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4" r:id="rId6"/>
    <p:sldId id="257" r:id="rId7"/>
    <p:sldId id="258" r:id="rId8"/>
    <p:sldId id="265" r:id="rId9"/>
    <p:sldId id="269" r:id="rId10"/>
    <p:sldId id="263" r:id="rId11"/>
    <p:sldId id="266" r:id="rId12"/>
    <p:sldId id="267" r:id="rId13"/>
    <p:sldId id="272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chevron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5424EB-825F-4885-ABA2-385D0BC06BEA}" type="pres">
      <dgm:prSet presAssocID="{81269538-BFC5-48BB-BEA1-D7AF1F385FD5}" presName="linearFlow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D40A993B-E863-42C6-A883-FEB860B93DD9}" type="presOf" srcId="{81269538-BFC5-48BB-BEA1-D7AF1F385FD5}" destId="{385424EB-825F-4885-ABA2-385D0BC06BEA}" srcOrd="0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tools for the datasets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72E769-1FD5-4C67-8454-63FD8160C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STats4sd Datasets tracker 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49FC-DF7D-4B44-B9E1-3FE0D297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695"/>
            <a:ext cx="9905998" cy="1478570"/>
          </a:xfrm>
        </p:spPr>
        <p:txBody>
          <a:bodyPr/>
          <a:lstStyle/>
          <a:p>
            <a:r>
              <a:rPr lang="en-GB" dirty="0"/>
              <a:t>Upload a Dataset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11E589-A3B9-4B30-AF95-B3627B4A5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2035542"/>
            <a:ext cx="5874860" cy="4107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2ADAD4-C9B7-4CE5-BAB0-42DB7A48EA8C}"/>
              </a:ext>
            </a:extLst>
          </p:cNvPr>
          <p:cNvSpPr txBox="1"/>
          <p:nvPr/>
        </p:nvSpPr>
        <p:spPr>
          <a:xfrm>
            <a:off x="7816362" y="2228973"/>
            <a:ext cx="32326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Project and User fields are automatically compilated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the dataset include sensitive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Datasets name helps to identify datasets for other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Status is ‘in use’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 a brief description or comment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942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1722B-0C97-477E-8233-C4538FAF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 dataset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38AD240-E5FF-406C-B844-2B0DD95F0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95" y="2422403"/>
            <a:ext cx="7546609" cy="3600328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D2A313-B974-4962-A355-046973560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034" y="1158273"/>
            <a:ext cx="4055174" cy="22029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9D9DBF-329D-4D59-9B94-96BCC2AD970E}"/>
              </a:ext>
            </a:extLst>
          </p:cNvPr>
          <p:cNvSpPr/>
          <p:nvPr/>
        </p:nvSpPr>
        <p:spPr>
          <a:xfrm>
            <a:off x="8559621" y="3648040"/>
            <a:ext cx="29421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button versions to change the status of the datasets and to delete the datasets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319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300B-65AD-40C6-8535-36689820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status versions 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60B18B0-42B1-462D-B8F0-46A6515CE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99" y="1796937"/>
            <a:ext cx="8137489" cy="390927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DA8BFF-97B7-4300-AAD5-1296CFA1D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755" y="4095052"/>
            <a:ext cx="6675346" cy="20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74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2E4D-16D8-4C48-B4B7-5D82304CA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737" y="2592999"/>
            <a:ext cx="5945186" cy="1478570"/>
          </a:xfrm>
        </p:spPr>
        <p:txBody>
          <a:bodyPr/>
          <a:lstStyle/>
          <a:p>
            <a:r>
              <a:rPr lang="en-GB" dirty="0"/>
              <a:t>Thank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332345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D80F-B2AD-4360-B324-04453479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purpose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C6DD3-2093-4666-B5D2-8BC836A25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purpose of this tool is to allow Stats4SD to have access to the datasets that we have and how they are organized by project.</a:t>
            </a:r>
          </a:p>
          <a:p>
            <a:r>
              <a:rPr lang="en-GB" dirty="0"/>
              <a:t>It provide a central location to store the raw datasets that we receive from clients.</a:t>
            </a:r>
          </a:p>
          <a:p>
            <a:r>
              <a:rPr lang="en-GB" dirty="0"/>
              <a:t>It allow us to keep track of who has created copies of the data and what purposes. Also, we can ensure that if we need to delete a dataset, we can easily track all versions of that dataset.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12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login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59763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63955B-F8FD-48BF-B5AE-2631E944F9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5062" y="1869431"/>
            <a:ext cx="4782349" cy="4083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0A4A5D-EB44-48A8-AD3E-AC21BF1AF761}"/>
              </a:ext>
            </a:extLst>
          </p:cNvPr>
          <p:cNvSpPr txBox="1"/>
          <p:nvPr/>
        </p:nvSpPr>
        <p:spPr>
          <a:xfrm>
            <a:off x="1141413" y="2931886"/>
            <a:ext cx="489131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login for the first time required: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email and password, if you already have an account.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create an account, if you don’t have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Dashboard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E6C701-32A2-49ED-BB09-3B1EE78D2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503" y="1735402"/>
            <a:ext cx="9075243" cy="45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C6B2-CBCC-4D96-A9D6-D58B0102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users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FFC9D06-C34B-4993-91DE-9323B4194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07877"/>
            <a:ext cx="9486929" cy="4643391"/>
          </a:xfrm>
        </p:spPr>
      </p:pic>
    </p:spTree>
    <p:extLst>
      <p:ext uri="{BB962C8B-B14F-4D97-AF65-F5344CB8AC3E}">
        <p14:creationId xmlns:p14="http://schemas.microsoft.com/office/powerpoint/2010/main" val="387309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3271-1402-48F3-80F9-7D8EFF08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Permission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26F8F01-ED7B-4FD9-B598-62CA8C706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03" y="1855178"/>
            <a:ext cx="7088974" cy="400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BDDD84-84F8-486D-9E3C-B4C89A3B7A22}"/>
              </a:ext>
            </a:extLst>
          </p:cNvPr>
          <p:cNvSpPr txBox="1"/>
          <p:nvPr/>
        </p:nvSpPr>
        <p:spPr>
          <a:xfrm>
            <a:off x="8625254" y="2097088"/>
            <a:ext cx="2422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 an email to the administrator who will enable the user to access the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possible to include a message for the administrator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891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Projects for admin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2DCBF0F-3A77-4877-9BF7-D1AB1EDD9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693960"/>
            <a:ext cx="9198341" cy="454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E9DE8-32E1-4396-9F16-94F4E208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Projects for users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39D5351-DE1E-4A11-9898-0C5301848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495" y="1855177"/>
            <a:ext cx="8363372" cy="413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39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B2F03B7-A2EA-4907-8384-79C6400C2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729" y="1674999"/>
            <a:ext cx="8453299" cy="41404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C6C0ED-29D1-4EFF-BCAC-063B3840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926" y="422549"/>
            <a:ext cx="9905998" cy="1478570"/>
          </a:xfrm>
        </p:spPr>
        <p:txBody>
          <a:bodyPr/>
          <a:lstStyle/>
          <a:p>
            <a:r>
              <a:rPr lang="en-GB" dirty="0">
                <a:latin typeface="Rockwell" panose="02060603020205020403" pitchFamily="18" charset="0"/>
              </a:rPr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E3ECB1-BF8B-4A6E-9665-BD150BA06539}"/>
              </a:ext>
            </a:extLst>
          </p:cNvPr>
          <p:cNvSpPr txBox="1"/>
          <p:nvPr/>
        </p:nvSpPr>
        <p:spPr>
          <a:xfrm>
            <a:off x="475129" y="2070385"/>
            <a:ext cx="28238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Add Dataset from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Filter by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Sensitive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Filter by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Only the person who uploads the dataset is responsible for the delete and for the update.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Who has access to the project can download all the datasets. </a:t>
            </a:r>
          </a:p>
        </p:txBody>
      </p:sp>
    </p:spTree>
    <p:extLst>
      <p:ext uri="{BB962C8B-B14F-4D97-AF65-F5344CB8AC3E}">
        <p14:creationId xmlns:p14="http://schemas.microsoft.com/office/powerpoint/2010/main" val="1507872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1">
      <a:dk1>
        <a:srgbClr val="FFFFFF"/>
      </a:dk1>
      <a:lt1>
        <a:srgbClr val="FFFFFF"/>
      </a:lt1>
      <a:dk2>
        <a:srgbClr val="FF0000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269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Rockwell</vt:lpstr>
      <vt:lpstr>Tahoma</vt:lpstr>
      <vt:lpstr>Tw Cen MT</vt:lpstr>
      <vt:lpstr>Circuit</vt:lpstr>
      <vt:lpstr>STats4sd Datasets tracker </vt:lpstr>
      <vt:lpstr>The purpose </vt:lpstr>
      <vt:lpstr>login </vt:lpstr>
      <vt:lpstr>Dashboard</vt:lpstr>
      <vt:lpstr>users</vt:lpstr>
      <vt:lpstr>Project Permission</vt:lpstr>
      <vt:lpstr>Projects for admin</vt:lpstr>
      <vt:lpstr>Projects for users</vt:lpstr>
      <vt:lpstr>Datasets</vt:lpstr>
      <vt:lpstr>Upload a Dataset</vt:lpstr>
      <vt:lpstr>Delete a dataset</vt:lpstr>
      <vt:lpstr>Update status versions 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2019-05-12T12:28:29Z</dcterms:created>
  <dcterms:modified xsi:type="dcterms:W3CDTF">2019-05-14T09:24:57Z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