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B00B-5DD0-A0B9-FA22-973DE2E13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96EDE-856F-23EE-7EBD-BC15D28C9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51FCA-6BE2-C923-569D-FDD8CC90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EE86-EFB6-4C5F-ADD1-106F8B3CD2DB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89EAF-B0D9-68E8-7268-152F670D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8A26E-E16C-B6FE-EA74-6B7DABAC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716E-8C40-4D83-BF24-5CB74BB68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40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DE85-BE40-F391-6A99-FE9D6F15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605D7-BBE4-ECF5-D191-34387818A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1A770-9E52-FD55-1E8F-022721D8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EE86-EFB6-4C5F-ADD1-106F8B3CD2DB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A62D2-1A49-2C82-0F12-B0A87471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51C9-870F-DB73-C18F-C3EC9CED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716E-8C40-4D83-BF24-5CB74BB68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2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87C31-DBC3-0C70-D7E1-B703DBD81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1E54D-0B5B-F127-B834-58BCAE815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70B6A-4B28-B389-28F8-44291305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EE86-EFB6-4C5F-ADD1-106F8B3CD2DB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2976B-1343-FD45-45C6-B8A321D4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55680-133B-1AD1-D6A1-63AA0825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716E-8C40-4D83-BF24-5CB74BB68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44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0711-23A6-138D-ACD6-7CDB3B1E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AEF0-95CD-F53B-C312-2076185FE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E6E7F-889D-2C91-3988-2CCCC4D0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EE86-EFB6-4C5F-ADD1-106F8B3CD2DB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13BB-C3CD-CBE0-D9D8-E2121E73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D8F77-AE58-592A-D618-8A7BB1B9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716E-8C40-4D83-BF24-5CB74BB68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31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6136-FA52-7539-946F-B46D01C2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C2A10-C7EB-49CD-6094-089065474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F82D4-3916-A207-BA13-28A51541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EE86-EFB6-4C5F-ADD1-106F8B3CD2DB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50881-E56E-011C-40BB-322A8043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25B46-7441-D730-569B-009BF4B0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716E-8C40-4D83-BF24-5CB74BB68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95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55EA-0DD4-5CF1-436D-DE28C1F7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F8DE-8CFC-C6C9-A01B-DB7222B57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5AFD7-443B-7696-4154-A51F7892C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718C9-52DD-55E9-7D23-4ACFB2A9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EE86-EFB6-4C5F-ADD1-106F8B3CD2DB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E1A7F-668D-B0A0-5556-43A0A86B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3C252-2C19-2FF5-1087-7C31F5D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716E-8C40-4D83-BF24-5CB74BB68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70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7054-7CCF-B8CB-DAD9-6C0C2C29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B2837-D051-E35B-6A2C-C58C82C4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E213D-858C-DAD4-2038-F4B672F76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00960-66C8-BC34-00B2-2CE9414AA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87616-FCBC-CB38-4652-BD48B81AB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C8EEA-9E11-25E0-AEDB-32827745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EE86-EFB6-4C5F-ADD1-106F8B3CD2DB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DC8B33-53B9-B3CC-227D-83643BA5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EA55E-E974-8739-B24D-3ED65C0D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716E-8C40-4D83-BF24-5CB74BB68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3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C3A1-5500-3001-9CEC-6B80DDC9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F327D-AFF5-51CA-AC56-C22C3064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EE86-EFB6-4C5F-ADD1-106F8B3CD2DB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44072-1D10-2A07-2B9F-7900BE5F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6D46C-43DB-3AA5-65D9-4C2ED64C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716E-8C40-4D83-BF24-5CB74BB68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61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54D2E-F4A8-FFA5-97BE-C1F2B786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EE86-EFB6-4C5F-ADD1-106F8B3CD2DB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9C5F7-C93B-E249-9E9B-975121B4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981AB-154B-64DC-63BA-AD3A469B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716E-8C40-4D83-BF24-5CB74BB68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20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488F-A033-2CC9-3149-AD3655EC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74C9-DC00-818D-471C-5DF47BE6D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2A77C-C814-56B9-A2B4-B16788BEA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DA154-508D-A178-709D-6F3453EB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EE86-EFB6-4C5F-ADD1-106F8B3CD2DB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91D84-AD1E-2ECD-98DB-BC57FB12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7D81-0E08-B4C6-657C-AB90F89D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716E-8C40-4D83-BF24-5CB74BB68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8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15DD-2DF9-3681-1AE1-B67F2903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A61D8-991F-5650-5AD9-028CF7653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C83E4-D72A-10BB-CE8D-4D78850EC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2E541-CB49-7601-EA2D-082FF0E7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EE86-EFB6-4C5F-ADD1-106F8B3CD2DB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3816D-AE92-7009-7B33-E120C6A2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AA565-1D3C-5BA6-2361-EE9487A8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716E-8C40-4D83-BF24-5CB74BB68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1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403F1-DD72-E4A8-915F-57AF8813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1C490-6C42-69DC-B237-FF6AB73D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2612E-CDCB-42E1-0F8B-F7C4A67AD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8EE86-EFB6-4C5F-ADD1-106F8B3CD2DB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535AF-F3E3-628A-2557-EFE67F63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F903C-2C25-0950-C6BE-2E26A6AD7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6716E-8C40-4D83-BF24-5CB74BB68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96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stsat4sd.org" TargetMode="External"/><Relationship Id="rId2" Type="http://schemas.openxmlformats.org/officeDocument/2006/relationships/hyperlink" Target="mailto:support@stats4sd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stsat4sd.org" TargetMode="External"/><Relationship Id="rId2" Type="http://schemas.openxmlformats.org/officeDocument/2006/relationships/hyperlink" Target="mailto:support@stats4sd.or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lerts@stats4sd.or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alerts@stats4sd.or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9A9C36-0C73-2538-C03B-3EB73F1E9883}"/>
              </a:ext>
            </a:extLst>
          </p:cNvPr>
          <p:cNvSpPr/>
          <p:nvPr/>
        </p:nvSpPr>
        <p:spPr>
          <a:xfrm>
            <a:off x="1977702" y="1200325"/>
            <a:ext cx="8236591" cy="59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 Uptime Robot sends “Monitor is DOWN” email alert to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support@stats4sd.org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1B96B9-7D48-E1F6-459C-077BA604F2FC}"/>
              </a:ext>
            </a:extLst>
          </p:cNvPr>
          <p:cNvSpPr/>
          <p:nvPr/>
        </p:nvSpPr>
        <p:spPr>
          <a:xfrm>
            <a:off x="1977701" y="2129755"/>
            <a:ext cx="8236591" cy="59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 MS Power Automate receives Uptime Robot “Monitor is DOWN” email alert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BEEBE6-7EBB-1341-002C-73D443E93ED1}"/>
              </a:ext>
            </a:extLst>
          </p:cNvPr>
          <p:cNvSpPr/>
          <p:nvPr/>
        </p:nvSpPr>
        <p:spPr>
          <a:xfrm>
            <a:off x="1977700" y="3059185"/>
            <a:ext cx="8236591" cy="59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 MS Power Automate creates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issue in repo “</a:t>
            </a:r>
            <a:r>
              <a:rPr lang="en-GB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stats4sd/support-requests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B3BD0B-D2B9-9F6A-5C92-31A1F87C1221}"/>
              </a:ext>
            </a:extLst>
          </p:cNvPr>
          <p:cNvSpPr/>
          <p:nvPr/>
        </p:nvSpPr>
        <p:spPr>
          <a:xfrm>
            <a:off x="1977699" y="3988615"/>
            <a:ext cx="8236591" cy="59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 MS Power Automate sends email alert to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support@stats4sd.org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35F035-98B9-7EBD-89FF-1AF1ABB0DFB1}"/>
              </a:ext>
            </a:extLst>
          </p:cNvPr>
          <p:cNvSpPr/>
          <p:nvPr/>
        </p:nvSpPr>
        <p:spPr>
          <a:xfrm>
            <a:off x="1977699" y="4918045"/>
            <a:ext cx="8236591" cy="59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5. Engineering team members check email alert in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support@stsat4sd.org</a:t>
            </a:r>
            <a:r>
              <a:rPr lang="en-US" dirty="0">
                <a:solidFill>
                  <a:schemeClr val="tx1"/>
                </a:solidFill>
              </a:rPr>
              <a:t> proactively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B102E-FB5F-23CD-B64B-21499AC71E8B}"/>
              </a:ext>
            </a:extLst>
          </p:cNvPr>
          <p:cNvSpPr txBox="1"/>
          <p:nvPr/>
        </p:nvSpPr>
        <p:spPr>
          <a:xfrm>
            <a:off x="192947" y="254893"/>
            <a:ext cx="474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STAGING ENV – MONITOR IS DOWN</a:t>
            </a:r>
            <a:endParaRPr lang="en-GB" sz="2400" b="1" u="s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90727F-3FFA-D389-6744-D1B717483A82}"/>
              </a:ext>
            </a:extLst>
          </p:cNvPr>
          <p:cNvSpPr/>
          <p:nvPr/>
        </p:nvSpPr>
        <p:spPr>
          <a:xfrm>
            <a:off x="1977699" y="5843282"/>
            <a:ext cx="8236591" cy="59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6. Engineering team members investigate and resolve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issue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57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9A9C36-0C73-2538-C03B-3EB73F1E9883}"/>
              </a:ext>
            </a:extLst>
          </p:cNvPr>
          <p:cNvSpPr/>
          <p:nvPr/>
        </p:nvSpPr>
        <p:spPr>
          <a:xfrm>
            <a:off x="1977703" y="1200325"/>
            <a:ext cx="8236591" cy="59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 Uptime Robot sends “Monitor is UP” email alert to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support@stats4sd.org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1B96B9-7D48-E1F6-459C-077BA604F2FC}"/>
              </a:ext>
            </a:extLst>
          </p:cNvPr>
          <p:cNvSpPr/>
          <p:nvPr/>
        </p:nvSpPr>
        <p:spPr>
          <a:xfrm>
            <a:off x="1977701" y="2184286"/>
            <a:ext cx="8236591" cy="59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 MS Power Automate receives Uptime Robot “Monitor is UP” email alert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B3BD0B-D2B9-9F6A-5C92-31A1F87C1221}"/>
              </a:ext>
            </a:extLst>
          </p:cNvPr>
          <p:cNvSpPr/>
          <p:nvPr/>
        </p:nvSpPr>
        <p:spPr>
          <a:xfrm>
            <a:off x="1977701" y="3168247"/>
            <a:ext cx="8236591" cy="59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 MS Power Automate sends alert email to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support@stats4sd.org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35F035-98B9-7EBD-89FF-1AF1ABB0DFB1}"/>
              </a:ext>
            </a:extLst>
          </p:cNvPr>
          <p:cNvSpPr/>
          <p:nvPr/>
        </p:nvSpPr>
        <p:spPr>
          <a:xfrm>
            <a:off x="1977701" y="4152208"/>
            <a:ext cx="8236591" cy="59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 Engineering team members check email alert in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support@stsat4sd.org</a:t>
            </a:r>
            <a:r>
              <a:rPr lang="en-US" dirty="0">
                <a:solidFill>
                  <a:schemeClr val="tx1"/>
                </a:solidFill>
              </a:rPr>
              <a:t> proactively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B102E-FB5F-23CD-B64B-21499AC71E8B}"/>
              </a:ext>
            </a:extLst>
          </p:cNvPr>
          <p:cNvSpPr txBox="1"/>
          <p:nvPr/>
        </p:nvSpPr>
        <p:spPr>
          <a:xfrm>
            <a:off x="192947" y="254893"/>
            <a:ext cx="4225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STAGING ENV – MONITOR IS UP</a:t>
            </a:r>
            <a:endParaRPr lang="en-GB" sz="2400" b="1" u="sng" dirty="0"/>
          </a:p>
        </p:txBody>
      </p:sp>
    </p:spTree>
    <p:extLst>
      <p:ext uri="{BB962C8B-B14F-4D97-AF65-F5344CB8AC3E}">
        <p14:creationId xmlns:p14="http://schemas.microsoft.com/office/powerpoint/2010/main" val="209238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9A9C36-0C73-2538-C03B-3EB73F1E9883}"/>
              </a:ext>
            </a:extLst>
          </p:cNvPr>
          <p:cNvSpPr/>
          <p:nvPr/>
        </p:nvSpPr>
        <p:spPr>
          <a:xfrm>
            <a:off x="1977702" y="1200325"/>
            <a:ext cx="8236591" cy="59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 Uptime Robot sends “Monitor is DOWN” email alert to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alerts@stats4sd.org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1B96B9-7D48-E1F6-459C-077BA604F2FC}"/>
              </a:ext>
            </a:extLst>
          </p:cNvPr>
          <p:cNvSpPr/>
          <p:nvPr/>
        </p:nvSpPr>
        <p:spPr>
          <a:xfrm>
            <a:off x="1977698" y="2136396"/>
            <a:ext cx="8236591" cy="59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 MS Power Automate receives Uptime Robot “Monitor is DOWN” email alert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BEEBE6-7EBB-1341-002C-73D443E93ED1}"/>
              </a:ext>
            </a:extLst>
          </p:cNvPr>
          <p:cNvSpPr/>
          <p:nvPr/>
        </p:nvSpPr>
        <p:spPr>
          <a:xfrm>
            <a:off x="1977697" y="3072467"/>
            <a:ext cx="8236591" cy="59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 MS Power Automate creates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issue in repo “</a:t>
            </a:r>
            <a:r>
              <a:rPr lang="en-GB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stats4sd/support-requests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B3BD0B-D2B9-9F6A-5C92-31A1F87C1221}"/>
              </a:ext>
            </a:extLst>
          </p:cNvPr>
          <p:cNvSpPr/>
          <p:nvPr/>
        </p:nvSpPr>
        <p:spPr>
          <a:xfrm>
            <a:off x="1977696" y="4008538"/>
            <a:ext cx="8236591" cy="59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 MS Power Automate sends email alert to pre-defined engineering team members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35F035-98B9-7EBD-89FF-1AF1ABB0DFB1}"/>
              </a:ext>
            </a:extLst>
          </p:cNvPr>
          <p:cNvSpPr/>
          <p:nvPr/>
        </p:nvSpPr>
        <p:spPr>
          <a:xfrm>
            <a:off x="1977696" y="4944263"/>
            <a:ext cx="8236591" cy="59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5. Engineering team members receive email alert passively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B102E-FB5F-23CD-B64B-21499AC71E8B}"/>
              </a:ext>
            </a:extLst>
          </p:cNvPr>
          <p:cNvSpPr txBox="1"/>
          <p:nvPr/>
        </p:nvSpPr>
        <p:spPr>
          <a:xfrm>
            <a:off x="192947" y="254893"/>
            <a:ext cx="4157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LIVE ENV – MONITOR IS DOWN</a:t>
            </a:r>
            <a:endParaRPr lang="en-GB" sz="2400" b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88F46-804F-DD68-B513-C0ED6878EA4B}"/>
              </a:ext>
            </a:extLst>
          </p:cNvPr>
          <p:cNvSpPr/>
          <p:nvPr/>
        </p:nvSpPr>
        <p:spPr>
          <a:xfrm>
            <a:off x="1977696" y="5879988"/>
            <a:ext cx="8236591" cy="59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6. Engineering team members investigate and resolve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issue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30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9A9C36-0C73-2538-C03B-3EB73F1E9883}"/>
              </a:ext>
            </a:extLst>
          </p:cNvPr>
          <p:cNvSpPr/>
          <p:nvPr/>
        </p:nvSpPr>
        <p:spPr>
          <a:xfrm>
            <a:off x="1977703" y="1200325"/>
            <a:ext cx="8236591" cy="59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 Uptime Robot sends “Monitor is UP” email alert to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alerts@stats4sd.org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1B96B9-7D48-E1F6-459C-077BA604F2FC}"/>
              </a:ext>
            </a:extLst>
          </p:cNvPr>
          <p:cNvSpPr/>
          <p:nvPr/>
        </p:nvSpPr>
        <p:spPr>
          <a:xfrm>
            <a:off x="1977702" y="2167508"/>
            <a:ext cx="8236591" cy="59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 MS Power Automate receives Uptime Robot “Monitor is UP” email alert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B3BD0B-D2B9-9F6A-5C92-31A1F87C1221}"/>
              </a:ext>
            </a:extLst>
          </p:cNvPr>
          <p:cNvSpPr/>
          <p:nvPr/>
        </p:nvSpPr>
        <p:spPr>
          <a:xfrm>
            <a:off x="1977702" y="3134691"/>
            <a:ext cx="8236591" cy="59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 MS Power Automate sends alert email to pre-defined engineering team members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35F035-98B9-7EBD-89FF-1AF1ABB0DFB1}"/>
              </a:ext>
            </a:extLst>
          </p:cNvPr>
          <p:cNvSpPr/>
          <p:nvPr/>
        </p:nvSpPr>
        <p:spPr>
          <a:xfrm>
            <a:off x="1977701" y="4101874"/>
            <a:ext cx="8236591" cy="595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 Engineering team members receive email alert passively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B102E-FB5F-23CD-B64B-21499AC71E8B}"/>
              </a:ext>
            </a:extLst>
          </p:cNvPr>
          <p:cNvSpPr txBox="1"/>
          <p:nvPr/>
        </p:nvSpPr>
        <p:spPr>
          <a:xfrm>
            <a:off x="192947" y="254893"/>
            <a:ext cx="3642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LIVE ENV – MONITOR IS UP</a:t>
            </a:r>
            <a:endParaRPr lang="en-GB" sz="2400" b="1" u="sng" dirty="0"/>
          </a:p>
        </p:txBody>
      </p:sp>
    </p:spTree>
    <p:extLst>
      <p:ext uri="{BB962C8B-B14F-4D97-AF65-F5344CB8AC3E}">
        <p14:creationId xmlns:p14="http://schemas.microsoft.com/office/powerpoint/2010/main" val="96631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Tang</dc:creator>
  <cp:lastModifiedBy>Dan Tang</cp:lastModifiedBy>
  <cp:revision>7</cp:revision>
  <dcterms:created xsi:type="dcterms:W3CDTF">2022-11-30T11:08:15Z</dcterms:created>
  <dcterms:modified xsi:type="dcterms:W3CDTF">2022-11-30T11:26:09Z</dcterms:modified>
</cp:coreProperties>
</file>