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313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7T17:42:00.250"/>
    </inkml:context>
    <inkml:brush xml:id="br0">
      <inkml:brushProperty name="width" value="0.3" units="cm"/>
      <inkml:brushProperty name="height" value="0.6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3001 3156,'0'-9,"-1"0,0 1,0-1,-1 0,0 1,-1-1,0 1,0 0,-1 0,0 0,0 1,0-1,-1 1,-1 0,-9-10,-7-5,-1 2,-2 0,-29-18,46 33,-424-261,-17-11,372 222,3-2,3-4,-104-115,110 102,-96-149,130 172,3-1,2-1,2-2,-21-73,-42-213,83 321,1-1,0 0,2 0,1-1,0 1,2 0,0 0,2 0,0 1,13-39,-7 35,1 0,2 0,0 1,1 1,1 0,1 1,34-34,-14 22,1 0,2 3,65-40,-26 25,85-34,-34 25,3 6,2 5,2 7,1 5,1 6,1 7,1 6,268 10,-240 16,256 53,-336-47,0 5,-2 3,-1 4,124 65,-178-79,0 1,-1 1,-2 1,42 40,-55-44,0-1,-1 2,-1 0,0 1,-2 0,0 1,-1 0,9 29,-5-5,-3 1,-1 0,-3 0,4 66,-10-19,-11 117,-6-85,-5-1,-69 225,-127 228,-44-39,182-402,-174 225,181-273,-5-3,-3-3,-109 83,115-107,-3-5,-2-2,-2-4,-126 51,105-59,-3-4,0-6,-2-3,-1-6,-172 10,140-25,-1-6,1-6,-258-50,313 41,1-5,0-3,2-4,-119-59,166 70,1-2,1-1,1-2,1-1,1-1,1-2,1 0,2-2,1-2,1 0,1-1,-26-52,18 14,2-2,3 0,-16-82,-30-232,50 230,-1-191,23 239,5 1,33-183,52-54,19 41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7:43:04.143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7490 0 24575,'-137'157'0,"36"-60"0,-298 299 0,333-326 0,-2-2 0,-4-3 0,-139 96 0,144-130 0,55-27 0,1 1 0,0 0 0,0 0 0,0 1 0,1 1 0,-16 11 0,24-15 0,-1 0 0,1 0 0,0 0 0,0 0 0,0 1 0,0-1 0,1 1 0,0-1 0,-1 1 0,1-1 0,0 1 0,1 0 0,-1-1 0,1 1 0,-1 0 0,1 0 0,0 0 0,1-1 0,-1 1 0,1 0 0,-1-1 0,3 8 0,3 8 0,1 0 0,1-1 0,12 22 0,-7-15 0,-6-8 0,1-1 0,-2 1 0,0 0 0,-2 1 0,1-1 0,-2 1 0,-1 0 0,0 0 0,-1 24 0,-2-27 0,-1 0 0,0 0 0,-1 0 0,-1 0 0,0-1 0,-1 0 0,-1 0 0,0 0 0,-1-1 0,0 1 0,-15 18 0,-10 8 0,-1-2 0,-2-1 0,-48 40 0,-128 88 0,185-145 0,-16 12 0,-1-2 0,-2-2 0,0-1 0,-51 19 0,82-40 0,0 0 0,-1-1 0,1-1 0,-1 0 0,0-1 0,0-1 0,-1 0 0,1-1 0,0-1 0,0 0 0,-1-1 0,1-1 0,0 0 0,0-1 0,0-1 0,0 0 0,1-1 0,-21-10 0,-16-17 0,1-3 0,2-1 0,-76-76 0,64 56 0,56 52 0,0 0 0,-1 0 0,0 0 0,1 1 0,-1 0 0,0 0 0,0 0 0,-9-3 0,13 6 0,1-1 0,-1 1 0,0 0 0,0 0 0,0 0 0,0 0 0,0 0 0,0 0 0,0 1 0,1-1 0,-1 0 0,0 0 0,0 1 0,0-1 0,0 0 0,1 1 0,-1-1 0,0 1 0,0-1 0,1 1 0,-1-1 0,-1 2 0,0 0 0,1 1 0,-1-1 0,1 0 0,-1 1 0,1 0 0,0-1 0,0 1 0,0 0 0,1 0 0,-2 4 0,-4 37 0,1 1 0,2 72 0,14 97 0,-7-154 0,13 327 0,-19-302 0,-3 0 0,-24 129 0,17-157 0,-2 0 0,-3 0 0,-2-2 0,-2 0 0,-3-1 0,-2-2 0,-2 0 0,-3-2 0,-2-1 0,-44 51 0,41-61 0,-1-1 0,-77 60 0,88-79 0,-1-1 0,-1-2 0,-1 0 0,0-2 0,-57 20 0,74-31 0,0 0 0,1-1 0,-1 0 0,0-1 0,0 0 0,0-1 0,0 0 0,0-1 0,0 0 0,0-1 0,0 0 0,0-1 0,1-1 0,-1 0 0,1 0 0,-14-8 0,-7-7 0,0-2 0,0-1 0,-47-46 0,8 8 0,69 58 0,0 1 0,0 0 0,1-1 0,-1 1 0,0 0 0,0 0 0,0 0 0,0 0 0,0 0 0,0 1 0,0-1 0,-1 0 0,1 1 0,0 0 0,-4-1 0,4 2 0,1-1 0,0 0 0,-1 1 0,1-1 0,0 1 0,0-1 0,0 1 0,0 0 0,0-1 0,0 1 0,0 0 0,0 0 0,0 0 0,0 0 0,0 0 0,0 0 0,0 0 0,1 0 0,-1 0 0,0 2 0,-3 5 0,1 1 0,1 0 0,0 0 0,0 0 0,0 0 0,1 16 0,-2 245 0,2 7 0,-13-90-207,-67 315 0,48-362 69,-7-2 0,-105 244 0,111-311 138,-69 111 0,88-159 0,-1-1 0,-1-1 0,-1-1 0,-1 0 0,0-1 0,-2-1 0,0-1 0,-28 18 0,44-32 16,-1 0-1,1-1 1,-1 0 0,0 0-1,1 0 1,-1-1 0,0 1-1,0-1 1,0-1 0,0 1-1,0-1 1,0 0 0,0-1-1,0 1 1,0-1 0,0 0 0,0-1-1,0 1 1,0-1 0,1 0-1,-1-1 1,1 1 0,0-1-1,-1 0 1,-8-7 0,-6-7 68,0 0 0,2-1 0,0-1 0,-24-32 0,40 49-84,-48-66 0,34 44 0,-1 0 0,-2 2 0,-38-38 0,57 60 0,0-1 0,-1 1 0,1-1 0,-1 1 0,1-1 0,0 0 0,-1 1 0,1 0 0,-1-1 0,1 1 0,-1-1 0,0 1 0,1 0 0,-1-1 0,1 1 0,-1 0 0,0-1 0,1 1 0,-1 0 0,0 0 0,1 0 0,-1 0 0,0 0 0,1 0 0,-1 0 0,0 0 0,1 0 0,-1 0 0,0 0 0,1 0 0,-1 0 0,0 0 0,1 1 0,-1-1 0,1 0 0,-1 0 0,0 1 0,1-1 0,-1 0 0,1 1 0,-1-1 0,1 1 0,-1-1 0,1 1 0,-1 0 0,-5 32 0,8 25 0,12 80 0,0-13 0,-6-26 0,-4 1 0,-5-1 0,-4 1 0,-4-1 0,-39 168 0,14-151 0,-6-1 0,-5-1 0,-4-3 0,-6-2 0,-4-2 0,-90 122 0,132-204 0,-1-1 0,0-1 0,-2 0 0,-1-1 0,-1-1 0,-1-2 0,0 0 0,-29 18 0,48-35 0,0 0 0,-1 0 0,1 0 0,0-1 0,-1 1 0,1-1 0,-1 0 0,1 0 0,-1 0 0,1-1 0,-1 0 0,0 0 0,1 0 0,-1 0 0,0-1 0,1 0 0,-1 0 0,1 0 0,-1 0 0,1-1 0,0 0 0,-1 0 0,1 0 0,0 0 0,0-1 0,1 1 0,-1-1 0,0 0 0,1 0 0,0 0 0,-1-1 0,-3-5 0,-6-8 0,0-2 0,2 1 0,0-1 0,1-1 0,-11-30 0,-6-22 0,16 39 0,-2 0 0,-17-31 0,30 63 0,0 0 0,0 0 0,-1 0 0,1 1 0,0-1 0,-1 0 0,1 1 0,-1-1 0,1 0 0,-1 0 0,1 1 0,-1-1 0,1 1 0,-1-1 0,0 0 0,1 1 0,-1 0 0,0-1 0,1 1 0,-1-1 0,0 1 0,0 0 0,1-1 0,-1 1 0,0 0 0,0 0 0,-1-1 0,1 2 0,0 0 0,0 1 0,1-1 0,-1 0 0,0 0 0,0 0 0,1 0 0,-1 1 0,1-1 0,-1 0 0,1 1 0,0-1 0,-1 0 0,1 1 0,0-1 0,0 0 0,0 3 0,-2 32 0,6 66 0,-1-40 0,5 101 0,4 507 0,-17-568 0,-4-1 0,-4 0 0,-5-1 0,-49 154 0,38-174 0,-3 0 0,-4-2 0,-59 93 0,68-128 0,-2-2 0,-2 0 0,-1-3 0,-2 0 0,-2-2 0,-77 59 0,104-89 0,1 0 0,-1 1 0,1 0 0,0 0 0,1 1 0,0 0 0,-11 15 0,15-16 0,0-1 0,0 0 0,1 1 0,0-1 0,0 1 0,1 0 0,0-1 0,0 1 0,0 0 0,1 0 0,0 0 0,1-1 0,0 8 0,6 25 0,1-1 0,1-1 0,16 37 0,15 61 0,-20-27 0,-5 1 0,-4 0 0,-6 189 0,-8-237 0,-3 1 0,-2-2 0,-4 1 0,-20 64 0,18-81 0,-1-1 0,-3-1 0,-2-1 0,-1 0 0,-2-1 0,-32 40 0,44-65 0,-1-1 0,-1 1 0,0-2 0,-1 0 0,-21 15 0,31-25 0,0 0 0,-1 0 0,0-1 0,1 1 0,-1-1 0,0 0 0,0 0 0,0-1 0,0 1 0,-1-1 0,1 0 0,0-1 0,0 1 0,-1-1 0,1 0 0,0 0 0,-1-1 0,1 0 0,0 0 0,0 0 0,0 0 0,-1-1 0,-5-2 0,-74-49 0,84 53 0,1-1 0,-1 1 0,0 0 0,0-1 0,0 1 0,1 0 0,-1 0 0,0 0 0,0 0 0,0-1 0,1 1 0,-1 0 0,0 1 0,0-1 0,0 0 0,0 0 0,1 0 0,-1 0 0,0 1 0,0-1 0,0 0 0,1 1 0,-1-1 0,0 1 0,1-1 0,-1 0 0,0 1 0,0 0 0,0 1 0,0 0 0,0 0 0,0-1 0,0 1 0,0 0 0,1 0 0,-1 0 0,1 0 0,0 0 0,-1 0 0,1 4 0,6 62 0,-4-58 0,0 4 0,11 76 0,-4 1 0,-2 98 0,-10-167 0,-1 1 0,-1-1 0,-1-1 0,-1 1 0,0-1 0,-2 0 0,-21 36 0,-19 51 0,-109 236 0,130-290 0,-12 17 0,28-53 0,0 1 0,2 0 0,1 1 0,0 0 0,-10 35 0,0 87-1365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7:43:06.027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34 1010 24575,'-1'0'0,"0"-1"0,0 1 0,0 0 0,0-1 0,0 1 0,0 0 0,0-1 0,0 1 0,0-1 0,0 1 0,0-1 0,1 0 0,-1 0 0,0 1 0,0-1 0,1 0 0,-1 0 0,0 0 0,1 1 0,-1-1 0,1 0 0,-1 0 0,1 0 0,-1 0 0,1 0 0,0 0 0,-1-2 0,-5-33 0,5 29 0,-3-29 0,2-1 0,2 0 0,1 1 0,2-1 0,1 1 0,12-47 0,-2 32 0,2 1 0,2 1 0,46-87 0,-46 102 0,97-201 0,-112 227-114,0 1 1,0-1-1,1 1 0,0 0 0,0 0 1,0 0-1,1 0 0,0 1 0,0 0 1,1 0-1,7-6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7:43:20.955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3602 3675 24575,'2'0'0,"0"0"0,0 0 0,0-1 0,-1 1 0,1 0 0,0-1 0,0 1 0,0-1 0,-1 0 0,1 1 0,0-1 0,-1 0 0,1 0 0,-1 0 0,1 0 0,-1-1 0,1 1 0,-1 0 0,0 0 0,1-1 0,-1 1 0,1-3 0,18-44 0,-13 30 0,208-705-321,-148 480-341,-51 184 539,287-948-1872,-218 767 1766,10 4 1,140-248-1,-42 180-20,-159 259 245,1 2 1,2 1 0,2 2-1,55-43 1,-90 79 38,1 0 0,0 0 0,0 1 0,0-1 0,1 1 0,-1 0 0,1 1 0,0 0 0,0-1 0,-1 2 0,1-1 0,1 1 0,-1 0 0,0 0 0,9 0 0,-10 2 26,-1 1 0,1-1 0,-1 1 0,0 0 1,0 0-1,0 0 0,0 0 0,0 1 0,-1 0 0,1 0 0,-1 0 0,0 0 0,1 0 1,-1 1-1,-1-1 0,1 1 0,-1 0 0,1 0 0,-1 0 0,0 0 0,0 0 1,1 6-1,11 30 202,-2 0 0,-2 1-1,-1 0 1,-2 1 0,2 84 0,-4 46-335,-23 236 0,-57 174-250,37-358 322,-10-2 0,-9-3 0,-88 217 0,61-244 0,68-161 0,-1-1 0,-2-1 0,-41 51 0,54-74 19,1 0 0,-1 0 0,0 0 0,-1-1 0,1 0 0,-1 0 0,0-1 0,0 0 0,0 0 0,-1 0 0,1-1 0,-1 0 0,0-1 0,-9 2 0,8-3 25,-1 0 0,1-1 0,-1-1 0,1 0 0,-1 0 0,1 0 0,0-1 0,0-1 0,0 1 0,0-2 0,-17-7 1,-21-14-29,1-2 0,1-2 0,1-2 0,2-2 0,1-1 0,1-3 0,3-1 0,1-2 0,1-1 0,-53-85 1,51 64-19,3-2 0,3 0 0,2-2 0,3-2 1,4 0-1,2-1 0,-17-118 0,27 113 2,3 0 0,4 0 0,12-140 0,-6 184 0,2-1 0,0 1 0,3 0 0,0 1 0,2-1 0,1 2 0,1-1 0,1 2 0,2 0 0,1 0 0,1 2 0,27-33 0,-13 28 0,1 1 0,1 2 0,2 1 0,0 2 0,2 1 0,0 2 0,54-21 0,22-3 0,154-38 0,-234 74 0,168-39 0,-179 44 0,0 1 0,1 1 0,-1 1 0,1 1 0,0 1 0,39 7 0,-54-7 0,-1 2 0,1-1 0,-1 1 0,1 0 0,-1 0 0,0 1 0,0-1 0,-1 2 0,1-1 0,-1 1 0,0 0 0,0 0 0,0 1 0,-1 0 0,0 0 0,0 0 0,-1 1 0,1-1 0,-1 1 0,5 12 0,-2 2 0,0 1 0,-2-1 0,0 1 0,-2 0 0,0 1 0,0 30 0,-3 26 4,-3 0-1,-17 106 0,-48 159-158,19-146-82,-145 376 0,133-433 174,-6-3-1,-6-4 0,-115 159 1,143-231 56,-4-3 0,-2-1 0,-3-3 0,-2-2 0,-2-3 0,-2-2 0,-87 51 0,103-73 2,-2-1 1,0-3-1,-2-2 0,0-2 1,-1-2-1,0-2 1,-2-3-1,1-1 0,-1-3 1,0-2-1,-88-3 0,113-4 5,0 0 0,0-2 0,1-1 0,-1 0 0,1-2 0,0-2 0,1 0 0,0-1 0,1-1 0,0-1 0,0-2 0,1 0 0,1-1 0,1-1 0,0-1 0,1-1 0,1 0 0,0-2 0,2 0 0,0-1 0,1 0 0,-20-42 0,15 20 2,3-1-1,2-1 0,2 0 0,1-1 1,3-1-1,2 1 0,2-1 0,0-58 1,7 11-38,4 1 0,4 0 0,25-106 0,-15 116-85,3 1 0,4 1 0,4 1 0,2 2 0,5 2 0,84-130 0,-67 129 25,3 3 0,4 2 0,2 3-1,4 3 1,147-111 0,-85 89 96,280-143 0,164-15 0,-518 223 0,-16 5 0,1 3 0,0 0 0,1 3 0,0 2 0,44-6 0,-83 16 0,1-1 0,-1 1 0,0 0 0,1 0 0,-1 0 0,1 0 0,-1 0 0,0 1 0,1 0 0,-1 0 0,0 0 0,1 0 0,-1 0 0,0 1 0,0-1 0,0 1 0,0 0 0,0 0 0,-1 0 0,1 0 0,2 3 0,-3-2 0,0 1 0,-1 0 0,0-1 0,0 1 0,0 0 0,0-1 0,0 1 0,-1 0 0,0 0 0,0 0 0,0 0 0,0-1 0,0 1 0,-1 0 0,0 0 0,0 0 0,0-1 0,-2 7 0,-8 18 92,-1 0 0,-1 0-1,-1-1 1,-1-1 0,-1 0-1,-31 35 1,-135 135 761,113-131-701,-3-2 0,-121 80 0,147-114-68,0-2 1,-1-2-1,-2-2 0,0-2 1,-2-3-1,-53 13 0,87-27-84,-1-1 0,1 0 0,-1-2 0,0 0 0,0-1 0,0-1 0,1 0 0,-1-2 0,0 0 0,1 0 0,-19-8 0,17 4 0,1-2 0,-1 0 0,1-1 0,1-1 0,0 0 0,1-2 0,0 0 0,0 0 0,-15-20 0,2-2 0,1-1 0,3-1 0,1-2 0,1 0 0,3-1 0,1-2 0,2 0 0,2 0 0,2-2 0,1 1 0,-8-69 0,17 91 0,0-1 0,2 1 0,1-1 0,0 1 0,2-1 0,0 1 0,1-1 0,1 1 0,2 0 0,0 1 0,0-1 0,2 1 0,1 1 0,1-1 0,0 1 0,1 1 0,1 0 0,1 1 0,0 0 0,1 1 0,1 0 0,33-26 0,29-17 0,2 4 0,2 3 0,139-65 0,-212 113 0,1 0 0,-1 0 0,1 0 0,0 1 0,0 1 0,1 0 0,-1 0 0,0 0 0,1 1 0,-1 1 0,1-1 0,-1 2 0,15 1 0,-18 0 0,0 1 0,0-1 0,-1 1 0,1 0 0,-1 1 0,0-1 0,0 1 0,0 0 0,0 0 0,0 1 0,-1-1 0,0 1 0,0 0 0,0 0 0,-1 1 0,0-1 0,0 1 0,0 0 0,-1-1 0,1 1 0,1 10 0,5 16 0,-2-1 0,-1 1 0,-2 1 0,-1-1 0,-1 0 0,-2 1 0,-1-1 0,-2 1 0,-1-1 0,-9 37 0,-7 10 0,-3 0 0,-63 145 0,37-125 0,-3-3 0,-5-2 0,-3-3 0,-5-2 0,-4-4 0,-150 147 0,185-201 0,0-1 0,-2-2 0,-69 41 0,87-59 0,0 0 0,-1-2 0,-1 0 0,1-1 0,-1-1 0,-1-1 0,1-1 0,-1 0 0,1-2 0,-31 0 0,37-3 0,0-2 0,1 0 0,0 0 0,-1-1 0,1-1 0,1 0 0,-1-1 0,1 0 0,0-1 0,0-1 0,1 1 0,0-2 0,0 0 0,-10-11 0,-8-9 0,1-1 0,2-2 0,-31-48 0,41 57 0,2-1 0,1-1 0,1 0 0,1 0 0,1-1 0,1 0 0,2-1 0,0 0 0,-3-36 0,9 46 0,0-1 0,2 0 0,0 0 0,0 0 0,2 1 0,0-1 0,1 1 0,1 0 0,0 0 0,2 0 0,0 1 0,0 0 0,2 0 0,0 1 0,16-21 0,19-13 0,2 1 0,2 3 0,3 1 0,77-51 0,-60 45 0,3-3 0,116-67 0,-186 119 0,5-3 0,1 1 0,0 0 0,-1 0 0,1 0 0,0 1 0,8-2 0,-13 4 0,0 0 0,0 0 0,0 0 0,0 0 0,0 0 0,0 0 0,0 1 0,-1-1 0,1 1 0,0-1 0,0 1 0,0 0 0,-1-1 0,1 1 0,0 0 0,-1 0 0,1 0 0,-1 1 0,1-1 0,-1 0 0,1 0 0,-1 1 0,0-1 0,0 1 0,0-1 0,0 1 0,0 0 0,0-1 0,1 3 0,2 6 0,-1-1 0,0 1 0,-1-1 0,0 1 0,0 0 0,-1 0 0,0 0 0,-1 0 0,-1 15 0,-16 103 0,16-118 0,-28 137 0,-6-1 0,-93 240 0,82-273 0,-6-2 0,-4-3 0,-128 184 0,146-241 0,-2-1 0,-3-2 0,-1-2 0,-2-2 0,-2-2 0,-56 38 0,94-74 0,2 0 0,-1 1 0,1 0 0,0 0 0,0 1 0,1 0 0,0 1 0,1 0 0,-6 9 0,0 5 0,1 1 0,-11 38 0,17-49 0,-294 975-519,30-87 36,172-621 514,-155 311 0,207-504-54,-3-1 0,-60 79 0,79-126 165,-2-2 0,-1 0 0,-2-2 0,-1-2 0,-78 57 0,108-87-123,-1 1 0,1-1-1,-1 0 1,0 0-1,0-1 1,0 1 0,0-1-1,-9 2 1,14-4-20,0 0 0,0 0 0,0 0 0,0 0 0,-1 0 1,1-1-1,0 1 0,0 0 0,0 0 0,0-1 0,-1 1 0,1-1 0,0 1 0,0-1 1,0 1-1,0-1 0,0 0 0,0 1 0,-1-3 0,0 1 2,1 0-1,0 0 1,0 0-1,0 0 1,0 0-1,0-1 1,0 1-1,1 0 1,-1 0-1,1-1 1,-1 1-1,1-1 1,0-3-1,2-14 0,1 0 0,0 1 0,1 0 0,2 0 0,0 0 0,0 0 0,2 1 0,19-33 0,4-3 0,2 0 0,3 2 0,69-77 0,-26 46 0,99-82 0,-140 133 0,1 2 0,76-46 0,-111 74 0,0-1 0,1 1 0,-1 0 0,0 0 0,1 1 0,-1-1 0,1 1 0,-1 0 0,1 0 0,-1 1 0,7-1 0,-9 2 0,0-1 0,1 1 0,-1 0 0,0 0 0,0 0 0,0 1 0,0-1 0,0 0 0,0 1 0,0 0 0,0-1 0,-1 1 0,1 0 0,0 0 0,-1 0 0,0 0 0,1 0 0,-1 0 0,0 0 0,0 0 0,0 1 0,0-1 0,-1 0 0,1 1 0,0 2 0,5 17 0,-1 1 0,-1-1 0,-1 2 0,0-1 0,-2 24 0,-10 134 0,9-174 0,-24 218-524,-10-2 0,-119 415-1,-237 401-850,301-844 1337,-114 183 0,155-301 188,-3-2 0,-3-3 1,-4-2-1,-2-2 1,-77 65-1,115-117 305,-1 0 1,0-2-1,-1 0 1,-41 16-1,2 0-610,21-9 155,3 1 0,-2-2 0,0-1 0,-1-3 0,-76 20 0,84-28-1365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7:43:28.409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45 14908 24575,'-3'0'0,"0"0"0,0-1 0,0 1 0,0 0 0,0-1 0,0 0 0,0 0 0,0 0 0,0 0 0,1 0 0,-4-3 0,5 4 0,1 0 0,-1-1 0,1 1 0,-1-1 0,1 1 0,0 0 0,-1-1 0,1 1 0,-1-1 0,1 1 0,0-1 0,0 0 0,-1 1 0,1-1 0,0 1 0,0-1 0,0 1 0,0-1 0,-1 0 0,1 1 0,0-1 0,0 1 0,0-2 0,1 1 0,-1 0 0,1 0 0,-1-1 0,1 1 0,0 0 0,-1 0 0,1 0 0,0 0 0,0 0 0,0 0 0,0 0 0,0 0 0,0 0 0,0 0 0,1-1 0,21-11 0,0 0 0,0 1 0,1 1 0,1 1 0,0 1 0,46-9 0,-41 10 0,122-28 0,2 7 0,303-18 0,330 43 0,-400 9 0,257-7 0,554 5 0,-1019 9 0,324 62 0,-78-13 0,-121-21 0,-42 6 0,-92-13 0,327 18 0,-433-52 0,-1-3 0,96-19 0,119-42 0,25-5 0,-151 51 0,-99 15 0,0-3 0,78-21 0,214-84 0,-344 111 0,43-13 0,-42 14 0,0-1 0,0 1 0,0-1 0,0 0 0,0 1 0,0-1 0,0 0 0,-1 0 0,1 0 0,0-1 0,0 1 0,-1 0 0,1-1 0,1-2 0,-36 5 0,-133 27 1,-197 59 0,118-24-167,-323 75-1307,-472 109 869,-8-52 466,454-127-659,441-59 796,-287-21 1,232-24 256,153 23 718,-2 3 0,-105-6-1,99 16-973,-172-4 0,189 0 0,0-2 0,1-1 0,-47-15 0,89 22 0,0-1 0,0 0 0,1 0 0,-1 0 0,0 0 0,1 0 0,-1-1 0,1 1 0,0-1 0,-5-3 0,7 5 0,0-1 0,0 1 0,-1 0 0,1-1 0,0 1 0,0-1 0,0 1 0,0 0 0,0-1 0,0 1 0,0-1 0,0 1 0,0-1 0,0 1 0,0 0 0,0-1 0,0 1 0,0-1 0,1 1 0,-1 0 0,0-1 0,0 1 0,0 0 0,1-1 0,-1 1 0,0-1 0,0 1 0,1 0 0,-1 0 0,0-1 0,1 0 0,28-15 0,14 1 0,57-11 0,183-35 0,163-31-164,179-24-655,1344-211-1618,-86 14-1024,-1513 251 2231,-347 58 1307,44-4-150,-64 8 277,-1-1 0,1 1 0,0 1 1,-1-1-1,1 0 0,-1 1 0,1-1 0,0 1 0,-1 0 0,1 0 1,-1 0-1,1 0 0,-1 0 0,0 0 0,1 1 0,-1-1 0,0 1 1,3 2-1,-19 0 779,-171 18 983,-471 15-672,-18-29-2145,585-8 704,-2035-41-3785,1791 28 3000,121-7 316,204 20 600,0-1 0,0-1 1,0 1-1,0-2 0,0 1 0,1-1 1,-1 0-1,-11-6 0,19 8 17,-1 1-1,1 0 0,0-1 1,-1 1-1,1-1 1,0 1-1,-1-1 0,1 1 1,0-1-1,0 1 0,-1-1 1,1 1-1,0-1 1,0 1-1,0-1 0,0 0 1,0 1-1,0-1 0,0 1 1,0-1-1,0 1 1,0-1-1,0 0 0,0 1 1,0-1-1,0 1 0,1-1 1,-1 1-1,0-1 1,0 1-1,1-1 0,-1 1 1,0-1-1,1 1 0,-1-1 1,0 1-1,1-1 0,3-3 2,0 1 0,1-1 0,-1 1 0,1 0-1,0 0 1,-1 1 0,7-3 0,36-14-2,70-19 0,167-36 112,128-22 339,870-212-402,-14-47-76,-1002 266 175,-231 76 50,0-2 0,35-20 0,-45 13-68,-25 22-129,0-1-1,0 1 0,0 0 1,1-1-1,-1 1 1,0 0-1,0-1 1,0 1-1,0-1 1,0 1-1,0 0 0,0-1 1,0 1-1,0-1 1,0 1-1,0 0 1,0-1-1,0 1 1,0-1-1,-1 1 0,1 0 1,0-1-1,0 1 1,0-1-1,-1 1 1,1 0-1,0-1 1,0 1-1,-1 0 0,1 0 1,0-1-1,0 1 1,-1 0-1,1 0 1,0-1-1,-1 1 1,1 0-1,0 0 0,-1 0 1,1-1-1,-1 1 1,-10-2-1,1 0 0,-1 1 0,0 0 0,0 1 0,0 0 0,1 1 0,-13 2 0,-180 26 0,-100 28 37,157-28 53,-1428 245 838,379-165-1760,1143-108 818,112-8 16,8 0-3,248-33 1,165-43-164,1862-457-1260,-1975 429 1588,-128 26 623,-215 76-573,-1-2-1,0-1 1,28-18-1,-50 28-176,0 1 0,0 0 0,0-1 0,-1 0 0,1 1 0,-1-1 0,1 0 0,-1 0 1,1 0-1,-1 0 0,1-3 0,-1 5-25,-1-1 0,0 0 1,0 1-1,0-1 0,0 0 1,0 1-1,0-1 0,0 0 1,0 0-1,0 1 0,0-1 1,0 0-1,-1 1 0,1-1 0,0 0 1,0 1-1,-1-1 0,1 1 1,0-1-1,-1 0 0,1 1 1,-1-1-1,1 1 0,-1-1 1,1 1-1,-1-1 0,1 1 1,-2-1-1,-5-3 10,-1 1 1,0 0-1,0 0 0,0 0 1,0 1-1,-1 1 0,1-1 1,0 1-1,-12 1 0,-94-3-14,-156 17 0,194-8-9,-1105 66 947,-5-50-1,1149-23-945,-56-6 0,64-4 0,29 10 0,-1 1 0,1 0 0,0-1 0,0 1 0,-1 0 0,1-1 0,0 1 0,0-1 0,0 1 0,0-1 0,0 1 0,-1 0 0,1-1 0,0 1 0,0-1 0,0 1 0,0-1 0,0 1 0,0-1 0,0 1 0,1 0 0,-1-1 0,0 1 0,0-1 0,0 1 0,0-1 0,1 1 0,-1 0 0,0-1 0,0 1 0,0-1 0,1 1 0,-1 0 0,0-1 0,1 1 0,-1 0 0,0 0 0,1-1 0,-1 1 0,1 0 0,-1-1 0,17-8 0,-1 0 0,1 1 0,0 0 0,1 2 0,20-6 0,259-79 0,184-68-163,158-75-657,1826-759-3112,-2151 848 2949,-282 129 768,-1-1 0,0-2 0,42-34 0,-70 51 198,-1 0 0,1 0 0,-1 0 0,0-1 0,0 1 0,0-1 0,0 1 0,0-1 0,0 0 0,-1 1 0,1-1 0,-1 0 0,0 0 0,0 0 0,1-7 0,-2 9 14,0 0-1,0-1 1,-1 1 0,1 0-1,-1-1 1,1 1 0,-1 0-1,1 0 1,-1-1 0,0 1-1,0 0 1,1 0 0,-1 0-1,0 0 1,0 0 0,0 0-1,0 0 1,0 0 0,-1 0-1,1 1 1,0-1 0,0 0-1,0 1 1,-1-1 0,0 0-1,-12-3 3,1 0 0,0 2-1,-1-1 1,0 1 0,0 1 0,-15 1 0,-217 17 1,-109 36 163,-101 27 657,-273 57 497,-798 134-1697,1016-191 207,92-12-527,114-19 356,145-28 299,147-21 45,11-3 0,33-10 0,176-51 0,186-64-120,157-69-359,1800-856 882,-2019 877-155,-129 52-186,-194 119-66,-1 1 1,-1-2-1,1 1 0,-1-1 0,0 0 1,0 0-1,-1 0 0,1-1 1,-2 0-1,9-13 0,-13 18 6,1 0 0,-1 1 0,0-1 0,0 1-1,1-1 1,-1 0 0,0 1 0,0-1 0,-1 1 0,1-1 0,0 0-1,0 1 1,-1-1 0,1 1 0,-1-1 0,1 1 0,-1-1 0,0 1-1,0-1 1,0 1 0,-1-2 0,-1-1 14,-1 1 1,0 0-1,1 0 1,-1 0-1,-1 0 0,1 0 1,0 1-1,-1 0 0,-8-3 1,-18-5 188,-1 2-1,0 1 1,-48-5 0,-785-14 1823,692 27-1600,-597 8 812,-357 1-897,961-16 375,160 6-678,-1 0 1,1-1 0,-1 0 0,1 0 0,-1-1-1,1 0 1,0 0 0,0 0 0,-7-4 0,13 6-40,-1-1 1,1 1 0,-1-1 0,1 1 0,-1-1 0,1 1 0,0-1-1,-1 1 1,1-1 0,0 0 0,-1 1 0,1-1 0,0 0 0,0 1-1,-1-1 1,1 1 0,0-1 0,0 0 0,0 1 0,0-1 0,0 0 0,0 1-1,0-1 1,0 0 0,0 1 0,1-1 0,-1 0 0,0 1 0,0-1-1,1-1 1,1-1-1,1-1 1,-1 1-1,1 0 0,0-1 0,-1 1 0,2 0 1,-1 1-1,5-4 0,120-74-1,796-472-456,-37-64 433,-852 590 273,35-29 158,-64 50-393,-1 1 0,-1-1-1,1 0 1,-1-1 0,0 1-1,0-1 1,0 0 0,5-12 0,-9 16-15,1 0 0,-1 0 0,1 1 0,-1-1 0,0 0 0,0 0 0,0 0 0,0 0 0,0 0 0,0 0 0,-1 1 0,1-1 0,0 0 0,-1 0 0,0 0 0,1 1 0,-1-1 0,0 0 0,0 1 0,0-1 0,0 0 0,0 1 0,0 0 0,0-1 0,-1 1 0,1-1 0,0 1 0,-4-2 0,-1-2 0,-2 1 0,1 0 0,0 0 0,-1 0 0,-11-3 0,-26-6 264,-1 1 1,-86-11 0,-103 3 583,147 15-923,-12-1 75,-172-19 0,238 20 0,1-2 0,0-2 0,0 0 0,0-3 0,-55-27 0,75 32 0,1-2 0,-1 1 0,1-2 0,1 0 0,0 0 0,0-1 0,1 0 0,0-1 0,1 0 0,1 0 0,0-1 0,0 0 0,1-1 0,1 0 0,0 0 0,1 0 0,1-1 0,0 1 0,1-1 0,1 0 0,0 0 0,1 0 0,0 0 0,1 0 0,1-1 0,1 1 0,0 0 0,8-28 0,-1 20 0,1 0 0,1 1 0,1 1 0,20-29 0,76-84 0,90-73 0,539-426-1293,46 59-1220,-480 367 2156,-240 156 357,-62 50 0,-1 1 0,1-1 1,0 1-1,-1-1 0,1 1 0,-1-1 0,1 0 0,-1 1 0,1-1 0,-1 0 0,1 1 0,-1-1 0,1 0 0,-1 0 0,0 1 0,0-1 0,1 0 0,-1 0 0,0 1 0,0-1 0,0 0 0,0 0 0,0 0 0,0 0 0,0 1 0,0-1 0,0 0 0,0 0 0,0 0 0,-1 1 0,1-1 0,0 0 0,0 0 0,-1 1 0,1-1 0,-1 0 0,1 0 0,-1 1 0,1-1 0,-1 1 0,1-1 1,-1 0-1,1 1 0,-1-1 0,0 1 0,1-1 0,-1 1 0,0 0 0,0-1 0,0 0 0,-49-10 137,46 10-112,-89-7 722,0 4-1,-129 11 0,101-1-318,-105 3-105,-596-3-100,803-6-103,0-2 1,0 0 0,0-2 0,1 0 0,-29-10 0,42 12-119,0-1 1,0 1 0,0-1-1,1 0 1,0 0-1,-1 0 1,1-1-1,0 1 1,1-1-1,-1 0 1,1 0 0,-1-1-1,1 1 1,0-1-1,1 1 1,-1-1-1,1 0 1,0 0-1,0 0 1,1 0 0,-1 0-1,1-1 1,-1-6-1,1-13-2,0 0 0,1 1 0,2-1 0,0 0 0,7-24 0,34-121 0,-23 107 0,3 0 0,3 2 0,2 0 0,3 2 0,3 2 0,2 0 0,2 3 0,88-96 0,-106 131 0,1 0 0,1 2 0,0 0 0,27-14 0,-43 27 0,1 0 0,0 0 0,0 1 0,0 0 0,1 0 0,-1 1 0,1-1 0,0 2 0,-1-1 0,1 1 0,0 0 0,0 1 0,0 0 0,0 0 0,0 1 0,0-1 0,-1 2 0,15 3 0,-18-3 0,0 1 0,0-1 0,0 1 0,0 0 0,-1 0 0,1 0 0,-1 1 0,0-1 0,0 1 0,0-1 0,0 1 0,-1 0 0,0 0 0,1 1 0,-2-1 0,1 0 0,0 1 0,-1-1 0,0 1 0,0-1 0,0 1 0,0 0 0,-1 7 0,1 0 0,-1 1 0,-1-1 0,0 1 0,-1-1 0,0 0 0,-1 0 0,-8 22 0,-3-4 0,0-2 0,-2 0 0,-1-1 0,-2-1 0,0 0 0,-2-1 0,0-2 0,-2 0 0,0-1 0,-2-1 0,0-2 0,-1 0 0,-48 24 0,62-37 0,-1-1 0,0 0 0,-1-1 0,1 0 0,-1-1 0,0-1 0,0 0 0,1 0 0,-1-2 0,0 0 0,-19-2 0,23 0 0,-1 0 0,1 0 0,-1-1 0,1-1 0,0 0 0,0 0 0,0-1 0,1 0 0,-1-1 0,1 0 0,1 0 0,-1-1 0,1 0 0,0 0 0,-10-13 0,5 2 0,0-1 0,1 0 0,1-1 0,1 0 0,0-1 0,2 0 0,1-1 0,-8-33 0,1-20 0,-6-92 0,18 150 0,-6-85 0,5-1 0,3 0 0,6 0 0,4 0 0,4 1 0,46-168 0,-41 206 0,4 0 0,2 1 0,2 2 0,4 1 0,2 1 0,2 1 0,3 3 0,3 1 0,1 1 0,3 3 0,64-56 0,-70 72 0,2 1 0,2 2 0,0 2 0,2 2 0,83-37 0,-121 61 0,0 0 0,0 1 0,0-1 0,0 1 0,0 1 0,0 0 0,0 0 0,1 0 0,-1 1 0,0 0 0,1 0 0,-1 1 0,13 2 0,-16-1 0,1 1 0,-1-1 0,0 1 0,1 0 0,-1 0 0,0 1 0,-1-1 0,1 1 0,-1 0 0,0 0 0,1 0 0,-2 0 0,1 1 0,0-1 0,-1 1 0,0-1 0,0 1 0,0 0 0,-1 0 0,2 8 0,6 25 0,-2-1 0,-1 2 0,-2-1 0,-1 0 0,-5 61 0,-37 197 0,20-201-86,-4-1-1,-5-2 0,-3 0 0,-4-3 1,-5 0-1,-98 161 0,99-192 71,-3-2 0,-3-1 0,-1-3 0,-64 55 0,69-72 21,-1-2 1,-2-1-1,-1-3 0,-2-2 1,-98 42-1,119-59-5,0-1 0,0-1 0,0-1 0,-1-2 0,-40 4 0,55-8 0,-1-1 0,1-1 0,0 0 0,-1 0 0,1-1 0,0-1 0,0 0 0,0-1 0,1 0 0,-1-1 0,1 0 0,0-1 0,0 0 0,-13-10 0,9 3 0,0 0 0,1-1 0,1 0 0,0-1 0,1 0 0,-17-30 0,10 10 0,1-1 0,-20-58 0,9 1-23,4-2 0,3 0 0,5-2 0,5 0 0,-1-130 0,14 96-6,5 0 0,6 1 1,45-200-1,-23 202 29,5 2 0,6 1 0,69-133 0,-17 69 0,146-206 0,-163 283 0,112-121 0,-179 218 11,-8 8-14,1 0 0,0 1 0,0 0 0,0 0-1,1 0 1,0 0 0,12-7 0,-17 13 4,-1-1 1,0 1-1,0 0 0,1-1 1,-1 1-1,0 0 1,1 0-1,-1 0 0,0 0 1,1 0-1,-1 0 0,0 0 1,1 0-1,-1 1 1,0-1-1,0 0 0,1 1 1,-1-1-1,0 1 1,0-1-1,0 1 0,2 0 1,0 2 9,-1 0 0,1 0 0,0 0 0,-1 0 0,0 0 0,0 0 1,0 1-1,0-1 0,0 1 0,-1-1 0,2 5 0,10 37 141,-2 0-1,-2 1 0,-2 0 1,2 80-1,-6-19-209,-6-1 0,-4 1-1,-4-1 1,-47 192 0,26-184 0,-4-2-1,-5-2 1,-5-2 0,-73 127 0,73-157 58,-57 71 0,78-116 0,-3-1 0,0-1 0,-2-1 0,-43 32 0,67-58-3,1 0-1,-1 0 1,0 0 0,0-1 0,0 0 0,-1 0 0,-8 3 0,12-6 9,0 1-1,0-1 1,0 0-1,1 0 1,-1 0-1,0 0 1,0-1-1,1 1 1,-1-1-1,0 1 1,1-1-1,-1 0 1,0 0 0,1 0-1,-1 0 1,1-1-1,-1 1 1,1-1-1,0 1 1,0-1-1,-3-3 1,-2-2 40,0-1 0,1 0 1,0 0-1,0-1 1,1 0-1,0 0 0,0 0 1,-6-19-1,0-9-12,-9-41 0,6 5-34,2-1 0,4 1 0,3-1 0,4-1 0,11-115 0,-2 131 0,3 0 0,2 0 0,2 1 0,4 1 0,1 1 0,3 1 0,43-75 0,-16 52 0,3 2 0,3 2 0,127-128 0,228-162 0,-403 358 0,-1 0 0,1 0 0,1 1 0,-1 0 0,1 0 0,13-4 0,-21 8 0,1 1 0,-1 0 0,0-1 0,0 1 0,0 0 0,0 0 0,0 0 0,0 0 0,0 0 0,0 0 0,0 0 0,0 0 0,0 0 0,0 1 0,0-1 0,0 0 0,0 1 0,0-1 0,0 0 0,0 1 0,0 0 0,0-1 0,0 1 0,1 1 0,0 0 0,-1 0 0,-1 0 0,1 1 0,0-1 0,0 0 0,-1 0 0,0 1 0,1-1 0,-1 0 0,0 1 0,0-1 0,0 1 0,0-1 0,-1 0 0,1 1 0,-2 3 0,-8 32 0,-2 0 0,-2-1 0,-2 0 0,0-2 0,-37 57 0,19-32 0,-75 129 0,-8-5 0,-8-6 0,-155 172 0,242-309 0,20-23 0,1 2 0,-23 31 0,41-51 0,-1 0 0,0 0 0,0 0 0,1 0 0,-1 0 0,0 0 0,0 0 0,1 0 0,-1 0 0,0 0 0,0 0 0,0 1 0,1-1 0,-1 0 0,0 0 0,0 0 0,1 0 0,-1 0 0,0 0 0,0 0 0,0 1 0,1-1 0,-1 0 0,0 0 0,0 0 0,0 1 0,0-1 0,0 0 0,1 0 0,-1 0 0,0 1 0,0-1 0,0 0 0,0 0 0,0 0 0,0 1 0,0-1 0,0 0 0,0 0 0,0 1 0,0-1 0,0 0 0,0 0 0,0 1 0,0-1 0,0 0 0,0 0 0,0 1 0,0-1 0,0 0 0,0 0 0,-1 1 0,36-16 0,-1-2 0,-1-1 0,0-2 0,32-26 0,-15 12 0,-16 11 0,283-180 0,-311 200 0,8-6 0,2 0 0,-1 2 0,1 0 0,20-6 0,-34 12 0,0 0 0,0 1 0,0-1 0,0 1 0,-1-1 0,1 1 0,0 0 0,0-1 0,0 1 0,0 0 0,0 0 0,0 1 0,0-1 0,0 0 0,0 1 0,0-1 0,0 1 0,-1-1 0,1 1 0,0 0 0,0 0 0,0 0 0,-1 0 0,1 0 0,-1 0 0,1 1 0,-1-1 0,1 0 0,-1 1 0,0-1 0,0 1 0,1-1 0,-1 1 0,0 0 0,-1-1 0,1 1 0,0 0 0,0 0 0,-1 0 0,1 0 0,-1 0 0,0-1 0,1 1 0,-1 0 0,0 0 0,0 0 0,0 2 0,-2 15 0,0 0 0,-2 0 0,0 0 0,0-1 0,-2 0 0,-1 0 0,0 0 0,-13 22 0,-6 9 0,-2 0 0,-3-2 0,-58 69 0,29-48 0,-98 87 0,154-152 0,0 1 0,0-1 0,0 0 0,0 0 0,0-1 0,-1 1 0,0-1 0,-5 3 0,9-5 0,0 0 0,-1 0 0,1 0 0,0 0 0,0 0 0,0 0 0,0 0 0,-1-1 0,1 1 0,0 0 0,0-1 0,0 1 0,0-1 0,0 1 0,0-1 0,0 1 0,0-1 0,0 0 0,0 1 0,0-1 0,0 0 0,0 0 0,0 0 0,1 0 0,-1 0 0,0 0 0,1 0 0,-1 0 0,1 0 0,-1 0 0,1 0 0,-1 0 0,1 0 0,0 0 0,0-1 0,-1 1 0,1 0 0,0 0 0,0 0 0,0-2 0,-2-10 0,1 0 0,0 0 0,1 0 0,0 0 0,1 0 0,5-22 0,24-89 0,-23 100 0,207-578-405,54 9-189,-190 426 709,403-806-115,-460 930 0,50-101 0,-62 122 0,0 0 0,-2-1 0,0 0 0,3-28 0,-186 1099 884,-19-323-884,132-518 0,-27 64 0,-27 102 0,100-304 0,3 0 0,3 2 0,-3 106 0,12-139 0,1 31 0,1-69 0,0 0 0,0 0 0,0 0 0,0-1 0,0 1 0,1 0 0,-1 0 0,0 0 0,0 0 0,0 0 0,0 0 0,0 0 0,0 0 0,0 0 0,1 0 0,-1 0 0,0 0 0,0 0 0,0 0 0,0 0 0,0 0 0,0 0 0,1 0 0,-1 0 0,0 0 0,0 0 0,0 0 0,0 0 0,0 0 0,0 0 0,1 0 0,-1 0 0,0 0 0,0 0 0,10-46 0,226-1071 0,-156 711 0,-86 508 0,-79 723 0,0 9 0,47-563 0,-3 533 0,42-745 0,-1 186 0,0-243 0,0 0 0,0 0 0,0 0 0,0-1 0,0 1 0,-1 0 0,1 0 0,-1 0 0,1-1 0,-1 1 0,0 0 0,1-1 0,-1 1 0,0-1 0,-2 3 0,3-4 0,-1 0 0,1 0 0,-1 0 0,1 0 0,-1 0 0,1 0 0,-1 0 0,1 0 0,-1 0 0,1 0 0,-1 0 0,1 0 0,-1 0 0,1-1 0,-1 1 0,1 0 0,-1 0 0,1-1 0,-1 1 0,1 0 0,-1-1 0,1 1 0,0 0 0,-1-1 0,1 1 0,0-1 0,-1 1 0,1 0 0,0-1 0,-1 1 0,1-1 0,-5-7 0,1 1 0,0-1 0,0 0 0,-4-12 0,2-6 0,14 54 0,47 216-171,43 449-1,-56 265-212,-41-886 384,-2 158 0,-1-188 0,-2 0 0,-2 0 0,-14 49 0,18-83 0,0 0 0,-1-1 0,1 1 0,-1-1 0,-1 0 0,0 0 0,0 0 0,0 0 0,0-1 0,-6 6 0,9-11 6,0-1-1,1 1 0,-1-1 1,1 1-1,-1-1 0,0 1 1,1-1-1,-1 0 0,0 1 1,1-1-1,-1 0 0,0 0 0,1 0 1,-1 0-1,0 1 0,0-1 1,1 0-1,-1 0 0,0 0 1,1 0-1,-1-1 0,0 1 0,0 0 1,1 0-1,-1 0 0,0 0 1,1-1-1,-1 1 0,0 0 1,1-1-1,-1 1 0,0-1 0,1 1 1,-1-1-1,1 1 0,-1-1 1,1 1-1,-1-1 0,1 1 1,-1-2-1,-16-33 383,6-3-366,1-1 0,3-1 1,0 1-1,3-1 0,0-44 0,16-210-43,-8 244 30,16-170-9,10 2 0,104-380 0,-127 572 0,1 2 0,14-32 0,-20 54 0,-1-1 0,1 0 0,-1 0 0,1 1 0,0-1 0,0 1 0,0 0 0,1-1 0,-1 1 0,3-2 0,-4 3 0,0 1 0,0 0 0,0-1 0,-1 1 0,1 0 0,0-1 0,0 1 0,0 0 0,0 0 0,0 0 0,0 0 0,0 0 0,0 0 0,0 0 0,0 0 0,0 0 0,-1 0 0,1 0 0,0 1 0,0-1 0,0 0 0,0 1 0,1 0 0,2 2 0,0 1 0,0 0 0,0 0 0,-1 0 0,1 1 0,-1-1 0,0 1 0,-1 0 0,1 0 0,-1 0 0,2 6 0,22 62 0,-4 1 0,25 148 0,-41-187 0,167 1068-1183,-91 11 1053,-80-923 130,-9 0 0,-45 271 0,32-353 0,-6-1 0,-4-1 0,-4-1 0,-5-2 0,-82 154 0,119-255 9,-19 28-32,21-30 27,-1-1-1,1 1 1,-1-1-1,1 0 1,-1 1-1,1-1 1,-1 1 0,1-1-1,-1 0 1,0 0-1,1 1 1,-1-1-1,0 0 1,1 0-1,-1 0 1,0 1 0,1-1-1,-1 0 1,0 0-1,1 0 1,-1 0-1,0 0 1,1 0 0,-1-1-1,0 1 1,1 0-1,-1 0 1,1 0-1,-1-1 1,0 1-1,1 0 1,-1-1 0,1 1-1,-1 0 1,0-1-1,1 1 1,-1-1-1,1 1 1,0-1-1,-1 1 1,1-1 0,-1 1-1,1-1 1,0 1-1,-1-1 1,1 0-1,0 1 1,0-1 0,-1 0-1,-5-17 128,0 1-1,1-1 1,0 0 0,2-1-1,0 1 1,1 0 0,1-33 0,-1 9-83,-16-693-537,30-10-606,-6 473 1070,115-1638-1946,-72 1512 2020,57-621-669,-101 830 2019,-6 244-573,10 95 0,-7-130-745,10 111 11,76 1038-550,-81-231 458,-94-4 0,34-636 0,-98 306 0,117-508 0,33-93 0,0 0 0,0-1 0,0 1 0,-1-1 0,1 1 0,-1-1 0,1 1 0,-1-1 0,0 0 0,0 0 0,0 0 0,0 0 0,0 0 0,0 0 0,0-1 0,-4 3 0,4-5 0,1 1 0,-1 0 0,0-1 0,0 1 0,0-1 0,0 1 0,1-1 0,-1 0 0,0 0 0,1 0 0,-1 0 0,1 0 0,-1 0 0,1 0 0,-1-1 0,1 1 0,0 0 0,0-1 0,0 1 0,-1-1 0,1 0 0,1 1 0,-1-1 0,0 0 0,-1-2 0,-21-42 224,3-1-1,1-1 1,-21-82 0,-81-392 320,75 304-543,29 139-96,-85-416 322,76 331-975,-6-171-1,30 278-6077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1-17T17:44:03.958"/>
    </inkml:context>
    <inkml:brush xml:id="br0">
      <inkml:brushProperty name="width" value="0.35" units="cm"/>
      <inkml:brushProperty name="height" value="0.35" units="cm"/>
      <inkml:brushProperty name="color" value="#FFFFFF"/>
    </inkml:brush>
  </inkml:definitions>
  <inkml:trace contextRef="#ctx0" brushRef="#br0">6193 6690 24575,'4'-106'2,"4"2"-1,4-1 1,31-121-1,105-295-39,-78 293-74,131-634-677,-59-14 913,-77 458-182,-1-8 58,-48 322 0,-16 104 0,0 0 0,0 0 0,0 0 0,0-1 0,0 1 0,0 0 0,0 0 0,-1-1 0,1 1 0,0 0 0,0 0 0,0-1 0,0 1 0,0 0 0,0 0 0,0-1 0,0 1 0,1 0 0,-1 0 0,0-1 0,0 1 0,0 0 0,0 0 0,0 0 0,0-1 0,0 1 0,0 0 0,1 0 0,-1 0 0,0-1 0,0 1 0,0 0 0,1 0 0,-1 0 0,0 0 0,0-1 0,0 1 0,1 0 0,-1 0 0,0 0 0,0 0 0,0 0 0,1 0 0,-1 0 0,0 0 0,0 0 0,1 0 0,-1 0 0,0 0 0,1 0 0,4 26 0,12 136 0,5 34 12,81 981-1295,-94-919 1184,-11 1 0,-56 404 0,42-563 268,-4 0 0,-36 107-1,51-193-168,0-1 0,0 0 0,-2 0 0,-7 13 0,13-24 0,0 0 0,0-1 0,0 1 0,0-1 0,0 1 0,-1-1 0,1 0 0,0 1 0,-1-1 0,1 0 0,-1 0 0,1 0 0,-1 0 0,1 0 0,-1 0 0,0-1 0,1 1 0,-1 0 0,0-1 0,0 1 0,1-1 0,-1 0 0,0 0 0,0 1 0,0-1 0,0-1 0,1 1 0,-1 0 0,0 0 0,0 0 0,0-1 0,1 1 0,-1-1 0,0 0 0,0 1 0,1-1 0,-1 0 0,-2-2 0,-3-3 0,0 0 0,1 0 0,0-1 0,0 0 0,0 0 0,1 0 0,0-1 0,0 0 0,1 0 0,-4-9 0,-35-100 0,38 104 0,-24-89-4,-19-115 0,-2-117 83,37 244 10,-124-1253 743,137 1341-830,-8-77 95,4 70-52,2 45-26,-48 617-183,-127 192-1472,125-680 2102,49-157-441,0 1-1,-1 0 0,0-1 0,0 0 1,-10 13-1,14-21-25,0 1 1,-1-1 0,1 1-1,-1-1 1,1 1-1,-1-1 1,1 0-1,-1 1 1,1-1-1,-1 0 1,1 1-1,-1-1 1,0 0-1,1 0 1,-1 1-1,0-1 1,1 0-1,-1 0 1,1 0-1,-1 0 1,0 0-1,1 0 1,-1 0-1,0 0 1,1 0-1,-1 0 1,0 0-1,1-1 1,-2 1-1,0-2 0,1 1 0,-1-1 0,0 1 0,1-1 0,-1 0 0,1 0 0,0 0 0,-1 1 0,1-1 0,0-1 0,0 1 0,0 0 0,0-2 0,-11-35 1,2-1 0,2 0 0,-6-66 0,8 59 0,-95-923 633,83-4 1,20 938-634,-2 2 0,2 0 0,2-1 0,10-46 0,-4 65 0,-10 16 0,0 0 0,1 0 0,-1-1 0,0 1 0,1 0 0,-1 0 0,0 0 0,1 0 0,-1 0 0,1 0 0,-1 0 0,0 0 0,1 0 0,-1 1 0,0-1 0,1 0 0,-1 0 0,0 0 0,1 0 0,-1 0 0,0 1 0,1-1 0,-1 0 0,0 0 0,1 1 0,-1-1 0,0 0 0,0 0 0,1 1 0,-1-1 0,0 0 0,0 1 0,1-1 0,-1 1 0,5 7 0,0 0 0,0 1 0,-1 0 0,0 0 0,0 0 0,-1 0 0,3 16 0,13 86 0,-14-75 0,65 986 604,-70-990-521,2 2-44,5-82-41,168-955-721,76 2-398,-127 562 1121,206-484 0,-292 834 0,-18 54 0,-17 42 0,-5 22 0,-35 256 303,-13-2-1,-13-2 0,-136 379 0,179-600-302,-2-2 0,-3-1 0,-52 87 0,75-141 0,0 1-1,0-1 1,-1 1-1,1-1 1,-1 0-1,1 0 1,-1 0 0,0 0-1,-1 0 1,1-1-1,0 1 1,-1-1-1,1 0 1,-1 0-1,0 0 1,1 0-1,-1-1 1,-6 2-1,5-3 8,1-1 0,-1 1 0,1-1-1,0 0 1,-1 0 0,1-1 0,0 1-1,0-1 1,0 0 0,0 0 0,0 0-1,0 0 1,1-1 0,-1 0 0,1 0-1,-7-6 1,-22-23 89,0-2 0,2-1 0,2-2 0,2 0 0,-26-47 0,-92-211-143,-5-62 47,112 254 0,-37-166 0,65 231 0,7 32 0,0 9 0,2 55 0,0-34 0,1 10 0,1 394 0,-8-296 0,-27 167 0,32-287 0,-2 0 0,0 0 0,0 0 0,-1 0 0,-1 0 0,0-1 0,-7 12 0,8-15 0,0 0 0,1 1 0,0 0 0,1-1 0,0 1 0,0 0 0,0 0 0,1 0 0,1 0 0,0 0 0,0 0 0,2 11 0,2 48 0,25 121-1,33 72 9,2 9-157,-24-50 47,-9 1 0,-10 1 1,-10 1-1,-9 0 0,-10 1 0,-51 303 1,-11-179 101,-177 519 0,-195 308 0,419-1115 0,18-48-1,-70 204-34,69-194 57,1 0 1,1 1-1,1 0 0,1-1 0,1 1 1,1 0-1,5 40 0,-5-60 1,1-1 0,-1 1 0,1-1 0,0 1 0,0-1 0,0 1 0,0-1 0,0 0 0,0 0 0,1 1-1,-1-1 1,1 0 0,-1 0 0,1 0 0,0-1 0,0 1 0,0 0 0,0-1 0,0 1 0,0-1 0,1 0 0,-1 1 0,0-1 0,1 0 0,-1-1 0,1 1 0,-1 0 0,1-1 0,-1 1-1,1-1 1,-1 0 0,1 0 0,3 0 0,9-1-47,-1 0-1,0-1 0,0-1 1,25-8-1,-23 6 80,25-7-55,-13 3 0,-1 1 0,45-6 0,-65 13 0,0 0 0,0 1 0,0 0 0,1 0 0,-1 0 0,0 1 0,0 0 0,0 1 0,0 0 0,0 0 0,0 0 0,-1 1 0,1 0 0,-1 0 0,9 6 0,0 3 0,0 1 0,-1 1 0,-1 0 0,0 1 0,-1 1 0,20 32 0,50 117 0,-63-124 0,302 787-511,-64 26-1,-233-764 512,105 356 0,-125-432 0,-2-7 0,0 1 0,0 0 0,1-1 0,1 1 0,6 10 0,-10-17 0,0-1 0,1 1 0,-1-1 0,1 1 0,-1-1 0,1 1 0,-1-1 0,1 1 0,-1-1 0,1 1 0,0-1 0,-1 0 0,1 1 0,0-1 0,-1 0 0,1 0 0,0 1 0,-1-1 0,1 0 0,0 0 0,-1 0 0,1 0 0,0 0 0,0 0 0,-1 0 0,2 0 0,0-1 0,0 0 0,0 0 0,-1-1 0,1 1 0,0 0 0,-1-1 0,1 1 0,-1-1 0,1 1 0,-1-1 0,0 0 0,0 1 0,0-1 0,1-2 0,15-30 0,20-55 0,171-537-156,-23-26-194,-52 178 67,341-1315-2644,-468 1764 2927,12-48 0,13-128 0,-30 193 28,-1-1-1,0 0 0,0 1 0,-1-1 1,-3-12-1,5 20-15,-1 1-1,0-1 1,0 1 0,0-1-1,0 1 1,0 0-1,-1-1 1,1 1 0,0-1-1,0 1 1,0-1 0,0 1-1,0 0 1,-1-1 0,1 1-1,0-1 1,0 1-1,0 0 1,-1-1 0,1 1-1,0 0 1,-1-1 0,1 1-1,0 0 1,-1 0-1,1-1 1,0 1 0,-1 0-1,1 0 1,-1-1 0,1 1-1,0 0 1,-1 0 0,1 0-1,-1 0 1,1 0-1,-1 0 1,1 0 0,0 0-1,-1 0 1,1 0 0,-1 0-1,1 0 1,-1 0-1,1 0 1,-1 0 0,1 0-1,0 0 1,-1 1 0,1-1-1,-1 0 1,1 0-1,0 0 1,-1 1 0,1-1-1,0 0 1,-1 1 0,1-1-1,0 0 1,-1 1 0,1 0-1,-5 6 63,1 0 0,0 0 0,1 1 0,0 0-1,0-1 1,1 1 0,-3 10 0,-48 259 1293,31-144-988,-205 1011-565,-80-16 121,229-902-50,-167 342 0,237-553 115,-29 51 0,36-64 0,0 0 0,0 1 0,-1-1 0,1 0 0,-1 0 0,0 0 0,0 0 0,0 0 0,0 0 0,0-1 0,0 1 0,0-1 0,0 1 0,-1-1 0,1 0 0,0 0 0,-1 0 0,1 0 0,-4 1 0,5-3 0,0 1 0,0 0 0,0 0 0,0-1 0,0 1 0,0-1 0,0 1 0,0 0 0,1-1 0,-1 0 0,0 1 0,0-1 0,1 1 0,-1-1 0,0 0 0,1 0 0,-1 1 0,1-1 0,-2-1 0,-12-34 0,0-37 0,2 0 0,-3-136 0,13 167 0,-7-296-27,79-727-117,116 15 152,-116 773-8,-61 246 10,0 2-1,2-1 1,16-32-1,-26 61-5,-1 0-1,1 0 0,0 0 1,-1-1-1,1 1 1,0 0-1,0 0 1,-1 0-1,1 1 1,0-1-1,0 0 1,0 0-1,0 0 0,0 1 1,0-1-1,0 0 1,1 1-1,-1-1 1,0 1-1,0 0 1,2-1-1,-2 1 0,1 1 1,-1-1-1,0 1 1,0 0-1,0-1 1,0 1-1,0 0 1,0 0-1,0-1 1,0 1-1,0 0 0,-1 0 1,1 0-1,0 0 1,-1 0-1,1 0 1,0 1-1,-1-1 1,1 0-1,-1 0 0,1 2 1,7 24 5,-1 0 1,-2 0-1,5 44 1,10 200-174,-10 56-428,-15 1 1,-54 380-1,20-446 329,-12-2 0,-12-3 0,-110 291 0,140-457 642,-4-1-1,-3-3 1,-103 162 0,136-238-325,3-5-48,1 0-1,-2-1 1,1 1-1,0-1 1,-1 0-1,-10 8 1,14-12-5,0-1 1,1 1 0,-1-1-1,0 1 1,0-1-1,-1 1 1,1-1-1,0 0 1,0 0 0,0 1-1,0-1 1,0 0-1,0 0 1,0 0-1,0 0 1,0 0 0,0-1-1,0 1 1,-1 0-1,0-1 1,0 0 8,0 0 1,0 0-1,1-1 0,-1 1 0,0-1 1,0 1-1,1-1 0,-1 0 1,1 1-1,-1-1 0,1 0 1,0 0-1,-2-3 0,-7-19 165,0 0-1,1 0 0,-6-30 1,-22-105-15,8-2 1,6 0-1,7-2 1,9-267 0,24 153-1052,99-522 0,-30 441-58,4 83 268,-85 259 665,1 0-1,1 1 1,0 0 0,1 1 0,1-1 0,0 2-1,18-21 1,-26 33 16,0 0 0,0 0 0,0 0 0,0 0 0,0 1 0,0-1 0,1 0 0,-1 1 0,0-1 0,0 1 0,1-1 0,-1 1 0,0 0 0,0 0 0,1-1 0,-1 1 0,0 0 0,1 0 0,-1 0 0,0 0 0,1 0 0,-1 1 0,0-1 0,2 1 0,0 0 0,-1 1 0,0-1 0,0 1 0,0-1 0,0 1 0,-1 0 0,1 0 0,0 0 0,-1 0 0,1 0 0,-1 0 0,0 1 0,0-1 0,2 4 0,5 19 0,-1 0 0,-1 0 0,-1 1 0,2 46 0,1 219 0,-28 39-247,-111 588-1,-41-220 494,110-510 122,-135 286 1,109-313 614,84-153-899,-1 0-1,0 0 1,-1-1 0,1 0-1,-1 0 1,-1 0 0,1-1 0,-9 6-1,14-11-72,0-1-1,0 1 0,0-1 0,0 1 0,0-1 1,-1 1-1,1-1 0,0 0 0,0 0 0,0 0 1,-1 0-1,1 0 0,0 0 0,0 0 0,-1 0 1,1 0-1,0 0 0,0-1 0,0 1 0,0 0 1,-1-1-1,1 1 0,0-1 0,-1 0 0,-1-2-1,0 0 0,0 0 1,0 0-1,1 0 0,-1 0 0,1 0 0,0-1 0,0 1 0,0-1 0,0 0 0,-1-4 0,-9-27 0,2-1 0,-9-64 0,-17-175-9,-122-2074-1778,174 1540 1303,2 589-11,74-351 1,-42 395 459,-47 165 50,1 0-1,1 0 0,0 0 1,0 1-1,1 0 1,13-18-1,-18 27-5,0 0 1,0 0-1,0 0 1,0 0-1,0 0 1,0 0-1,0 1 1,0-1-1,0 0 1,0 1-1,1-1 1,-1 1-1,0-1 1,0 1-1,1 0 1,-1-1-1,0 1 1,0 0-1,1 0 1,-1 0-1,0 0 0,1 0 1,-1 0-1,0 0 1,1 1-1,-1-1 1,0 0-1,0 1 1,1-1-1,-1 1 1,0-1-1,0 1 1,0 0-1,0-1 1,1 1-1,-1 0 1,0 0-1,0 0 1,-1 0-1,2 1 1,5 7 62,-1-1 1,-1 1 0,1 0 0,-2 1 0,1-1 0,-1 1 0,-1 0-1,4 14 1,34 175 840,13 233-173,-2 614 0,-53-755-912,-13-1-1,-95 531 0,91-740 129,-3 0 0,-47 117 0,64-188 35,0-1 0,0 0 0,-1 0 0,0 0 0,-1-1-1,-12 15 1,17-22 0,1 0 0,-1-1 0,0 1 0,0 0 0,0-1 0,0 1 0,0-1 0,0 0 0,0 1 0,0-1 0,0 0 0,0 1 0,0-1 0,0 0 0,0 0 0,0 0 0,0 0 0,0 0 0,0 0 0,0 0 0,-1 0 0,1-1 0,0 1 0,0 0 0,0-1 0,0 1 0,0-1 0,1 1 0,-1-1 0,0 1 0,0-1 0,0 1 0,0-1 0,0 0 0,1 0 0,-1 1 0,0-1 0,1 0 0,-1 0 0,0 0 0,1 0 0,-1 0 0,1 0 0,0 0 0,-1 0 0,1-1 0,-8-14 33,0-1 0,2 0-1,0 0 1,-6-32 0,-7-54 327,4-1 0,5 0 0,6-207 0,69-323-1118,-20 366 626,81-268 0,-82 390 137,7 2-1,5 3 1,103-184-1,-137 284-2,1 2-1,3 0 1,54-62 0,-74 95-3,-1 0-1,1 1 1,1 0-1,-1 0 1,1 0-1,0 1 1,0 0-1,0 0 1,13-4 0,-18 7 6,0 1 0,1-1 0,-1 1 1,1 0-1,-1 0 0,1 0 0,-1 0 1,1 0-1,-1 0 0,1 1 0,-1-1 0,1 1 1,-1 0-1,1 0 0,-1 0 0,0 0 1,0 0-1,1 0 0,-1 0 0,0 1 1,0-1-1,0 1 0,-1 0 0,1-1 1,0 1-1,-1 0 0,1 0 0,-1 0 1,1 0-1,-1 1 0,0-1 0,0 0 1,2 5-1,9 24 314,-1 0 0,-1 1 1,7 40-1,-4-14-157,38 187-467,28 343 1,-50 258-534,-34-609 357,-11-1 0,-9-1 0,-11-1 0,-11-2 0,-9-2 0,-94 241 0,140-444 499,2-2 100,-1-1 1,-1-1-1,-1 0 0,0 0 1,-2-1-1,-17 22 0,30-43-109,-1-1-1,1 1 0,0 0 0,-1-1 1,1 1-1,-1-1 0,0 1 0,1 0 1,-1-1-1,1 1 0,-1-1 0,0 0 0,1 1 1,-1-1-1,0 1 0,0-1 0,1 0 1,-1 0-1,0 1 0,0-1 0,0 0 1,1 0-1,-1 0 0,0 0 0,0 0 1,0 0-1,1 0 0,-1 0 0,0 0 1,0 0-1,0-1 0,1 1 0,-1 0 1,0-1-1,0 1 0,1 0 0,-1-1 0,0 1 1,1-1-1,-1 1 0,0-1 0,1 1 1,-1-1-1,1 1 0,-1-1 0,1 0 1,-1 1-1,1-1 0,-1 0 0,1 1 1,0-1-1,-1-1 0,-3-8 104,0 0 0,1-1 0,1 0 1,-1 1-1,2-1 0,-1 0 0,2 0 0,0-17 0,10-105 708,2 51-559,3 0 0,4 2 0,4 0 0,3 1 0,3 2-1,77-142 1,-100 209-261,7-14 0,29-38 0,-40 59 0,1-1 0,-1 1 0,1 0 0,0 0 0,0 0 0,0 0 0,0 1 0,0-1 0,1 1 0,-1 0 0,1 0 0,0 0 0,-1 0 0,1 1 0,0-1 0,0 1 0,0 0 0,0 0 0,5 0 0,-6 2 0,0 0 0,0 0 0,0 0 0,0 1 0,-1-1 0,1 1 0,0-1 0,-1 1 0,1 0 0,-1 0 0,0 0 0,0 1 0,0-1 0,0 0 0,0 1 0,0 0 0,0-1 0,-1 1 0,0 0 0,1 0 0,-1-1 0,1 6 0,11 23 0,-2 1 0,-2 0 0,10 53 0,9 119 0,18 488-761,-40 5 588,-16-387 173,3-234 0,-32 146 0,36-212 0,1 1 0,-1-1 0,-1 0 0,-7 14 0,11-23 3,-1 0 0,1-1 0,0 1-1,-1-1 1,1 1 0,0-1 0,-1 1 0,1-1-1,-1 0 1,1 1 0,-1-1 0,1 1-1,-1-1 1,1 0 0,-1 1 0,1-1 0,-1 0-1,0 0 1,1 1 0,-1-1 0,1 0-1,-1 0 1,0 0 0,1 0 0,-1 0 0,0 0-1,1 0 1,-1 0 0,1 0 0,-1 0-1,0 0 1,1 0 0,-1 0 0,1-1 0,-1 1-1,0 0 1,1 0 0,-1-1 0,1 1-1,-1 0 1,1-1 0,-1 1 0,1-1 0,-1 1-1,1-1 1,-1 1 0,1 0 0,0-1 0,-1 0-1,1 1 1,0-1 0,-1 1 0,1-1-1,0 1 1,0-2 0,-6-7 90,1-1-1,1 0 1,0 0 0,0-1-1,1 1 1,-4-22 0,-7-83 41,11 79-139,-11-159-194,8 0-1,29-295 1,-4 324 50,8 1-1,7 1 1,67-197-1,-85 316 150,34-68 0,-23 74 0,-26 37 0,0 1 0,0 0 0,0 0 0,0 0 0,0 0 0,0 1 0,0-1 0,0 0 0,1 0 0,-1 1 0,0-1 0,1 1 0,-1-1 0,0 1 0,1-1 0,-1 1 0,2 0 0,-2 0 0,0 0 0,1 0 0,-1 1 0,0-1 0,0 1 0,0-1 0,0 1 0,0-1 0,0 1 0,0-1 0,0 1 0,-1 0 0,1 0 0,0-1 0,0 1 0,0 0 0,-1 0 0,1 0 0,0 0 0,0 2 0,15 40 0,-3 29 0,-4 0 0,1 134 0,-9-167 0,2 195-245,-11 0 0,-9 0 0,-54 257 0,-124 317 1355,170-726-1084,15-67-26,3-26 0,2-40 0,6-83-4,6 1 0,30-168 0,-31 259-2,52-310-314,163-536-1,215-306-1853,-365 1032 1948,-71 161 226,5-10-6,1 1 0,0-1 0,0 1 1,11-13-1,-16 22 7,-1 1-1,1-1 1,-1 0 0,1 1 0,0-1 0,-1 1 0,1-1 0,0 1 0,0-1 0,-1 1 0,1-1 0,0 1 0,0 0 0,0-1 0,-1 1-1,1 0 1,0 0 0,0 0 0,0 0 0,0 0 0,0 0 0,-1 0 0,1 0 0,0 0 0,0 0 0,1 0 0,0 1 7,-1 1 1,1-1 0,-1 1 0,0-1 0,1 1 0,-1-1 0,0 1-1,0 0 1,0 0 0,0-1 0,0 1 0,0 0 0,0 0-1,-1 0 1,1 0 0,0 3 0,4 20 130,0 0 0,-1 1 0,-2-1-1,-1 30 1,-8 122-18,6-163-126,-34 374 426,-169 752 1,-1-509 582,193-598-848,-8 35-113,16-51-45,-1 0 0,0-1 1,-12 24-1,12-41 147,-1-11 188,6 11-305,-1 0 1,1-1-1,-1 1 1,1 0-1,-1 0 1,1-1-1,-1 1 1,0 0-1,0 0 1,1 0-1,-1 0 0,0 0 1,0 0-1,0 0 1,0 0-1,0 0 1,0 0-1,0 0 1,-1 1-1,1-1 1,-2-1-1,-6 6-28,0 0 0,0 0 0,1 1 0,0 0 0,-15 11 0,-19 12 0,3-9 0,-2-1 0,0-2 0,0-3 0,-2 0 0,-50 6 0,90-18 0,0-1 0,0 1 0,0-1 0,-1 1 0,1 0 0,0 0 0,0 0 0,0 1 0,0-1 0,1 1 0,-1 0 0,0 0 0,1-1 0,-1 2 0,1-1 0,-1 0 0,-2 4 0,5-5 0,-1 0 0,1 0 0,0 0 0,-1 0 0,1 0 0,0 0 0,0 0 0,0 1 0,0-1 0,0 0 0,0 0 0,0 0 0,0 0 0,0 0 0,1 0 0,-1 0 0,0 0 0,1 0 0,-1 0 0,1 1 0,1 1 0,0 0 0,0 0 0,0 0 0,1-1 0,-1 1 0,1-1 0,0 1 0,5 2 0,16 10 0,1-2 0,0-1 0,1-2 0,0 0 0,45 10 0,-36-10 0,0 1 0,44 21 0,-77-32 0,0 1 0,-1 0 0,1-1 0,-1 1 0,1 0 0,-1 0 0,1 0 0,-1 0 0,0 0 0,1 1 0,-1-1 0,0 0 0,0 0 0,0 1 0,0-1 0,0 1 0,0-1 0,0 1 0,-1 0 0,1-1 0,0 1 0,-1-1 0,1 4 0,-1-3 0,-1 0 0,1 1 0,-1-1 0,1 0 0,-1 0 0,0 0 0,0 0 0,0 0 0,0 0 0,0 0 0,0 0 0,-1-1 0,1 1 0,-1 0 0,-3 2 0,-7 6 0,0 0 0,-1-1 0,-1-1 0,-15 7 0,-264 108 0,80-38 0,174-64 0,39-21 0,-1 0 0,1 0 0,-1 1 0,1-1 0,-1 0 0,1 0 0,0 1 0,-1-1 0,1 0 0,0 1 0,-1-1 0,1 0 0,0 1 0,-1-1 0,1 0 0,0 1 0,0-1 0,-1 1 0,1-1 0,0 1 0,0-1 0,0 0 0,0 1 0,0-1 0,-1 1 0,1-1 0,0 1 0,0-1 0,0 1 0,0-1 0,0 1 0,1-1 0,-1 1 0,0-1 0,0 1 0,0-1 0,0 0 0,0 1 0,1-1 0,-1 1 0,0-1 0,0 0 0,1 1 0,-1-1 0,0 1 0,1-1 0,-1 0 0,0 1 0,1-1 0,-1 0 0,0 0 0,1 1 0,-1-1 0,1 0 0,-1 0 0,1 0 0,-1 1 0,0-1 0,1 0 0,-1 0 0,1 0 0,-1 0 0,1 0 0,41 8 0,49-5 0,0-4 0,125-17 0,-103 7 0,7 0 0,588-70 0,-671 75 0,0-2 0,-1-1 0,58-22 0,-71 16 0,-23 15 0,1-1 0,-1 1 0,0 0 0,0 0 0,0-1 0,1 1 0,-1 0 0,0-1 0,0 1 0,0 0 0,0-1 0,0 1 0,1 0 0,-1-1 0,0 1 0,0 0 0,0-1 0,0 1 0,0-1 0,0 1 0,0 0 0,0-1 0,0 1 0,-1 0 0,1-1 0,0 1 0,0 0 0,0-1 0,0 1 0,0 0 0,-1-1 0,1 1 0,0 0 0,0 0 0,-1-1 0,-3-1 0,0-1 0,0 1 0,0 0 0,-1 1 0,1-1 0,0 1 0,-1 0 0,1 0 0,-7-1 0,-77-8 0,-123 0 0,171 9 0,-925 25-805,0 56 74,667-50 731,640-87 0,1416-313-2295,-1554 319 2394,-123 24-99,-73 21 0,-9 3 0,-43 3 0,-135 27 0,-118 27 0,231-41 3,-1784 316 1063,1622-299-560,209-27-481,-1-2 0,1 0 1,-1-1-1,-19-3 0,38 3-25,1 0 0,0 0 0,-1 0 0,1 0 0,0 0 0,-1 0 0,1 0 0,0 0 0,-1 0 0,1 0 0,0 0 0,-1-1 0,1 1 0,0 0 0,-1 0 0,1 0 0,0 0 0,-1-1 0,1 1 0,0 0 0,0 0 0,-1 0 0,1-1 0,0 1 0,0 0 0,0-1 0,-1 1 0,1 0 0,0 0 0,0-1 0,0 1 0,0 0 0,0-1 0,0 1 0,-1 0 0,1-1 0,0 1 0,0 0 0,0-1 0,0 1 0,0 0 0,0-1 0,0 1 0,0 0 0,1-1 0,-1 1 0,0 0 0,0-1 0,26-18 0,20-1 0,56-18 0,157-43 0,826-202-814,52-15-59,-974 245 1037,-120 37 272,-37 12-204,-8 3-4,-64 16 413,-256 62-817,-4-14 0,-351 21-1,-671-24-567,866-58 908,446-3-29,-62-4 458,91 5-528,0-1 0,1 0 0,-1-1-1,1 0 1,0 0 0,-1 0 0,1 0 0,0-1 0,1 0 0,-10-6 0,14 8-61,0 0-1,0 0 1,0-1 0,0 1-1,0 0 1,0 0-1,0-1 1,1 1 0,-1 0-1,0-1 1,1 1 0,-1-1-1,1 1 1,-1-1-1,1 1 1,0-1 0,0 1-1,-1-1 1,1 1 0,0-1-1,1 0 1,-1 1-1,0-1 1,0 1 0,1-1-1,-1 1 1,0-1 0,1 1-1,0-1 1,-1 1 0,1 0-1,0-1 1,0 1-1,0 0 1,0-1 0,1 0-1,4-6-4,1 0-1,0 1 0,0 0 1,1 1-1,9-7 1,36-20 1,2 2 0,2 2 0,114-39 0,610-182 108,14 54 1,-718 178-109,-4 0 0,111-13 0,-160 33 0,-23-2 0,-1 0 0,0 0 0,0 0 0,0 0 0,1 0 0,-1 1 0,0-1 0,0 0 0,0 0 0,0 0 0,1 0 0,-1 1 0,0-1 0,0 0 0,0 0 0,0 0 0,0 0 0,0 1 0,0-1 0,1 0 0,-1 0 0,0 0 0,0 1 0,0-1 0,0 0 0,0 0 0,0 1 0,0-1 0,0 0 0,0 0 0,0 0 0,0 1 0,0-1 0,0 0 0,0 0 0,-1 1 0,1-1 0,0 0 0,0 0 0,0 0 0,0 0 0,0 1 0,0-1 0,0 0 0,-1 0 0,1 0 0,0 0 0,0 1 0,-1-1 0,-5 6 0,-2-1 0,1 0 0,0 0 0,-1 0 0,0-1 0,-9 3 0,-124 52 1,-205 58 0,198-72 35,-788 225 172,-18-84-222,815-169 14,96-12 0,82-10 0,303-32 164,-327 35 5,1 1 0,0 1 0,18 1 0,-34-1-162,1 0-1,-1 0 1,1 0 0,-1 0-1,1 0 1,-1 0 0,1 1-1,-1-1 1,1 0 0,-1 0-1,0 0 1,1 0-1,-1 1 1,1-1 0,-1 0-1,1 1 1,-1-1 0,0 0-1,1 1 1,-1-1 0,0 0-1,1 1 1,-1-1-1,0 1 1,0-1 0,1 0-1,-1 2 1,-11 12 56,-16 2-60,-1-2 1,-1 0-1,-1-2 0,1-1 0,-53 12 1,31-8-3,-491 143-230,-188 57-401,712-210 630,-1 1 0,1 1 0,-19 10 0,37-17 0,0 0 0,0 0 0,0 0 0,1 0 0,-1 0 0,0 0 0,0 0 0,0 1 0,0-1 0,1 0 0,-1 0 0,0 0 0,0 0 0,0 0 0,0 0 0,1 0 0,-1 0 0,0 0 0,0 1 0,0-1 0,0 0 0,0 0 0,0 0 0,0 0 0,1 0 0,-1 1 0,0-1 0,0 0 0,0 0 0,0 0 0,0 0 0,0 1 0,0-1 0,0 0 0,0 0 0,0 0 0,0 1 0,0-1 0,0 0 0,0 0 0,0 0 0,0 0 0,0 1 0,0-1 0,0 0 0,0 0 0,0 0 0,-1 0 0,1 1 0,0-1 0,0 0 0,0 0 0,0 0 0,0 0 0,0 0 0,0 0 0,-1 1 0,1-1 0,0 0 0,0 0 0,0 0 0,0 0 0,-1 0 0,1 0 0,0 0 0,0 0 0,0 0 0,0 0 0,-1 0 0,34 2 0,472-40-9,-318 19-91,-36 6-143,0 1 163,182-38 1,-313 43 356,-34 4 0,-76 8-205,-150 27 0,185-23-77,-1538 307-1850,1577-313 1854,-504 120-92,25 39 155,466-151 44,19-8-61,1 1 0,-1 0-1,1 0 1,0 0-1,0 2 1,0-1-1,1 1 1,-10 8 0,17-9-45,11-4 0,19-5 311,1-1 0,-1-2 0,53-18 0,-1-1 221,-50 18-441,53-17-28,1 4 0,172-19 0,-232 41-63,-25-1 0,0 0 0,0 0 0,0 0 0,0 0 0,0 0 0,1 0 0,-1 0 0,0 0 0,0 0 0,0 0 0,0 0 0,0 0 0,0 0 0,1 0 0,-1 0 0,0 0 0,0 0 0,0 0 0,0 0 0,0 0 0,0 0 0,1 0 0,-1 1 0,0-1 0,0 0 0,0 0 0,0 0 0,0 0 0,0 0 0,0 0 0,0 0 0,0 0 0,1 1 0,-1-1 0,0 0 0,0 0 0,0 0 0,0 0 0,0 0 0,0 0 0,0 1 0,0-1 0,0 0 0,0 0 0,0 0 0,0 0 0,0 0 0,0 1 0,0-1 0,0 0 0,0 0 0,0 0 0,0 0 0,0 0 0,-1 0 0,1 1 0,0-1 0,-34 18 0,-815 336 0,616-258 0,198-80 0,35-16 0,-1 0 0,1 0 0,0 0 0,-1 0 0,1 0 0,0 0 0,-1 0 0,1 0 0,0 0 0,-1 0 0,1 0 0,0 1 0,0-1 0,-1 0 0,1 0 0,0 0 0,-1 1 0,1-1 0,0 0 0,0 0 0,-1 1 0,1-1 0,0 0 0,0 0 0,0 1 0,0-1 0,-1 0 0,1 1 0,0-1 0,0 0 0,0 1 0,0-1 0,0 0 0,0 1 0,0-1 0,0 0 0,0 1 0,0-1 0,0 0 0,0 1 0,0-1 0,0 0 0,0 1 0,0-1 0,0 0 0,0 1 0,0-1 0,1 0 0,-1 0 0,0 1 0,0-1 0,0 0 0,1 1 0,-1-1 0,0 0 0,1 1 0,24 5 0,33-3 0,0-1 0,114-14 0,-92 5 0,268-15 0,349-38 0,-675 57 0,56-11 0,-72 13 0,-1-1 0,0 0 0,0 0 0,1 0 0,-1 0 0,0-1 0,-1 0 0,1 0 0,0 0 0,4-5 0,-8 7 0,0 0 0,0 0 0,-1 1 0,1-1 0,-1 0 0,1 0 0,0 0 0,-1 0 0,0 0 0,1 0 0,-1 0 0,0 0 0,1 0 0,-1 0 0,0 0 0,0 0 0,0 0 0,0 0 0,0 0 0,0 0 0,0 0 0,0 0 0,0 0 0,0 0 0,0 0 0,-1 0 0,1 0 0,-1 0 0,1 0 0,0 0 0,-1 0 0,0 0 0,1 1 0,-1-1 0,1 0 0,-1 0 0,-1 0 0,-2-3 0,0 0 0,-1 0 0,0 1 0,1 0 0,-1 0 0,-8-3 0,-33-13 0,-1 2 0,-1 2 0,-83-15 0,-156-10 0,281 40 0,-379-26 0,373 26 0,-1 0 0,1 1 0,-19 4 0,17 3 0,14-7 0,-1-1 0,1 0 0,0 1 0,0-1 0,0 0 0,0 1 0,0-1 0,0 1 0,0-1 0,0 0 0,0 1 0,0-1 0,0 0 0,0 1 0,0-1 0,0 0 0,1 1 0,-1-1 0,0 0 0,0 1 0,0-1 0,0 0 0,1 1 0,-1-1 0,0 0 0,0 0 0,0 1 0,1-1 0,-1 0 0,0 0 0,1 0 0,-1 1 0,1-1 0,6 4 0,1 0 0,0-1 0,0 0 0,0 0 0,0-1 0,16 3 0,91 12 0,180 5 0,276-25-626,7-34-316,200-44 68,-13-67-1177,-691 130 1960,-1-4-1,121-53 0,-184 70 92,-1 1 0,-1-1 0,1-1 0,-1 0 0,11-9 0,-18 15 3,-1-1 0,1 1 0,-1 0-1,0-1 1,1 1 0,-1-1 0,1 1 0,-1 0-1,0-1 1,0 1 0,1-1 0,-1 1-1,0-1 1,0 1 0,1-1 0,-1 1 0,0-1-1,0 1 1,0-1 0,0 0 0,0 1-1,0-1 1,0 1 0,0-1 0,0 1 0,0-1-1,0 1 1,0-1 0,0 1 0,0-1-1,-1 1 1,1-1 0,0 1 0,0-1 0,-1 1-1,1-1 1,0 1 0,-1-1 0,1 1-1,0-1 1,-1 1 0,1 0 0,0-1 0,-1 1-1,1 0 1,-1-1 0,1 1 0,-1 0-1,1 0 1,-1-1 0,1 1 0,-1 0 0,1 0-1,-1 0 1,1 0 0,-1 0 0,0 0-1,0 0 1,-24-5 179,1 1 0,-1 1 0,0 1 0,0 1 0,-29 4 1,1-2-101,-504 9-11,-297 1 92,820-11-32,-34 0 722,0-3 0,-83-14 0,148 17-811,0-1-1,-1 1 1,1-1-1,0 0 1,0-1-1,0 1 1,0 0-1,-5-4 1,7 4-37,1 1 0,-1 0 0,1-1 0,-1 1 0,1-1 0,-1 1 0,1-1 0,-1 0 0,1 1-1,-1-1 1,1 1 0,0-1 0,0 0 0,-1 1 0,1-1 0,0 0 0,0 1 0,0-1 0,0 0 0,-1 1 0,1-1 0,0 0 0,0 0 0,0 1 0,1-2 0,0-1-5,1 1 0,-1-1 0,1 1 0,0 0 0,0 0 1,0 0-1,0 0 0,0 0 0,0 0 0,1 0 0,-1 1 0,1-1 1,-1 1-1,1 0 0,-1-1 0,1 1 0,4-1 0,157-44 0,-151 40 0,-26 2 0,-34 2 0,44 1 0,-518 1 0,476-5 0,45 5 0,0 0 0,0 0 0,0 0 0,-1 0 0,1 0 0,0 0 0,0 0 0,0-1 0,0 1 0,0 0 0,-1 0 0,1 0 0,0 0 0,0 0 0,0-1 0,0 1 0,0 0 0,0 0 0,0 0 0,0 0 0,0-1 0,0 1 0,0 0 0,-1 0 0,1 0 0,0-1 0,0 1 0,0 0 0,0 0 0,1 0 0,-1 0 0,0-1 0,0 1 0,0 0 0,0 0 0,0 0 0,0 0 0,0-1 0,0 1 0,0 0 0,0 0 0,0 0 0,1 0 0,-1-1 0,0 1 0,0 0 0,0 0 0,0 0 0,0 0 0,1 0 0,-1 0 0,0 0 0,0 0 0,0-1 0,1 1 0,27-14 0,542-181 0,-465 162 0,240-68 0,-314 90 0,-31 11 0,-18 6 0,-716 192 0,609-169 0,-882 152 0,972-177 0,25-2 0,16-3 0,396-83 0,37-28-164,148-40-655,984-287-1377,-31-87-523,-1227 394 1736,-150 48 0,-160 82 927,-1 1 0,1-1 0,0 1-1,-1-1 1,1 0 0,-1 0 0,0 0 0,1 0-1,-1-1 1,3-4 0,-5 7 56,0-1 0,0 1 0,-1-1 1,1 1-1,0-1 0,-1 1 0,1 0 0,0-1 1,-1 1-1,1 0 0,0-1 0,-1 1 0,1 0 0,-1-1 1,1 1-1,-1 0 0,1 0 0,-1-1 0,1 1 0,-1 0 1,1 0-1,-1 0 0,1 0 0,-1 0 0,1 0 0,-1 0 1,1 0-1,-1 0 0,1 0 0,-1 0 0,1 0 1,-1 0-1,1 0 0,-1 0 0,1 0 0,-1 1 0,-83 14 612,-123 37 265,-116 33-321,-122 21 320,-816 157-483,61-13-646,23 40-456,1073-261 638,-114 48 0,191-62 323,66-26 453,286-97 1285,198-60-334,753-138-1448,-1244 299-203,45-9-5,-41 10 0,0-1 0,-1-2 0,0-2 0,33-14 0,-57 14 0,-24 5 0,-21 5 0,0 1 0,0 1 0,0 2 0,-37 8 0,15-3 0,-857 147 0,781-125 0,97-17 35,35-13-31,0 0-1,0 0 0,0 0 0,0 0 0,0 0 0,1 0 0,-1 0 0,0 0 0,0 1 0,0-1 0,0 0 0,0 0 0,0 0 0,1 0 1,-1 0-1,0 0 0,0 1 0,0-1 0,0 0 0,0 0 0,0 0 0,0 0 0,0 0 0,0 1 0,0-1 0,0 0 0,0 0 0,0 0 1,0 0-1,0 1 0,0-1 0,0 0 0,0 0 0,0 0 0,0 0 0,0 1 0,0-1 0,0 0 0,0 0 0,0 0 0,0 0 0,0 0 1,0 1-1,-1-1 0,1 0 0,0 0 0,0 0 0,0 0 0,0 0 0,0 0 0,0 0 0,-1 1 0,1-1 0,0 0 0,0 0 0,0 0 1,0 0-1,0 0 0,-1 0 0,1 0 0,0 0 0,0 0 0,0 0 0,0 0 0,-1 0 0,1 0 0,0 0 0,0 0 0,9 1 127,1 0 0,0-1 0,0 0 0,16-3 0,383-64 415,-331 52-537,347-66-172,-18 4-480,663-132-1085,-24-50 1277,-761 167 452,-107 18 0,-167 69 0,-1 0 0,0-1 0,0-1 0,17-14 0,-27 21 0,1-1 0,0 0 0,-1 1 0,1-1 0,0 0 0,-1 0 0,1 0 0,-1 1 0,1-1 0,-1 0 0,1 0 0,-1 0 0,0 0 0,1 0 0,-1 0 0,0 0 0,0 0 0,0 0 0,0 0 0,0 0 0,0 0 0,0 0 0,0 0 0,0-1 0,-1 1 0,0-1 0,-1 1 0,1 0 0,0-1 0,-1 1 0,1 0 0,-1 0 0,1 0 0,-1 0 0,1 0 0,-1 0 0,0 0 0,1 1 0,-1-1 0,0 1 0,1-1 0,-1 1 0,-2-1 0,-18-2 0,0 1 0,1 0 0,-41 3 0,-650 81 91,540-57-31,-717 111-41,-485 67-1670,1238-191 1623,99-17 7,36 5 21,1 0-1,0 0 1,-1 0-1,1-1 1,0 1-1,-1 0 1,1 0-1,0 0 1,-1 0-1,1-1 1,0 1-1,-1 0 1,1 0-1,0-1 1,0 1-1,-1 0 1,1 0-1,0-1 1,0 1-1,0 0 1,-1-1-1,1 1 1,0 0-1,0-1 1,0 1-1,0 0 1,0-1-1,0 1 1,0-1-1,0 1 1,0 0-1,0-1 1,0 1-1,0 0 1,0-1-1,0 1 1,0 0-1,0-1 1,0 1 0,0-1-1,0 1 1,4-5 22,1 1 1,-1 0 0,0 0 0,1 0-1,0 0 1,0 1 0,0 0 0,9-4-1,72-34 556,1 3 0,123-34 0,123-26-85,576-128-670,190-52 215,-911 219 91,-178 57-123,-1-1 1,0-1 0,0 0-1,0 0 1,10-8 0,-19 12-7,0 0 0,0-1 0,0 1 0,0 0-1,0 0 1,-1-1 0,1 1 0,0 0 0,0 0 0,0-1 0,0 1 0,-1 0 0,1 0 0,0 0 0,0-1 0,0 1-1,-1 0 1,1 0 0,0 0 0,0 0 0,-1-1 0,1 1 0,0 0 0,0 0 0,-1 0 0,1 0 0,0 0 0,0 0-1,-1 0 1,1 0 0,0 0 0,0 0 0,-1 0 0,1 0 0,0 0 0,-1 0 0,1 0 0,0 0 0,0 0 0,-1 0-1,1 0 1,0 0 0,0 1 0,-1-1 0,1 0 0,0 0 0,0 0 0,-1 1 0,-45 6-4,-537 133-533,368-84 196,-188 45-54,-703 196 330,892-226 229,138-40 593,90-31-284,42-12-91,157-43-223,112-30-323,-20 6-490,946-272-298,-1229 344 952,71-22 0,-2-4 0,94-49 0,-180 80 11,-1 0 1,0 0-1,0 0 0,0-1 0,0 0 1,0 0-1,-1 0 0,1 0 1,-1-1-1,0 1 0,4-6 0,-7 8-3,0 1 0,0-1 0,0 1 0,0 0 0,0-1 0,0 1 1,0-1-1,0 1 0,0-1 0,0 1 0,0-1 0,0 1 0,0 0 0,0-1 0,0 1 0,-1-1 0,1 1 0,0-1 0,0 1 0,-1 0 0,1-1 0,0 1 0,0 0 0,-1-1 0,1 1 0,0 0 0,-1-1 0,1 1 0,0 0 0,-1 0 0,1-1 0,-1 1 0,1 0 0,0 0 0,-2-1 0,-34-4 448,-20 7-304,1 4 0,-85 17 0,28-2-137,-682 89-812,66-10 100,-230 55 697,829-137 164,116-20 180,37-10 96,340-106 357,-290 97-787,324-97-173,1623-565-2517,-1859 616 2766,-153 64 4,-1-1 1,0 0-1,-1 0 1,1-1-1,-1 0 0,0 0 1,8-8-1,-14 13-82,-1 0 0,0-1 0,0 1-1,1 0 1,-1-1 0,0 1 0,0 0-1,0-1 1,0 1 0,1 0 0,-1-1-1,0 1 1,0-1 0,0 1 0,0 0 0,0-1-1,0 1 1,0-1 0,0 1 0,0 0-1,0-1 1,0 1 0,0 0 0,0-1-1,0 1 1,-1-1 0,1 1 0,0 0-1,0-1 1,0 1 0,-1 0 0,1-1 0,0 1-1,0 0 1,-1-1 0,-22-6 148,-12 8-144,-1 1 0,1 2 0,0 1-1,1 2 1,-46 15 0,43-13-15,-78 21 4,-1856 442 116,1788-438-117,171-31 0,-1-1 0,0 0 0,1-1 0,-1-1 0,-20-1 0,33 1 0,-1 0 0,1 0 0,-1-1 0,1 1 0,-1 0 0,1 0 0,-1 0 0,1 0 0,0-1 0,-1 1 0,1 0 0,-1 0 0,1-1 0,0 1 0,-1 0 0,1 0 0,0-1 0,-1 1 0,1-1 0,0 1 0,-1 0 0,1-1 0,0 1 0,0-1 0,0 1 0,-1 0 0,1-1 0,0 1 0,0-1 0,0 1 0,0-1 0,0 1 0,0-1 0,0 1 0,0-1 0,1-1 0,-1 0 0,1 0 0,0 0 0,0 1 0,0-1 0,1 1 0,-1-1 0,0 0 0,1 1 0,-1 0 0,0-1 0,3 0 0,25-18 0,62-33 0,139-63 0,102-41 4,1470-709-1668,-1413 679 1524,-104 41 140,-248 126 0,-1-1 0,46-37 0,-80 56 0,1-1 0,-1 1 0,1 0 0,-1-1 0,0 1 0,0-1 0,0 0 0,0 0 0,2-5 0,-4 7 0,0 1 0,1-1 0,-1 0 0,0 1 0,0-1 0,0 1 0,0-1 0,0 0 0,0 1 0,0-1 0,0 1 0,-1-1 0,1 0 0,0 1 0,0-1 0,0 1 0,-1-1 0,1 1 0,0-1 0,-1 1 0,1-1 0,0 1 0,-1-1 0,1 1 0,0-1 0,-1 1 0,1 0 0,-1-1 0,1 1 0,-1-1 0,1 1 0,-1 0 0,1 0 0,-1-1 0,0 1 0,-10-2 0,0 1 0,-1 0 0,1 0 0,0 1 0,0 0 0,0 1 0,-1 1 0,-10 2 0,-204 42 0,-218 61-217,-605 121 77,433-148 971,8-53-773,587-27-58,-1-1 0,0-1-1,-32-8 1,52 10 0,0 0 0,0-1 0,1 0 0,-1 1 0,0-1 0,1 0 0,-1 0 0,1 0 0,-1 0 0,1 0 0,-1 0 0,1 0 0,-2-2 0,3 2 0,-1 0 0,1 0 0,0 1 0,-1-1 0,1 0 0,0 0 0,0 0 0,0 1 0,0-1 0,0 0 0,0 0 0,0 0 0,0 0 0,0 1 0,0-1 0,0 0 0,1 0 0,-1 0 0,0 1 0,1-1 0,-1 0 0,0 0 0,1 1 0,0-2 0,8-9 0,1 1 0,0 0 0,0 1 0,1 0 0,0 1 0,15-9 0,172-99 0,97-28 150,747-308 487,-574 255-526,-224 88 53,-221 99 25,-1-2-1,0 0 0,33-25 0,-55 36-173,1 1-1,0-1 0,0 1 0,-1-1 0,1 0 0,0 1 0,-1-1 1,1 0-1,-1 0 0,1 0 0,-1 1 0,1-1 0,-1 0 0,1 0 0,-1 0 1,0 0-1,0 0 0,1 0 0,-1 1 0,0-1 0,0 0 0,0 0 1,0-2-1,-1 2-3,1 0-1,-1 1 1,0-1 0,0 0 0,0 0 0,1 0 0,-1 1 0,0-1 0,0 1 0,0-1-1,0 1 1,0-1 0,0 1 0,0-1 0,-1 1 0,1 0 0,0-1 0,0 1 0,-2 0 0,-22-2 15,1 1 0,-1 1 1,-26 4-1,-282 27-266,2 14 1,2 15-1,-425 134 0,531-115 404,198-70 32,0 1 0,1 2 0,-24 15 0,47-27-177,0 1 0,0-1 0,0 1 0,0 0 0,1-1 0,-1 1 0,0 0 0,0 0 0,1 0 0,-1-1 0,0 1 0,1 0 0,-1 0 0,1 0 0,-1 0 0,1 0 1,-1 0-1,1 0 0,0 0 0,-1 2 0,2-2-7,-1 0 0,1 0 0,-1-1 0,1 1 0,-1 0 0,1 0 0,-1 0 0,1-1 0,0 1 0,-1 0 0,1-1 0,0 1 0,0-1 0,-1 1 0,1-1 0,0 1 1,0-1-1,0 0 0,0 1 0,0-1 0,0 0 0,1 1 0,19 3 20,0 0 0,1-1 0,33-1 0,430-1-205,289 19-429,-767-20 597,114 18 135,-108-15-30,0 1 0,-1 0 0,1 0 0,-1 1 0,-1 0 0,19 12 0,-26-14-92,-1-1-1,1 1 1,-1 0 0,0 0 0,1 0 0,-1 0 0,-1 0-1,1 1 1,-1-1 0,1 1 0,-1 0 0,0 0 0,0 0-1,-1 0 1,1 0 0,-1 0 0,0 0 0,0 0 0,0 1-1,0-1 1,-1 0 0,0 1 0,0-1 0,0 0 0,-1 7-1,-2 1-8,0 1-1,-1-1 0,-1 0 0,1 0 1,-2 0-1,0-1 0,-13 20 0,-25 32 2,-3-3 0,-2-2 0,-80 73 0,-197 136 0,-81-12-63,-19-37 33,-109 61-120,520-270 141,-9 4 6,1 0-1,0 2 0,2 0 0,-39 37 1,58-51 3,1 0 0,0 0 0,-1 0 0,1 0 0,0 1 0,0-1 0,0 0 0,0 1 0,0-1 0,1 1 0,-1-1 0,0 1 0,1 0 0,-1-1 0,1 1 0,-1 0 0,1-1 0,0 1 0,0 0 0,-1-1 0,1 1 0,1 0 0,-1 0 0,0-1 0,0 1 0,1 0 0,0 2 0,1-1 0,1 0 0,0 0 0,-1-1 0,1 1 0,0-1 0,1 1 0,-1-1 0,0 0 0,0 0 0,1 0 0,0-1 0,6 3 0,51 15 242,0-2 0,105 14 0,-152-29-205,509 58 130,6-30-193,-439-26 37,19 6 18,-107-10-23,1 0 0,0 0 1,-1 0-1,1 1 0,-1-1 1,1 1-1,-1 0 0,1 0 1,-1 0-1,0 0 0,1 0 1,-1 1-1,0-1 0,0 1 1,0-1-1,4 5 0,-6-6-4,0 1-1,0 0 0,0-1 1,0 1-1,0 0 1,0-1-1,0 1 0,0 0 1,0-1-1,0 1 1,0 0-1,0-1 0,-1 1 1,1-1-1,0 1 1,0 0-1,-1-1 0,1 1 1,0-1-1,-1 1 1,1 0-1,-1-1 0,0 1 1,-23 20 0,-19 2-2,0-1 0,-2-2 0,-88 26 0,90-32 0,-396 124-348,-5-19-1,-6-19 1,-614 56 0,895-146 348,157-10 0,1 0 0,-1-1 0,0-1 0,-19-4 0,29 5 0,0 1 0,0-1 0,0 1 0,0-1 0,0 0 0,0 0 0,1 0 0,-1 0 0,0-1 0,1 1 0,-1 0 0,1-1 0,-1 1 0,1-1 0,-1 1 0,1-1 0,0 0 0,0 1 0,0-1 0,0 0 0,0 0 0,0 0 0,1 0 0,-1 0 0,1 0 0,-1 0 0,1 0 0,0 0 0,0 0 0,0-4 0,3-8 0,0 0 0,1 1 0,1-1 0,0 1 0,1 0 0,1 0 0,0 0 0,0 1 0,13-15 0,-3 0 0,60-87-10,6 4 1,125-131 0,233-174-390,-204 228 35,8 10 1,486-263 0,-362 256-1341,587-204 0,-878 364 1595,-71 24 110,-10 3 25,-36 16 123,-157 60 514,-3-9 0,-263 56 0,-436 48 793,790-155-1316,-860 138 92,912-148-56,-61 8 294,105-16-434,1-1-1,-1 1 0,0-2 1,1 0-1,-1 0 0,-14-4 1,26 5-36,-1 0 1,1 0-1,-1 0 0,1 0 1,0 0-1,-1 0 1,1 0-1,-1-1 0,1 1 1,-1 0-1,1 0 0,0 0 1,-1-1-1,1 1 1,0 0-1,-1-1 0,1 1 1,0 0-1,-1 0 1,1-1-1,0 1 0,0-1 1,-1 1-1,1 0 0,0-1 1,0 1-1,0-1 1,-1 1-1,1 0 0,0-1 1,0 1-1,0-1 1,0 0-1,15-15 2,26-6-2,0 2 0,2 1 0,84-24 0,-84 29 0,317-95-383,635-107 0,-878 204 1116,-95 14-433,-21-2-297,-1 0 0,0 1 1,0-1-1,0 0 0,0 0 1,0 0-1,1 0 0,-1 1 1,0-1-1,0 0 0,0 0 1,0 0-1,0 1 0,0-1 1,0 0-1,0 0 0,0 0 1,0 1-1,0-1 0,0 0 1,0 0-1,0 1 0,0-1 0,0 0 1,0 0-1,0 0 0,0 1 1,0-1-1,0 0 0,0 0 1,0 0-1,-1 1 0,1-1 1,0 0-1,0 0 0,0 0 1,0 0-1,0 1 0,-1-1 1,1 0-1,0 0 0,0 0 1,0 0-1,0 0 0,-1 0 1,1 0-1,0 1 0,0-1 1,0 0-1,-1 0 0,1 0 1,0 0-1,-18 9 23,1 0 0,-31 10 0,-739 245-328,252-92 211,425-128 741,106-43-633,-1 1-1,1 0 1,1 0-1,-1 0 1,0 1 0,0 0-1,1-1 1,0 1-1,-5 5 1,8-8-17,0 1 0,0-1 0,0 0-1,-1 1 1,1-1 0,0 0 0,0 1 0,0-1 0,0 1-1,0-1 1,0 0 0,0 1 0,0-1 0,0 1-1,0-1 1,0 0 0,0 1 0,1-1 0,-1 1 0,0-1-1,0 0 1,0 1 0,0-1 0,1 0 0,-1 1 0,0-1-1,0 0 1,1 1 0,-1-1 0,0 0 0,0 0 0,1 1-1,-1-1 1,1 0 0,29 11 3,26-4-3,91 1 0,-48-5 0,50 8-20,195 37 0,-270-32 125,0 3 1,-1 3-1,-1 3 0,103 52 1,-160-70-93,0 2 0,-1 0 0,1 0 0,-2 1 1,1 1-1,-1 1 0,15 17 0,-24-25-13,-1 1 0,0-1-1,-1 0 1,1 1 0,-1 0-1,0 0 1,0-1 0,0 1 0,0 0-1,-1 1 1,0-1 0,0 0-1,-1 0 1,1 0 0,-1 1-1,0-1 1,-1 0 0,1 0 0,-1 1-1,0-1 1,0 0 0,-1 0-1,0 0 1,1 0 0,-2 0 0,-4 7-1,-1 1 1,-1 0 0,0-1 0,-1 0 0,-1-1 0,0 0 0,0-1 0,-1 0 0,0-1 0,-1 0 0,0-1 0,0-1 0,-15 7 0,-18 6 0,-1-3 0,-68 18 0,34-15 0,0-4 0,0-3 0,-108 2 0,170-15 0,1 0 0,-1-1 0,0-1 0,0-1 0,-31-9 0,42 9 0,-1 0 0,0-1 0,1 0 0,0-1 0,0 0 0,0 0 0,0 0 0,1-1 0,0 0 0,0-1 0,0 0 0,1 0 0,-7-10 0,4 3 0,2 0 0,0-1 0,0 1 0,1-1 0,1-1 0,1 1 0,0-1 0,1 0 0,1 1 0,0-1 0,1-17 0,1-10 0,3 0 0,1 1 0,11-45 0,-1 26-51,3 1 1,3 0-1,3 2 0,2 0 0,2 2 0,3 1 0,51-70 0,0 15-168,4 5 0,140-132 0,-97 117 48,262-186 1,190-45-548,647-192-316,-728 355 1034,-394 146 0,-94 34 0,-29 10 0,-321 96 6,93-21-39,-424 81-102,-7-30 138,662-125-3,-65 12-2,-265 35 987,335-49-851,-1-1 0,1 0 0,-1-1 0,-17-3 1,27 4-123,0 0 1,0-1 0,0 1-1,-1 0 1,1-1 0,0 1-1,0-1 1,0 1 0,0-1-1,0 0 1,0 1 0,0-1-1,1 0 1,-1 0 0,0 0-1,0 0 1,1 0 0,-1 0-1,0-1 1,0 1-7,1 0 0,0-1 0,0 1 1,0 0-1,0 0 0,0-1 0,1 1 0,-1 0 0,0 0 0,1-1 0,-1 1 1,1 0-1,-1 0 0,1 0 0,-1 0 0,1 0 0,0 0 0,0 0 1,-1 0-1,1 0 0,2-2 0,7-7-3,1 0-1,0 1 1,0 0 0,1 1 0,0 0-1,15-7 1,95-41-6,-100 46 2,843-331 1,-753 304 0,-91 35 21,-21 3-18,0-1 0,0 0 0,0 0 0,1 1 1,-1-1-1,0 0 0,0 0 0,0 1 0,0-1 1,0 0-1,0 0 0,0 1 0,0-1 0,0 0 0,0 1 1,0-1-1,-1 0 0,1 0 0,0 1 0,0-1 1,0 0-1,0 0 0,0 1 0,0-1 0,-1 0 1,1 0-1,0 0 0,0 1 0,0-1 0,0 0 0,-1 0 1,1 0-1,0 0 0,0 1 0,-1-1 0,1 0 1,0 0-1,0 0 0,-1 0 0,1 0 0,0 0 1,0 0-1,-1 0 0,1 0 0,-33 21 248,-2-2-1,0-1 0,-72 25 1,50-20-204,-360 132-982,-7-17 0,-736 137 0,1058-261 935,89-18 0,26-8 0,39-13 0,0 3 0,77-23 0,-73 27 0,1013-319 1425,-888 280-1262,-180 56-160,72-26 230,-66 22-175,-10 2-12,-39 5-11,-797 139-389,453-68-30,218-47 527,166-26-130,-9 2 79,1-1-1,-1-1 0,0 1 0,-18-3 0,29 2-85,-1 0-1,1 0 1,-1 0-1,0-1 0,1 1 1,-1 0-1,0 0 1,1 0-1,-1-1 1,1 1-1,-1 0 0,1-1 1,-1 1-1,1-1 1,-1 1-1,1 0 0,-1-1 1,1 1-1,-1-1 1,1 1-1,0-1 1,-1 1-1,1-1 0,0 0 1,-1 1-1,1-1 1,0 1-1,0-1 0,0 0 1,0 1-1,-1-2 1,2 0-1,0 0 0,-1-1 0,1 1-1,0 0 1,0 0 0,1-1 0,-1 1 0,0 0 0,1 0 0,-1 0 0,1 0 0,0 1 0,2-3 0,23-20-5,54-38 0,694-411-1086,32 59 52,-792 407 1036,123-61 55,-90 48-57,-91 42 0,-591 223 257,403-161 406,114-41-335,-420 141 324,515-178-631,0-1 0,-35 5-1,36-14-20,20 4 0,1-1 0,0 1 0,0 0 0,-1-1 0,1 1 0,0 0 0,0-1 0,0 1 0,-1-1 0,1 1 0,0-1 0,0 1 0,0-1 0,0 1 0,0 0 0,0-1 0,0 1 0,0-1 0,0 1 0,0-1 0,0 1 0,0-1 0,0 1 0,0 0 0,1-1 0,-1 1 0,0-1 0,0 1 0,0 0 0,1-1 0,-1 1 0,1-1 0,5-7 0,1 0 0,0 0 0,0 1 0,1 0 0,0 0 0,13-8 0,136-87-26,293-142-1,-413 225 7,1316-573-347,-1325 581 367,12-6 0,-84 24 0,-455 125 0,62-14 0,413-112 0,-47 5 0,53-15 20,18 4-16,0 0 1,0-1-1,0 1 1,0-1-1,0 1 1,0 0-1,0-1 1,0 1-1,0-1 1,0 1-1,0-1 1,0 1-1,0 0 1,0-1-1,0 1 1,1-1-1,-1 1 1,0 0-1,0-1 1,0 1-1,1 0 1,-1-1-1,0 1 0,1 0 1,-1-1-1,0 1 1,0 0-1,1 0 1,-1-1-1,0 1 1,2 0-1,8-9 120,0 1 0,1 1 0,1 0 0,-1 1 0,21-9 0,82-26 181,-70 26-261,195-64-253,4 10 1,269-40 0,-343 92 208,-157 16 0,-1 1 0,0 1 0,0 0 0,16 3 0,-26-3 0,0-1 0,0 0 0,0 0 0,-1 0 0,1 1 0,0-1 0,0 0 0,-1 1 0,1-1 0,0 0 0,-1 1 0,1-1 0,0 1 0,-1-1 0,1 1 0,-1 0 0,1-1 0,-1 1 0,1 0 0,-1-1 0,0 1 0,1 0 0,-1-1 0,0 1 0,1 0 0,-1 1 0,0-1 0,-1 1 0,1 0 0,-1-1 0,0 1 0,1-1 0,-1 1 0,0 0 0,0-1 0,0 0 0,0 1 0,-1-1 0,1 0 0,0 1 0,-1-1 0,1 0 0,0 0 0,-3 1 0,-36 23 0,-2-2 0,0-1 0,-86 29 0,83-33 0,-912 347-601,907-346 727,-49 16 172,90-32-283,-1 0 1,0-1-1,0-1 0,0 1 0,0-2 0,0 1 1,-12-2-1,21 1-15,0 0 0,0 0 0,0 0 0,-1 0 0,1 0 0,0 0 0,0-1 0,0 1 0,0 0 0,0 0 0,0-1 0,0 1 0,0-1 0,0 1 0,0-1 0,0 0 0,0 1 0,0-1 0,0 0 0,0 1 0,1-1 0,-1 0 0,0 0 0,0 0 0,1 0 0,-1 0 0,1 0 0,-1 0 0,1 0 0,-1 0 0,1 0 0,-1 0 0,1 0 0,0 0 0,0 0 0,0 0 0,0-1 0,0 1 0,0 0 0,0 0 0,0 0 0,0 0 0,0 0 0,0 0 0,1-2 0,2-4 0,0 1 0,0 0 0,0 1 0,1-1 0,-1 0 0,2 1 0,6-8 0,24-19 0,2 1 0,1 2 0,1 2 0,1 1 0,45-20 0,702-329-95,-577 282 72,-131 58 23,253-103 0,-328 138 0,-17 8 0,-34 16 0,-593 220 35,-22-36 32,286-92-79,275-82 12,54-17 0,-87 20 0,119-39 0,23-11 0,31-19 0,1 2 0,2 2 0,69-35 0,-76 44 0,886-415-1034,-596 294 1228,-211 86 289,-85 36-374,-29 18-109,0 0 1,0 0-1,0 0 0,1 0 1,-1 0-1,0 0 0,0 0 0,0 0 1,0 0-1,0-1 0,1 1 1,-1 0-1,0 0 0,0 0 1,0 0-1,0 0 0,0 0 1,0-1-1,0 1 0,1 0 1,-1 0-1,0 0 0,0 0 1,0 0-1,0-1 0,0 1 1,0 0-1,0 0 0,0 0 1,0 0-1,0-1 0,0 1 0,0 0 1,0 0-1,0 0 0,0 0 1,0-1-1,0 1 0,0 0 1,0 0-1,0 0 0,0 0 1,0-1-1,-1 1 0,1 0 1,0 0-1,0 0 0,0 0 1,0 0-1,0 0 0,0-1 1,0 1-1,-1 0 0,1 0 1,0 0-1,0 0 0,0 0 0,0 0 1,0 0-1,-1 0 0,1 0 1,0 0-1,0 0 0,-57 4-8,-176 29 8,-383 48 0,504-70 0,32-1 0,0-3 0,-149-8 0,225 1 19,1 0-1,0 0 0,-1 0 1,1 0-1,0-1 0,-1 0 1,1 0-1,0 0 1,0 0-1,0 0 0,0 0 1,0-1-1,0 1 0,0-1 1,1 0-1,-1 0 0,0 0 1,1 0-1,0-1 1,-1 1-1,-1-4 0,3 4 4,0-1-1,1 0 0,0 1 1,-1-1-1,1 0 0,0 0 1,0 1-1,0-1 0,1 0 1,-1 1-1,1-1 1,-1 0-1,1 1 0,0-1 1,0 1-1,0-1 0,0 1 1,1-1-1,2-3 0,10-13 13,0 1-1,1 0 0,1 1 1,30-24-1,19-11-33,2 3 0,116-64 0,162-60 0,-136 71 0,-149 72 0,108-61 0,-139 68 0,-29 23 0,0 0 0,1 0 0,-1 0 0,0-1 0,0 1 0,0 0 0,1 0 0,-1 0 0,0-1 0,0 1 0,0 0 0,0 0 0,0-1 0,1 1 0,-1 0 0,0 0 0,0-1 0,0 1 0,0 0 0,0-1 0,0 1 0,0 0 0,0 0 0,0-1 0,0 1 0,0 0 0,0-1 0,0 1 0,0 0 0,0 0 0,0-1 0,-1 1 0,1 0 0,0-1 0,0 1 0,0 0 0,0 0 0,0 0 0,-1-1 0,1 1 0,0 0 0,0 0 0,-1-1 0,1 1 0,0 0 0,-4-1 0,0 1 0,-1-1 0,1 1 0,0 0 0,0 0 0,0 1 0,0-1 0,0 1 0,0 0 0,-7 2 0,-50 17 0,42-13 0,0-1 0,0 0 0,-1-1 0,0-1 0,-21 1 0,40-5 0,0 0 0,1 0 0,-1 1 0,0-1 0,1 0 0,-1 0 0,0 0 0,1 0 0,-1 0 0,0 0 0,1 0 0,-1 0 0,0 0 0,0 0 0,1 0 0,-1 0 0,1-1 0,-1 1 0,0 0 0,1 0 0,-1-1 0,0 1 0,1-1 0,-1 1 0,1 0 0,-1-1 0,1 1 0,-1-1 0,1 1 0,-1-1 0,1 1 0,0-1 0,-1 1 0,1-1 0,0 0 0,-1 1 0,1-1 0,0 0 0,0 1 0,-1-1 0,1 0 0,0 1 0,0-1 0,0 0 0,0 1 0,0-1 0,0-1 0,2-2 0,0 0 0,-1 1 0,2-1 0,-1 0 0,0 1 0,1-1 0,3-3 0,28-28 0,2 1 0,1 2 0,1 2 0,84-50 0,-57 38 0,357-224 0,-343 215 0,-76 50 0,0-1 0,-1 0 0,1 0 0,-1 0 0,1 0 0,-1 0 0,0-1 0,0 1 0,0-1 0,3-5 0,-5 8 0,0 0 0,0-1 0,0 1 0,0 0 0,0-1 0,0 1 0,0 0 0,0-1 0,0 1 0,-1 0 0,1-1 0,0 1 0,0 0 0,0-1 0,0 1 0,-1 0 0,1 0 0,0-1 0,0 1 0,-1 0 0,1 0 0,0-1 0,0 1 0,-1 0 0,1 0 0,0 0 0,-1-1 0,1 1 0,0 0 0,0 0 0,-1 0 0,1 0 0,-1 0 0,-26-4 0,-26 7 0,-97 18 0,85-10 0,-773 102 0,814-110 0,-64 3 0,83-6 0,1 0 0,-1 0 0,1-1 0,-1 0 0,1 1 0,-1-1 0,1-1 0,0 1 0,-1-1 0,1 1 0,0-1 0,0-1 0,0 1 0,-4-4 0,6 5 0,1-1 0,0 0 0,0 0 0,0 0 0,0 0 0,1 0 0,-1 0 0,0 0 0,1 0 0,-1 0 0,1 0 0,0 0 0,0 0 0,0 0 0,0 0 0,0-1 0,0 1 0,0 0 0,1 0 0,-1 0 0,1 0 0,0 0 0,-1 0 0,1 0 0,0 0 0,2-3 0,35-52 0,5 9 0,3 1 0,1 3 0,75-54 0,-77 62 0,286-207 0,-313 230 0,27-19 0,-42 31 0,-1-1 0,0 1 0,1 0 0,-1-1 0,1 1 0,-1 0 0,1 1 0,-1-1 0,1 0 0,0 1 0,-1-1 0,5 1 0,-7 1 0,0-1 0,0 1 0,0 0 0,-1 0 0,1-1 0,0 1 0,-1 0 0,1-1 0,0 1 0,-1 0 0,1-1 0,-1 1 0,1-1 0,-1 1 0,1 0 0,-1-1 0,0 1 0,1-1 0,-1 0 0,0 1 0,1-1 0,-1 1 0,0-1 0,1 0 0,-1 0 0,0 1 0,0-1 0,0 0 0,-382 226 0,347-203 0,-84 46 0,102-64 0,13-9 0,19-23 0,8 0 0,1 1 0,2 0 0,35-28 0,93-65 0,-108 86 0,38-24 0,-57 40 0,0-1 0,-1-1 0,40-38 0,-65 57 0,0 0 0,1 0 0,-1-1 0,1 1 0,-1 0 0,1 0 0,-1-1 0,0 1 0,1 0 0,-1-1 0,0 1 0,1 0 0,-1-1 0,0 1 0,0 0 0,1-1 0,-1 1 0,0-1 0,0 1 0,0-1 0,1 1 0,-1-1 0,0 1 0,0-1 0,0 1 0,0 0 0,0-1 0,0 1 0,0-1 0,0 1 0,0-1 0,0 1 0,0-1 0,0 1 0,-1-1 0,1 1 0,0-1 0,0 1 0,0-1 0,-1 1 0,1 0 0,0-1 0,0 1 0,-1 0 0,1-1 0,0 1 0,-1 0 0,1-1 0,0 1 0,-1 0 0,1-1 0,-1 1 0,0 0 0,-10-2 0,0 1 0,0 0 0,0 0 0,0 2 0,-1-1 0,1 1 0,0 1 0,-18 5 0,-8-1 0,-468 61 0,493-66 0,3 1 0,-1-1 0,0 0 0,0 0 0,1-1 0,-1 0 0,0-1 0,0 0 0,0 0 0,1-1 0,-1-1 0,-14-5 0,23 8 0,-1-1 0,1 0 0,0 0 0,-1 0 0,1 0 0,0-1 0,0 1 0,0 0 0,0 0 0,0-1 0,0 1 0,0-1 0,1 1 0,-1 0 0,0-1 0,1 0 0,-1 1 0,1-1 0,-1 1 0,1-1 0,0 0 0,0 1 0,0-1 0,0 1 0,0-1 0,0 0 0,0 1 0,1-3 0,0-2 0,1 0 0,0 1 0,1-1 0,-1 0 0,1 1 0,6-8 0,6-9 0,1 1 0,1 1 0,1 1 0,40-33 0,97-62 0,-68 53 0,28-28 0,-39 29 0,85-51 0,-131 98 0,-30 13 0,0 0 0,0-1 0,0 1 0,1 0 0,-1 0 0,0 0 0,0 0 0,1 0 0,-1 0 0,0 0 0,0 0 0,1 0 0,-1 0 0,0 0 0,0 0 0,1 0 0,-1 0 0,0 0 0,0 0 0,1 0 0,-1 0 0,0 0 0,0 0 0,0 1 0,1-1 0,-1 0 0,0 0 0,0 0 0,0 0 0,1 0 0,-1 1 0,0-1 0,0 0 0,0 0 0,0 0 0,1 0 0,-1 1 0,0-1 0,0 0 0,0 0 0,0 1 0,0-1 0,0 0 0,0 0 0,0 1 0,0-1 0,0 0 0,-1 4 0,-1 0 0,0 0 0,0 0 0,0 0 0,-1 0 0,1-1 0,-1 1 0,0-1 0,-6 6 0,-30 29 0,-2-3 0,-1-1 0,-88 54 0,-152 65 0,271-148 0,-13 7 0,-159 72 0,143-75 0,39-9 0,1 1 0,-1-1 0,1 0 0,-1 0 0,1 0 0,-1 0 0,1 0 0,-1-1 0,1 1 0,-1 0 0,1 0 0,0 0 0,-1 0 0,1 0 0,-1-1 0,1 1 0,0 0 0,-1 0 0,1-1 0,-1 1 0,1 0 0,0 0 0,-1-1 0,1 1 0,0-1 0,-1 1 0,1 0 0,0-1 0,0 1 0,0 0 0,-1-1 0,1 1 0,0-1 0,0 1 0,0-1 0,1-3 0,0 0 0,1 1 0,-1-1 0,1 1 0,0-1 0,0 1 0,0 0 0,0-1 0,1 1 0,0 1 0,-1-1 0,1 0 0,5-3 0,168-146 0,27-25 0,-168 143 0,-2-2 0,-1-1 0,38-59 0,-65 89 0,0-1 0,-1 1 0,0-1 0,-1-1 0,1 1 0,3-17 0,-7 23 0,1-1 0,-1 1 0,0 0 0,0-1 0,0 1 0,0-1 0,0 1 0,-1 0 0,1-1 0,-1 1 0,1-1 0,-1 1 0,0 0 0,0 0 0,0 0 0,0-1 0,0 1 0,-1 0 0,1 0 0,-1 1 0,1-1 0,-1 0 0,0 0 0,0 1 0,1-1 0,-1 1 0,0-1 0,-5-1 0,-3-2 0,0 1 0,-1 0 0,1 1 0,-1 0 0,-15-1 0,18 3 0,1 0 0,0 0 0,-1-1 0,1 0 0,0 0 0,0-1 0,0 1 0,0-2 0,1 1 0,-1-1 0,1 0 0,0 0 0,0 0 0,0-1 0,-7-7 0,9 6 0,0 1 0,0-1 0,1 1 0,-1-1 0,1 0 0,0 0 0,1-1 0,0 1 0,0-1 0,0 1 0,1-1 0,0 1 0,-1-11 0,2 7 0,1-1 0,0 1 0,1 0 0,0 0 0,0 0 0,1 0 0,0 0 0,5-10 0,10-13 0,0 0 0,3 1 0,44-54 0,-40 54 0,27-37 0,80-99 0,-110 143 0,2 1 0,0 1 0,1 0 0,34-21 0,-55 41 0,1-1 0,0 1 0,0 0 0,0 1 0,0-1 0,0 1 0,1 0 0,-1 0 0,1 0 0,-1 1 0,1 0 0,-1 0 0,9 0 0,-13 1 0,-1 1 0,1-1 0,-1 0 0,1 0 0,0 0 0,-1 1 0,1-1 0,-1 0 0,1 1 0,-1-1 0,1 0 0,-1 1 0,1-1 0,-1 1 0,0-1 0,1 0 0,-1 1 0,1-1 0,-1 1 0,0 0 0,1-1 0,-1 1 0,0-1 0,0 1 0,0-1 0,1 1 0,-1 0 0,0-1 0,0 1 0,0-1 0,0 1 0,0 0 0,0-1 0,0 1 0,0 0 0,0-1 0,0 1 0,-1-1 0,1 1 0,0 0 0,0-1 0,-1 1 0,1-1 0,0 1 0,-1 0 0,-18 28 0,0-9 0,-1 0 0,-1-2 0,-40 28 0,-79 43 0,125-80 0,-43 25 0,-100 42 0,119-64 0,39-12 0,0 0 0,0 0 0,1-1 0,-1 1 0,0 0 0,0 0 0,0 0 0,1-1 0,-1 1 0,0 0 0,0 0 0,0-1 0,0 1 0,1 0 0,-1 0 0,0-1 0,0 1 0,0 0 0,0-1 0,0 1 0,0 0 0,0 0 0,0-1 0,0 1 0,0 0 0,0-1 0,0 1 0,0 0 0,0 0 0,0-1 0,0 1 0,-1 0 0,1-1 0,0 1 0,0 0 0,0 0 0,0-1 0,0 1 0,-1 0 0,1 0 0,0 0 0,0-1 0,-1 1 0,1 0 0,0 0 0,0 0 0,0-1 0,-1 1 0,1 0 0,0 0 0,-1 0 0,1 0 0,0 0 0,0 0 0,-1 0 0,1 0 0,0 0 0,-1 0 0,1 0 0,0 0 0,0 0 0,-1 0 0,25-21 0,45-24 0,1 3 0,98-43 0,-162 83 0,0-1 0,0 1 0,0-1 0,0 2 0,1-1 0,-1 1 0,1 0 0,-1 0 0,1 1 0,-1 0 0,10 0 0,-14 1 0,1 0 0,-1 0 0,0 0 0,1 0 0,-1 0 0,0 0 0,0 1 0,0-1 0,0 1 0,0 0 0,-1-1 0,1 1 0,0 0 0,-1 0 0,1 0 0,-1 0 0,0 0 0,1 0 0,-1 0 0,0 1 0,0-1 0,-1 0 0,1 1 0,0-1 0,-1 1 0,0-1 0,1 0 0,-1 1 0,0-1 0,0 1 0,0-1 0,-1 5 0,-1 10 0,0-1 0,0 0 0,-2 0 0,0 0 0,0 0 0,-2-1 0,-9 20 0,-61 105 0,67-126 0,-226 323 0,38-63 0,190-263 0,-1 1 0,1 0 0,0 0 0,-7 16 0,13-26 0,0 0 0,0 0 0,1 0 0,-1 0 0,1-1 0,-1 1 0,1 0 0,-1 0 0,1 0 0,0 0 0,0 0 0,0 0 0,0 0 0,0 0 0,1 0 0,-1 0 0,0 0 0,1 0 0,0 0 0,-1 0 0,1 0 0,0-1 0,0 1 0,0 0 0,0 0 0,0-1 0,1 1 0,-1-1 0,0 1 0,3 1 0,2 0 0,0 1 0,0-2 0,1 1 0,-1 0 0,1-1 0,-1-1 0,1 1 0,0-1 0,10 1 0,69-1 0,-57-2 0,41-3 0,-46 2 0,-1 1 0,0 0 0,1 2 0,43 7 0,-65-8 0,0 0 0,-1 1 0,1-1 0,-1 0 0,1 1 0,-1 0 0,1-1 0,-1 1 0,1 0 0,-1 0 0,1 0 0,-1 0 0,0 0 0,1 0 0,-1 0 0,0 0 0,0 1 0,0-1 0,0 0 0,0 1 0,0-1 0,-1 1 0,1-1 0,1 3 0,-2-2 0,0 1 0,0 0 0,-1 0 0,1-1 0,0 1 0,-1 0 0,0-1 0,1 1 0,-1-1 0,0 1 0,0-1 0,-1 1 0,1-1 0,0 0 0,-1 1 0,-2 1 0,-6 10 0,-2-1 0,0 0 0,0-1 0,-1 0 0,-16 11 0,-84 52 0,102-69 0,-427 238 0,-17-26 0,379-182 0,-70 27 0,-66 34 0,202-91 0,2 1 0,-1 0 0,1 0 0,0 1 0,0 0 0,1 0 0,0 1 0,0 0 0,1 0 0,-8 17 0,1 0 0,1 1 0,-14 48 0,22-63 0,1-1 0,1 1 0,0 0 0,0 0 0,1 0 0,1 0 0,0 12 0,1-19 0,-1-1 0,1 1 0,1-1 0,-1 1 0,0-1 0,1 1 0,0-1 0,0 0 0,0 0 0,1 0 0,0 0 0,-1 0 0,1-1 0,0 1 0,1-1 0,-1 0 0,1 0 0,-1 0 0,1 0 0,0 0 0,4 1 0,5 3 0,1-1 0,-1-1 0,1 0 0,0-1 0,0-1 0,25 4 0,93-1 0,-97-6 0,1 1 0,54 10 0,-87-11 0,1 1 0,0 0 0,-1 0 0,1 0 0,-1 1 0,1-1 0,-1 1 0,0 0 0,0 0 0,0 0 0,0 1 0,0-1 0,0 0 0,0 1 0,-1 0 0,1 0 0,-1 0 0,3 5 0,-2-2 0,-1-1 0,0 1 0,-1 0 0,1-1 0,-1 1 0,0 0 0,0 0 0,-1 0 0,0 0 0,-1 11 0,-4 11 0,0 1 0,-3-2 0,0 1 0,-13 27 0,16-41 0,-79 182 0,-158 265 0,120-240 0,107-195 0,1 0 0,2 1 0,1 0 0,1 1 0,1 1 0,2-1 0,1 1 0,1 0 0,1 1 0,2-1 0,1 47 0,28 125 0,-23-177 0,-2 0 0,-1 0 0,-1 1 0,-1-1 0,-2 0 0,0 0 0,-1 0 0,-11 34 0,-6 7 0,-51 104 0,44-113 0,-1-2 0,-4-2 0,-1 0 0,-70 79 0,71-96 0,-2 0 0,-1-3 0,-1-1 0,-2-1 0,-1-2 0,-65 33 0,93-54 0,0-1 0,-1-1 0,1 0 0,-1-1 0,-19 4 0,31-8 0,1 0 0,-1 0 0,1 1 0,-1-1 0,1 0 0,0 0 0,-1 0 0,1 0 0,-1 1 0,1-1 0,-1 0 0,1 0 0,-1 0 0,1 0 0,-1 0 0,1 0 0,-1 0 0,1 0 0,-1-1 0,1 1 0,-1 0 0,1 0 0,-1 0 0,1 0 0,-1-1 0,1 1 0,0 0 0,-1-1 0,1 1 0,-1 0 0,1-1 0,0 1 0,-1 0 0,1-1 0,0 1 0,0 0 0,-1-1 0,1 1 0,0-1 0,0 1 0,-1-1 0,1 0 0,1-1 0,0 1 0,0-1 0,0 1 0,0-1 0,0 1 0,0-1 0,1 1 0,-1 0 0,1 0 0,-1-1 0,1 1 0,2-1 0,30-18 0,1 1 0,1 1 0,1 3 0,40-12 0,163-36 0,-218 62 0,-22 1 0,0 0 0,0 0 0,1 0 0,-1 0 0,0 0 0,0 0 0,0 1 0,0-1 0,1 0 0,-1 0 0,0 0 0,0 0 0,0 0 0,0 1 0,1-1 0,-1 0 0,0 0 0,0 0 0,0 1 0,0-1 0,0 0 0,0 0 0,0 0 0,0 1 0,0-1 0,0 0 0,0 0 0,0 1 0,0-1 0,0 0 0,0 0 0,0 0 0,0 1 0,0-1 0,0 0 0,0 0 0,0 1 0,0-1 0,0 0 0,0 0 0,0 0 0,-1 0 0,1 1 0,-2 2 0,0 0 0,-1 0 0,1-1 0,-1 1 0,0-1 0,0 1 0,0-1 0,0 0 0,-3 2 0,-45 24 0,-2-3 0,0-1 0,-1-3 0,-2-3 0,0-2 0,0-2 0,-64 7 0,114-20 0,-1-1 0,1 1 0,-1-1 0,1 0 0,-1 0 0,1-1 0,0 0 0,-1 0 0,1 0 0,0-1 0,0 0 0,0 0 0,0-1 0,0 0 0,-6-3 0,9 3 0,0 0 0,1 0 0,-1-1 0,0 1 0,1-1 0,0 0 0,0 0 0,0 1 0,0-1 0,1 0 0,-1-1 0,1 1 0,0 0 0,0 0 0,1 0 0,-1-1 0,1 1 0,0 0 0,0-1 0,0 1 0,1 0 0,0 0 0,1-7 0,4-19 0,2 0 0,1 0 0,1 1 0,2 0 0,28-51 0,98-135 0,-88 142 0,-27 39 0,15-21 0,42-84 0,-77 133 0,0 0 0,-1-1 0,1 1 0,-1-1 0,-1 1 0,2-13 0,-3 17 0,0 0 0,0-1 0,0 1 0,0 0 0,0 0 0,-1-1 0,1 1 0,-1 0 0,0 0 0,0 0 0,0 0 0,0 0 0,0 0 0,0 0 0,0 0 0,0 0 0,-1 0 0,1 1 0,-1-1 0,0 0 0,1 1 0,-1-1 0,-2 0 0,-6-6 0,-1-1 0,2 1 0,-1-2 0,1 1 0,1-1 0,0-1 0,0 0 0,1 0 0,1 0 0,-1-1 0,2 0 0,0 0 0,0 0 0,-3-18 0,-3-17 0,3-1 0,-4-74 0,11 111 0,-8-115 0,8-125 0,2 236 0,0 1 0,0 0 0,1-1 0,1 1 0,1 0 0,0 0 0,0 0 0,10-18 0,-13 30 0,0 1 0,0-1 0,0 1 0,0-1 0,0 1 0,0 0 0,0-1 0,1 1 0,-1 0 0,0 0 0,1 0 0,-1 0 0,1 0 0,2-1 0,-4 2 0,1 0 0,0 0 0,-1 0 0,1 0 0,0 0 0,-1 0 0,1 0 0,0 0 0,-1 0 0,1 0 0,0 0 0,-1 0 0,1 1 0,0-1 0,-1 0 0,1 1 0,-1-1 0,1 0 0,0 1 0,-1-1 0,1 0 0,-1 1 0,1-1 0,0 2 0,1 1 0,0 0 0,0 0 0,-1 0 0,1 1 0,-1-1 0,1 1 0,-1-1 0,0 1 0,-1-1 0,1 1 0,0 6 0,-1 10 0,-1 0 0,-1 1 0,-1-1 0,-1 0 0,0 0 0,-2 0 0,-14 35 0,-71 129 0,-181 253 0,222-371 0,32-45 0,-28 44 0,38-47 0,2 0 0,0 0 0,0 1 0,2-1 0,0 1 0,2 0 0,-2 20 0,-8 48 0,1-45 0,-1-1 0,-2-1 0,-36 71 0,-71 100 0,120-211 0,1 1 0,0-1 0,0 0 0,-1 0 0,1 0 0,0 0 0,0 0 0,0 0 0,-1 1 0,1-1 0,0 0 0,0 0 0,0 0 0,-1 0 0,1 1 0,0-1 0,0 0 0,0 0 0,0 0 0,0 1 0,0-1 0,-1 0 0,1 0 0,0 1 0,0-1 0,0 0 0,0 0 0,0 1 0,0-1 0,0 0 0,0 0 0,0 1 0,0-1 0,0 0 0,0 0 0,0 1 0,0-1 0,1 0 0,-1 0 0,0 1 0,0-1 0,0 0 0,0 0 0,0 0 0,0 1 0,1-1 0,-1 0 0,0 0 0,0 0 0,0 1 0,1-1 0,-1 0 0,0 0 0,0 0 0,0 0 0,1 0 0,-1 0 0,0 1 0,0-1 0,1 0 0,-1 0 0,24-7 0,-20 5 0,1 1 0,0-1 0,0 1 0,1 0 0,-1 0 0,10 0 0,-14 1 0,-1 0 0,1 0 0,0 0 0,-1 0 0,1 0 0,-1 0 0,1 1 0,0-1 0,-1 0 0,1 1 0,-1-1 0,1 0 0,-1 1 0,1-1 0,-1 0 0,1 1 0,-1-1 0,1 1 0,-1-1 0,0 1 0,1-1 0,-1 1 0,0-1 0,1 2 0,0 0 0,-1 0 0,0 0 0,0 0 0,0 0 0,0 0 0,0 0 0,0 0 0,0 0 0,-1 0 0,1-1 0,-1 1 0,0 3 0,-4 6 0,1-1 0,-2 1 0,0-1 0,0 0 0,-1 0 0,0-1 0,0 0 0,-1 0 0,-12 10 0,-12 8 0,-42 30 0,61-47 0,-1-1 0,0 0 0,-1 0 0,1-2 0,-18 7 0,21-13 0,11-4 0,16-8 0,-4 6 0,1 0 0,0 1 0,0 0 0,0 1 0,0 0 0,0 1 0,23 0 0,-32 2 0,1 0 0,-1 1 0,1-1 0,-1 1 0,0 0 0,1 0 0,-1 0 0,0 1 0,0 0 0,0-1 0,8 6 0,-10-5 0,0 0 0,0 0 0,0 0 0,0 0 0,0 0 0,-1 1 0,1-1 0,-1 1 0,1-1 0,-1 1 0,0-1 0,0 1 0,0 0 0,0 0 0,-1 0 0,1-1 0,-1 1 0,0 0 0,1 0 0,-2 4 0,1 3 0,-2 0 0,0 1 0,0-1 0,-1 0 0,0 0 0,-1 0 0,0 0 0,0-1 0,-1 1 0,0-1 0,-11 13 0,-12 15 0,-43 44 0,45-52 0,-26 28 0,-2-3 0,-82 65 0,136-119 0,0 0 0,0 0 0,0 0 0,0 0 0,0 0 0,0 0 0,0 0 0,0 0 0,0 0 0,0 0 0,0 0 0,1 0 0,-1 1 0,0-1 0,0 0 0,0 0 0,0 0 0,0 0 0,0 0 0,0 0 0,0 0 0,0 0 0,0 0 0,0 0 0,0 0 0,0 0 0,0 0 0,0 0 0,0 0 0,0 0 0,0 1 0,0-1 0,0 0 0,0 0 0,0 0 0,0 0 0,0 0 0,0 0 0,0 0 0,0 0 0,0 0 0,0 0 0,0 0 0,0 0 0,0 0 0,0 0 0,0 1 0,0-1 0,0 0 0,0 0 0,0 0 0,0 0 0,13-2 0,32-9 0,61-14-49,0 5 0,1 4 0,1 5 0,1 5 0,-1 4 0,0 5 0,1 5 0,-2 5 0,0 4 0,142 42 0,-191-41 49,0 2 0,96 48 0,-133-57 0,-1 1 0,0 1 0,-1 0 0,-1 2 0,0 0 0,0 1 0,-2 0 0,0 2 0,26 37 0,-37-47 10,0 0-1,-1 1 1,0 0 0,0 0 0,-1 0 0,0 1 0,0-1-1,-1 1 1,-1 0 0,1-1 0,-2 1 0,1 0 0,-1 0-1,-1-1 1,-2 14 0,0-10 17,0-1-1,-2 1 1,1-1-1,-2 0 1,1 0-1,-2-1 1,1 0 0,-2 0-1,0 0 1,-17 18-1,-13 9-9,-1 0-1,-3-3 0,0-2 1,-2-1-1,-87 46 0,94-60-17,0-1 0,-1-1 1,-1-2-1,-1-2 0,1-2 0,-2-1 0,1-3 0,-54 3 0,78-8 1,-1-2 0,1 0 0,-1-1 0,1 0 0,0-1 0,0-1 0,-25-10 0,36 12 0,-1 0 0,1-1 0,0 1 0,0-1 0,0-1 0,1 1 0,-1-1 0,1 1 0,0-1 0,0-1 0,0 1 0,0 0 0,1-1 0,0 0 0,0 0 0,0 0 0,0 0 0,1 0 0,0-1 0,0 1 0,0-1 0,1 1 0,0-1 0,0 0 0,0-6 0,2-3 0,0-1 0,1 1 0,1 0 0,0 0 0,1 0 0,0 0 0,2 1 0,0-1 0,0 1 0,1 1 0,1-1 0,0 1 0,1 0 0,0 1 0,20-20 0,6-4 0,2 2 0,1 2 0,72-48 0,-7 16 3,4 4-1,127-51 1,235-62-901,-258 113 476,-179 53 402,1 1 1,0 2-1,1 1 0,44 2 1,-68 2 19,1 0 0,-1 0 0,1 0 0,-1 2 0,0-1 0,0 1 0,0 1 0,0 0 0,0 0 0,-1 1 0,0 0 0,0 0 0,0 1 0,0 1 0,12 11 0,-15-10 0,0-1 0,-1 1 0,0 0 0,0 0 0,-1 1 0,0-1 0,-1 1 0,0 0 0,0 0 0,0 0 0,-2 1 0,1-1 0,-1 0 0,0 1 0,-1-1 0,0 1 0,-2 10 0,0 4-2,-1-1 0,-1 0 0,-1 0-1,-2 0 1,0-1 0,-1 0 0,-1 0 0,-1-1 0,-1 0 0,-16 22 0,8-17 95,-2 0 1,-1-1 0,-1-1-1,-1-1 1,-1-1-1,-41 27 1,-2-7 16,-2-4-1,-2-3 1,0-3-1,-3-3 1,-95 24-1,-34 1-310,-3-9-1,-365 31 1,567-75 201,-18 2 0,-1-2 0,1 0 0,0-1 0,-1-1 0,1-1 0,0-1 0,-44-13 0,63 15 0,1 0-1,-1 0 1,1-1 0,-1 1-1,1-1 1,0 0 0,0 0 0,0 0-1,0-1 1,0 1 0,0-1-1,1 0 1,-1 1 0,1-1 0,0 0-1,0-1 1,0 1 0,0 0-1,0 0 1,1-1 0,0 1-1,-1-1 1,1 0 0,0 1 0,1-1-1,-1 0 1,1 1 0,-1-1-1,1 0 1,1 0 0,-1 1 0,0-1-1,2-6 1,1 0 11,0 0 0,1 0 0,0 1 0,1-1-1,0 1 1,0 0 0,1 0 0,0 1 0,1-1 0,0 1 0,8-6 0,7-5 48,2 1 1,0 1-1,1 1 1,0 1-1,1 2 0,1 1 1,0 0-1,0 2 1,1 1-1,38-6 0,5 2-71,-1 3 0,2 3 0,78 3-1,-100 3 13,1 2 0,0 3 0,-1 1 0,0 3 0,63 19 0,-103-24 0,-1 0 0,-1 1 0,1 0 0,0 0 0,-1 1 0,9 6 0,-15-9 0,1 0 0,-1 0 0,0 0 0,0 0 0,0 0 0,-1 1 0,1-1 0,0 0 0,-1 1 0,0-1 0,1 1 0,-1 0 0,0-1 0,0 1 0,-1 0 0,1 0 0,-1 0 0,1-1 0,-1 1 0,0 0 0,0 0 0,0 0 0,0 0 0,-1 3 0,-2 4 0,0 0 0,0-1 0,-1 1 0,0-1 0,-1 1 0,0-1 0,0-1 0,-11 13 0,-61 65 0,68-77 0,-36 35 0,-3-3 0,-1-2 0,-1-2 0,-3-3 0,0-2 0,-2-2 0,-2-2 0,-108 36 0,145-57 0,0 0 0,-1-1 0,1-1 0,-1-1 0,0-1 0,-1-1 0,1-1 0,-28-1 0,45 0 0,1-1 0,0 1 0,0-1 0,-1 1 0,1-1 0,0 0 0,0 0 0,0-1 0,0 1 0,0 0 0,0-1 0,1 0 0,-1 0 0,0 0 0,1 0 0,0 0 0,-1 0 0,1-1 0,0 1 0,-4-6 0,5 5 0,0-1 0,1 1 0,-1 0 0,1-1 0,-1 1 0,1 0 0,0-1 0,0 1 0,0-1 0,1 1 0,-1 0 0,1-1 0,0 1 0,0 0 0,0 0 0,3-5 0,5-11 0,2 1 0,0 0 0,1 1 0,1 0 0,15-16 0,120-118 0,-123 129 0,0 1 0,2 1 0,0 2 0,40-21 0,-63 37 0,-1 0 0,1 0 0,0 1 0,0-1 0,0 1 0,0 0 0,0 0 0,0 0 0,0 1 0,0 0 0,1-1 0,-1 1 0,0 1 0,0-1 0,0 0 0,1 1 0,-1 0 0,0 0 0,0 0 0,0 1 0,-1 0 0,1-1 0,6 5 0,-7-3 0,0 0 0,0 0 0,0 0 0,-1 1 0,1-1 0,-1 1 0,0 0 0,0-1 0,0 1 0,0 0 0,-1 0 0,0 0 0,0 0 0,0 1 0,0-1 0,-1 0 0,1 0 0,-1 1 0,0-1 0,0 0 0,-1 0 0,-1 8 0,-2 6 0,-1-1 0,-1 0 0,0 0 0,-2-1 0,0 1 0,0-2 0,-1 1 0,-1-1 0,-1-1 0,0 0 0,-1 0 0,-1-1 0,1-1 0,-19 14 0,-18 12 0,-2-3 0,-95 51 0,61-41 0,-2-4 0,-1-4 0,-2-4 0,-1-3 0,-2-5 0,-177 25 0,242-47 0,-1-1 0,1-1 0,-1-1 0,1-2 0,-29-5 0,51 6 0,0 0 0,0 0 0,0-1 0,0 0 0,0 0 0,0-1 0,1 0 0,-1 0 0,1 0 0,0 0 0,0-1 0,0 0 0,0 0 0,1 0 0,-1-1 0,1 1 0,0-1 0,1 0 0,-1 0 0,1-1 0,0 1 0,0-1 0,1 1 0,-1-1 0,1 0 0,1 0 0,-1 0 0,-1-12 0,0-3 0,1 0 0,1 0 0,1 0 0,1 0 0,1 0 0,0 0 0,2 0 0,0 1 0,1-1 0,2 1 0,0 0 0,1 1 0,0 0 0,2 0 0,0 1 0,2 0 0,13-18 0,3 5 0,1 0 0,2 2 0,35-26 0,-47 40 0,1 1 0,0 1 0,1 1 0,1 1 0,0 0 0,39-11 0,-59 21 0,1 0 0,0 0 0,0 1 0,0-1 0,-1 1 0,1 0 0,0 0 0,0 0 0,0 0 0,0 0 0,-1 1 0,1-1 0,0 1 0,0 0 0,4 2 0,-6-3 0,1 2 0,-1-1 0,0 0 0,1 0 0,-1 0 0,0 1 0,0-1 0,0 1 0,0-1 0,0 1 0,0-1 0,0 1 0,0-1 0,0 1 0,-1 0 0,1-1 0,-1 1 0,1 3 0,-1 2 0,1 0 0,-2 1 0,1-1 0,-1 0 0,0 0 0,0 0 0,-1 0 0,0 0 0,0 0 0,-7 12 0,-12 20 0,-3-2 0,-1 0 0,-1-2 0,-3-1 0,0-1 0,-2-2 0,-1 0 0,-62 43 0,85-67 0,0-1 0,0 0 0,-1-1 0,0 0 0,-17 6 0,25-10 0,0 0 0,0-1 0,-1 1 0,1-1 0,0 0 0,-1 0 0,1 1 0,-1-2 0,1 1 0,0 0 0,-1 0 0,1-1 0,0 1 0,-1-1 0,1 0 0,0 0 0,0 0 0,0 0 0,-1 0 0,1 0 0,0 0 0,0-1 0,1 1 0,-1-1 0,0 0 0,0 1 0,1-1 0,-1 0 0,1 0 0,0 0 0,-3-4 0,-1-5 0,0 0 0,1 0 0,0 0 0,1-1 0,0 0 0,1 0 0,-2-18 0,2-88 0,3 101 0,-1-8 0,1 1 0,1-1 0,1 0 0,2 1 0,0 0 0,2 0 0,0 0 0,2 1 0,0 0 0,2 1 0,0 0 0,2 0 0,0 2 0,1-1 0,30-30 0,-10 15 0,68-54 0,-84 76 0,1 0 0,0 2 0,1 1 0,1 0 0,-1 1 0,25-7 0,-42 16 0,1 0 0,0 0 0,0 0 0,-1 1 0,1 0 0,0-1 0,0 1 0,0 0 0,0 1 0,-1-1 0,1 1 0,0 0 0,0 0 0,-1 0 0,1 0 0,0 1 0,-1-1 0,0 1 0,1 0 0,-1 0 0,0 0 0,0 1 0,0-1 0,0 1 0,0-1 0,-1 1 0,1 0 0,-1 0 0,0 0 0,0 1 0,3 4 0,2 6 0,0 0 0,-1 1 0,-1 0 0,0 0 0,-1 0 0,3 25 0,-5-15 0,-1 1 0,-1-1 0,0 0 0,-3 1 0,0-1 0,-1 0 0,-1 0 0,-2-1 0,0 1 0,-2-1 0,0-1 0,-2 0 0,-14 25 0,0-7 0,-1-2 0,-2 0 0,-2-2 0,-1-1 0,-2-1 0,-42 33 0,58-53 0,0-1 0,-2-1 0,0-1 0,0-1 0,-34 15 0,50-25 0,0 1 0,0-1 0,0 0 0,0 0 0,0 0 0,0-1 0,0 1 0,0-1 0,0 0 0,0 0 0,0 0 0,0 0 0,-1 0 0,1-1 0,0 1 0,0-1 0,0 0 0,0 0 0,0 0 0,1 0 0,-1-1 0,0 1 0,0-1 0,1 1 0,-1-1 0,1 0 0,0 0 0,-1 0 0,1-1 0,0 1 0,0 0 0,0-1 0,0 1 0,1-1 0,-1 0 0,1 0 0,-2-5 0,-2-5 0,1 0 0,1 0 0,0-1 0,1 1 0,1-1 0,0 0 0,1-19 0,2 9 0,0 1 0,2-1 0,1 1 0,1 0 0,0 1 0,2-1 0,1 1 0,1 1 0,0-1 0,2 2 0,0 0 0,1 0 0,2 1 0,19-22 0,11-5 0,3 2 0,1 2 0,1 2 0,58-34 0,238-126 0,-280 168 0,1 3 0,2 4 0,98-24 0,-153 45 0,-1 2 0,1 0 0,0 1 0,0 0 0,0 1 0,-1 0 0,21 4 0,-31-4 0,0 1 0,0-1 0,0 1 0,0 0 0,-1 0 0,1 0 0,0 1 0,0-1 0,-1 1 0,1-1 0,-1 1 0,0 0 0,1 0 0,-1 0 0,0 0 0,0 1 0,0-1 0,0 0 0,-1 1 0,1-1 0,-1 1 0,1 0 0,-1-1 0,0 1 0,0 0 0,0 0 0,0 0 0,-1 0 0,1 0 0,-1 0 0,0 0 0,0 0 0,0 0 0,0 0 0,0 0 0,-1 0 0,1 0 0,-2 4 0,-2 7 0,0 0 0,-1 0 0,0-1 0,-1 1 0,-1-1 0,0 0 0,-1-1 0,0 0 0,-20 22 0,-2-2 0,-1-1 0,-37 27 0,42-37 0,0-1 0,-2-2 0,-54 28 0,78-44 0,-1 0 0,1 0 0,0 0 0,-1-1 0,1 1 0,-1-1 0,1 0 0,-1-1 0,1 1 0,-1-1 0,0 0 0,1 0 0,-1 0 0,1-1 0,-1 1 0,0-1 0,1 0 0,-1-1 0,-6-2 0,7 1 0,-1-1 0,1 0 0,0 0 0,0 0 0,0 0 0,0-1 0,1 1 0,0-1 0,0 0 0,0 0 0,0 0 0,1 0 0,0 0 0,0-1 0,0 1 0,0-7 0,-6-23 0,2 0 0,1 0 0,1-1 0,3 0 0,0 0 0,3 0 0,9-56 0,-3 46 0,2 1 0,2 0 0,2 0 0,2 2 0,33-65 0,-26 67 0,2 0 0,2 2 0,1 0 0,2 2 0,2 1 0,1 2 0,1 1 0,2 2 0,2 1 0,0 2 0,51-27 0,-79 49 0,0 0 0,0 1 0,0 0 0,1 1 0,0 0 0,-1 1 0,1 0 0,1 1 0,-1 0 0,18-1 0,-27 3 0,-1 0 0,1 0 0,0 0 0,-1 1 0,1-1 0,-1 0 0,1 1 0,0-1 0,-1 1 0,1 0 0,-1-1 0,0 1 0,1 0 0,-1 0 0,1 0 0,-1 0 0,0 0 0,0 0 0,0 0 0,0 1 0,0-1 0,0 0 0,0 1 0,0-1 0,0 1 0,0-1 0,-1 1 0,1-1 0,-1 1 0,1-1 0,-1 1 0,1-1 0,-1 1 0,0 0 0,0-1 0,0 1 0,0 0 0,0-1 0,-1 3 0,0 4 0,-1 0 0,0 0 0,0 0 0,-1-1 0,0 1 0,-9 13 0,-6 8 0,-1-1 0,-2-2 0,-1 0 0,-1-1 0,-1-1 0,-1-1 0,-1-1 0,-1-2 0,-1 0 0,0-2 0,-62 28 0,84-43 0,0-1 0,0 1 0,1-1 0,-2-1 0,1 1 0,0-1 0,0 0 0,0 0 0,-1-1 0,1 0 0,0 0 0,0 0 0,-1-1 0,1 0 0,-11-3 0,13 1 0,-1 1 0,1-1 0,0 0 0,0 0 0,0 0 0,1-1 0,-1 1 0,1-1 0,0 0 0,0 0 0,0 0 0,0 0 0,1-1 0,0 1 0,0-1 0,0 1 0,0-1 0,1 0 0,0 0 0,-2-9 0,-1-15 0,1 0 0,1 0 0,1 0 0,2-1 0,1 1 0,1 0 0,1 0 0,10-32 0,8-16 0,57-133 0,-48 140 0,4 1 0,2 2 0,4 2 0,2 1 0,3 2 0,2 3 0,3 1 0,3 3 0,104-84 0,-101 101 0,-40 32 0,-11 11 0,-18 20 0,-7 1 0,-2-1 0,0-1 0,-2-1 0,-1-1 0,0-1 0,-2-1 0,0-1 0,-1-1 0,-1-2 0,-40 18 0,60-30 0,0-1 0,0 0 0,0 0 0,0-1 0,0 0 0,0-1 0,0 0 0,-10 1 0,14-3 0,1 1 0,-1-1 0,0 1 0,1-1 0,-1 0 0,0 0 0,1-1 0,0 1 0,-1-1 0,1 0 0,0 0 0,0 0 0,0 0 0,0 0 0,0-1 0,0 1 0,1-1 0,-1 0 0,1 0 0,-3-4 0,-3-6 0,1 0 0,0 0 0,1-1 0,0 0 0,1-1 0,1 1 0,0-1 0,1 0 0,1 0 0,-1-21 0,2 15 0,1 0 0,1 1 0,1-1 0,1 0 0,0 1 0,2 0 0,8-25 0,0 15 0,2-1 0,1 2 0,2 0 0,0 1 0,2 1 0,44-47 0,-7 17 0,111-85 0,-155 132 0,54-38 0,-62 45 0,0 0 0,1 0 0,-1 0 0,1 1 0,-1 0 0,1 0 0,0 1 0,0 0 0,-1 0 0,11-1 0,-15 2 0,0 0 0,0 0 0,0 0 0,-1 0 0,1 0 0,0 0 0,0 0 0,0 0 0,0 1 0,0-1 0,0 0 0,0 1 0,-1-1 0,1 0 0,0 1 0,0-1 0,0 1 0,-1-1 0,1 1 0,0 0 0,-1-1 0,1 1 0,0 0 0,-1-1 0,1 1 0,-1 0 0,1 0 0,0 0 0,-1 1 0,0 0 0,0 0 0,0-1 0,0 1 0,0 0 0,0-1 0,-1 1 0,1 0 0,-1-1 0,1 1 0,-1 0 0,1-1 0,-1 1 0,-1 1 0,-1 3 0,-1 1 0,0-1 0,-1 0 0,0 0 0,-10 10 0,7-10 0,0 0 0,0 0 0,-1-1 0,0 0 0,0-1 0,-1 0 0,1 0 0,-1-1 0,0 0 0,1-1 0,-1 0 0,-14 1 0,18-3 0,-1 1 0,1-2 0,0 1 0,0-1 0,0 0 0,0 0 0,0 0 0,0-1 0,0 0 0,0 0 0,0-1 0,1 1 0,-1-1 0,1-1 0,0 1 0,0-1 0,0 0 0,0 0 0,0 0 0,1 0 0,-4-6 0,-5-10 0,2-1 0,0 0 0,1-1 0,1 0 0,1-1 0,1 0 0,2 0 0,0 0 0,1 0 0,1-1 0,1 0 0,1 0 0,2 0 0,5-43 0,-2 47 0,1 0 0,1 1 0,0 0 0,1 0 0,2 0 0,0 1 0,0 0 0,2 1 0,0 0 0,1 1 0,28-30 0,-18 25 0,1 1 0,1 0 0,1 2 0,0 0 0,2 2 0,0 1 0,32-13 0,-48 24 0,0-1 0,0 2 0,0-1 0,0 2 0,0-1 0,1 1 0,-1 1 0,1 0 0,0 1 0,12 1 0,-18 0 0,1 0 0,-1 1 0,0 0 0,0 0 0,0 0 0,0 1 0,0 0 0,0 0 0,0 0 0,-1 1 0,0 0 0,0 0 0,0 0 0,0 1 0,-1 0 0,1 0 0,-1 0 0,0 0 0,3 7 0,-1-1 0,0 1 0,-1 0 0,-1 0 0,0 0 0,-1 0 0,0 0 0,-1 1 0,0-1 0,-1 1 0,0 0 0,-1-1 0,-1 1 0,-1 13 0,-1-6 0,-1 0 0,0 0 0,-2-1 0,0 0 0,-1 0 0,-1 0 0,-13 22 0,-7-5 0,27-35 0,1-1 0,-1 0 0,1 1 0,-1-1 0,1 0 0,-1 1 0,1-1 0,-1 0 0,1 1 0,-1-1 0,1 0 0,-1 0 0,0 0 0,1 1 0,-1-1 0,1 0 0,-1 0 0,0 0 0,1 0 0,-1 0 0,1 0 0,-1 0 0,0 0 0,0-1 0,0 0 0,0 1 0,1-1 0,-1 0 0,0 0 0,1 0 0,-1 0 0,1 0 0,-1 0 0,1 0 0,-1 0 0,1 0 0,0 0 0,-1 0 0,1 0 0,0 0 0,0 0 0,0-1 0,0 1 0,0-1 0,0-10 0,0-1 0,1 1 0,0 0 0,1-1 0,7-22 0,26-68 0,-31 94 0,21-51 0,3 1 0,2 1 0,3 2 0,2 1 0,3 2 0,2 2 0,2 1 0,2 2 0,3 2 0,57-44 0,51-31 0,248-148 0,-387 259 0,45-23 0,-58 31 0,0 0 0,1 1 0,-1 0 0,1 0 0,-1 0 0,1 0 0,0 1 0,-1-1 0,1 1 0,-1 0 0,1 0 0,0 0 0,6 1 0,-9 0 0,0-1 0,0 1 0,0-1 0,-1 1 0,1-1 0,0 1 0,0 0 0,0-1 0,-1 1 0,1 0 0,0-1 0,-1 1 0,1 0 0,-1 0 0,1 0 0,-1 0 0,1 0 0,-1 0 0,0-1 0,1 1 0,-1 0 0,0 0 0,0 0 0,0 0 0,1 0 0,-1 0 0,0 0 0,0 0 0,-1 0 0,1 0 0,0 0 0,0 0 0,0 0 0,-1 0 0,1 0 0,0 0 0,-1 1 0,-18 38 0,3-17 0,-1-1 0,-1 0 0,-1-1 0,-1-1 0,0-1 0,-1-1 0,-40 26 0,32-26 0,-1 0 0,0-2 0,-1-2 0,-1 0 0,-64 16 0,82-26 0,-1-1 0,1-1 0,-1 0 0,0-1 0,1-1 0,-1 0 0,-17-3 0,23 1 0,0 0 0,0-1 0,0 0 0,1 0 0,-1 0 0,1-1 0,0-1 0,0 0 0,0 0 0,1 0 0,0-1 0,-12-12 0,-10-15 0,2-2 0,1-1 0,2-1 0,2-1 0,1-1 0,3-1 0,0 0 0,-16-63 0,27 76 0,1 1 0,1-1 0,2 0 0,1 0 0,1-43 0,2 52 0,1-1 0,1 1 0,1-1 0,1 1 0,0 0 0,1 1 0,1-1 0,1 1 0,10-18 0,-2 11 0,2 0 0,0 1 0,2 1 0,0 0 0,1 2 0,32-23 0,156-98 0,-174 119 0,86-53 0,213-139 0,-247 153 0,130-119 0,-217 180 0,-24 24 0,0 0 0,-2-1 0,-37 25 0,38-41 0,24-7 0,1 0 0,0 0 0,-1 0 0,1-1 0,0 1 0,0 0 0,-1 0 0,1 0 0,0-1 0,-1 1 0,1 0 0,0-1 0,0 1 0,0 0 0,-1-1 0,1 1 0,0 0 0,0-1 0,0 1 0,0 0 0,0-1 0,-1 1 0,1 0 0,0-1 0,0 1 0,0 0 0,0-1 0,0 1 0,0-1 0,0 1 0,1 0 0,-1-1 0,0 1 0,0 0 0,0-1 0,2-4 0,0-1 0,0 1 0,0 0 0,1 1 0,-1-1 0,7-8 0,36-48 0,3 2 0,3 2 0,88-78 0,-119 118 0,0 1 0,2 1 0,0 1 0,0 0 0,1 2 0,1 1 0,0 0 0,1 2 0,0 1 0,0 1 0,0 1 0,1 1 0,0 1 0,27 0 0,-44 5 0,0 0 0,0 1 0,0 0 0,0 1 0,0-1 0,-1 2 0,1-1 0,-1 1 0,0 0 0,0 1 0,0 0 0,-1 0 0,0 1 0,0 0 0,0 0 0,-1 0 0,0 1 0,7 9 0,8 13 0,-1 0 0,-1 1 0,18 42 0,-25-48 0,-2-1 0,-1 2 0,0-1 0,-2 1 0,5 34 0,-10-45 0,-1 0 0,0 1 0,-1-1 0,0 0 0,-2 0 0,1 0 0,-2 0 0,0 0 0,0-1 0,-2 1 0,-7 17 0,2-10 0,-2 0 0,0-1 0,-1-1 0,-1 0 0,0-1 0,-2 0 0,0-1 0,-18 14 0,32-29 0,0 0 0,0-1 0,0 1 0,0 0 0,0-1 0,-1 0 0,1 0 0,0 0 0,-1 0 0,1 0 0,0 0 0,-1 0 0,1-1 0,-1 1 0,0-1 0,1 0 0,-1 0 0,1 0 0,-1 0 0,1 0 0,-4-1 0,3 0 0,1 0 0,0-1 0,0 1 0,0-1 0,0 0 0,0 1 0,0-1 0,0 0 0,0 0 0,1 0 0,-1 0 0,1-1 0,-1 1 0,1 0 0,0-1 0,0 1 0,-1-3 0,-4-14 0,2 0 0,0 0 0,0 0 0,0-28 0,4 47 0,-6-309 0,9 253 0,2 1 0,3 0 0,24-86 0,-26 123 0,0-1 0,1 1 0,1 0 0,0 1 0,2 0 0,20-29 0,-28 44 0,0-1 0,-1 1 0,1 0 0,0 0 0,0 0 0,0 1 0,1-1 0,-1 0 0,0 1 0,1-1 0,-1 1 0,1 0 0,-1 0 0,1 0 0,0 0 0,-1 0 0,1 1 0,0-1 0,-1 1 0,1 0 0,0 0 0,0 0 0,0 0 0,-1 0 0,1 0 0,0 1 0,-1 0 0,1-1 0,0 1 0,-1 0 0,1 0 0,-1 0 0,1 1 0,-1-1 0,1 1 0,-1-1 0,0 1 0,0 0 0,0 0 0,0-1 0,0 2 0,2 1 0,6 7 0,-1 1 0,0 0 0,0 0 0,-2 1 0,1 0 0,8 23 0,-4-5 0,-1 1 0,-2 0 0,-1 0 0,-2 0 0,-1 1 0,-1 0 0,-2 0 0,-2 0 0,0 1 0,-3-1 0,0 0 0,-3-1 0,0 1 0,-2-1 0,-20 51 0,26-77 0,-1 0 0,0 0 0,0 0 0,-1 0 0,1-1 0,-1 1 0,0-1 0,-1 0 0,1 0 0,-10 7 0,11-11 0,1 0 0,-1 1 0,0-1 0,1 0 0,-1-1 0,0 1 0,0 0 0,1-1 0,-1 0 0,0 1 0,0-1 0,0 0 0,1-1 0,-1 1 0,0 0 0,0-1 0,0 1 0,1-1 0,-1 0 0,0 0 0,1 0 0,-1-1 0,1 1 0,-1 0 0,1-1 0,0 0 0,0 1 0,-4-5 0,-9-7 0,1 0 0,1-1 0,0-1 0,1 0 0,0-1 0,1 0 0,-16-34 0,2-4 0,-25-81 0,23 40 0,3 0 0,4-2 0,5 0 0,4-1 0,5 0 0,3-1 0,5 1 0,4-1 0,5 1 0,3 1 0,50-172 0,-42 207 0,2 1 0,2 1 0,3 1 0,3 2 0,2 1 0,3 2 0,2 1 0,2 2 0,2 2 0,97-85 0,-135 130 0,4-3 0,0-1 0,1 2 0,-1 0 0,16-8 0,-23 13 0,1 0 0,0 0 0,-1 0 0,1 0 0,0 1 0,0-1 0,0 1 0,0 0 0,0 0 0,-1 0 0,1 0 0,0 0 0,0 0 0,0 1 0,0 0 0,0-1 0,-1 1 0,1 0 0,0 0 0,-1 1 0,1-1 0,-1 0 0,3 3 0,2 2 0,0 1 0,0 0 0,0 0 0,-1 0 0,-1 1 0,1 0 0,-1 1 0,0-1 0,-1 1 0,6 17 0,3 13 0,13 63 0,-6 10-30,-4 2 0,1 146-1,-31 239-831,-4-296 583,-7-1 0,-77 288 0,58-333 35,-8-4-1,-6-1 1,-125 231 0,63-181 15,-8-4 0,-8-7 0,-9-5 0,-298 293 0,442-478 229,-137 126 0,116-108 0,-1-2 0,0 0 0,-45 23 0,65-39 0,0 1 0,0-1 0,0 0 0,0 0 0,0 0 0,0 0 0,0-1 0,0 1 0,-5-1 0,8 0 0,-1 0 0,0 0 0,1 0 0,-1 0 0,1 0 0,-1-1 0,0 1 0,1 0 0,-1 0 0,1-1 0,-1 1 0,1 0 0,-1 0 0,1-1 0,-1 1 0,1-1 0,0 1 0,-1-1 0,1 1 0,-1 0 0,1-1 0,0 1 0,-1-1 0,1 0 0,0 1 0,0-1 0,-1 1 0,1-1 0,0 0 0,0-3 0,0-1 0,0 1 0,1 0 0,-1 0 0,1-1 0,0 1 0,0 0 0,1 0 0,-1 0 0,4-6 0,3-7 72,1 0 0,1 0 0,1 1 0,1 1 1,0 0-1,1 0 0,24-21 0,117-83 796,-134 104-831,214-135 209,-209 136-32,-1 2 1,2 1 0,-1 1-1,2 1 1,-1 1-1,1 2 1,54-7-1,-72 13-187,0 0 0,-1 0 0,1 1 0,0 0 0,0 1 0,-1 0 0,1 0 0,-1 1 0,0 0 0,1 0 0,-2 1 0,1 0 0,0 0 0,-1 1 0,1 0 0,-1 1 0,9 9-1,-1 1-28,-2 0 0,0 1-1,-1 1 1,0 0-1,-2 1 1,12 27-1,9 33-30,-4 1 1,-4 2-1,-3 0 0,10 94 0,-12-38-164,-7 0 0,-5 1 0,-7 0 0,-6 0-1,-5 0 1,-7-1 0,-6-1 0,-6-1 0,-5-2-1,-79 188 1,64-207 68,-5-1-1,-4-4 1,-6-2 0,-144 182-1,139-208 131,-4-3 1,-3-3-1,-3-4 0,-3-4 0,-181 112 0,184-134-112,-2-3 0,-2-4 0,-104 32-1,187-70 114,-21 7-5,-1-2-1,0 0 1,-28 3 0,46-9 13,0 1-1,0-1 1,0 0 0,0-1 0,0 1-1,0-1 1,0-1 0,0 1 0,1-1-1,-1 0 1,0 0 0,1 0 0,-1-1-1,1 0 1,0 0 0,0 0 0,-7-7-1,6 4 46,0-1 0,0 0 0,1-1 0,0 1-1,1-1 1,-1 0 0,2 0 0,-1 0 0,1 0 0,0-1-1,1 1 1,-3-12 0,1-7 31,1 1 1,1-1-1,2-28 1,3-7 112,3 1 1,2-1-1,3 2 1,3-1 0,2 2-1,3 0 1,3 1-1,2 1 1,2 1 0,49-76-1,-57 106-199,1 1 0,1 1 0,1 0 0,1 2 0,1 1 0,1 0 0,1 2 0,0 1 0,35-19 0,-42 28 0,0 0 0,1 2 0,1 0 0,-1 1 0,1 1 0,0 0 0,0 2 0,0 0 0,0 2 0,1 0 0,-1 1 0,0 1 0,1 1 0,-1 1 0,21 5 0,-16 0 0,0 1 0,-1 0 0,0 2 0,-1 1 0,0 1 0,-1 1 0,0 1 0,-1 1 0,-1 1 0,-1 1 0,0 0 0,-1 1 0,-1 1 0,22 35 0,-4 0 0,-2 2 0,-3 2 0,-3 0 0,34 107 0,-23-36-184,-5 1 1,-6 2-1,-6 1 0,-6 0 0,-4 237 1,-16-250 168,-5 0 0,-6 0 1,-4-1-1,-6-2 0,-6 0 0,-75 187 1,70-226 17,-3 0 1,-4-3-1,-2-2 0,-4-2 1,-4-2-1,-2-2 1,-3-3-1,-111 95 1,115-115-37,-3-2 1,-1-3-1,-2-2 1,-1-3-1,-2-3 1,-2-2-1,0-4 1,-2-2-1,-1-3 0,0-4 1,-72 9-1,94-20 18,-1-3 0,1-1 0,0-3 1,-1-1-1,-76-15 0,96 11 16,0-2 1,1 0-1,0-2 1,0-1 0,1-1-1,1-1 1,0-1 0,0-2-1,2 0 1,-33-30 0,29 19 64,2-1 0,0-1 0,2-1 0,2-2 0,1 0 1,1-1-1,-26-62 0,23 35 107,2 0 0,2-2 1,-16-112-1,30 145-112,1 1 1,2-1-1,0 1 0,2-1 0,1 0 1,11-50-1,-10 67-62,0 0 0,1 0 1,1 0-1,0 1 0,1-1 0,0 1 0,0 0 0,1 1 1,1-1-1,0 2 0,0-1 0,1 1 0,0 0 1,0 1-1,1 0 0,0 0 0,21-10 0,-6 6 1,0 1 0,1 2 0,0 0 0,1 2 0,48-7 0,-20 8 0,105 3 0,-125 4 0,-1 2 0,1 1 0,-1 2 0,0 1 0,-1 2 0,50 19 0,-68-21 0,0 0 0,0 1 0,-1 0 0,0 1 0,0 1 0,-1 0 0,0 1 0,-1 0 0,-1 1 0,1 0 0,-2 1 0,0 0 0,0 1 0,-2 0 0,13 26 0,-13-20 0,-1 1 0,-1-1 0,-1 1 0,-1 0 0,-1 0 0,-1 1 0,-1-1 0,0 0 0,-2 1 0,0-1 0,-2 1 0,0-1 0,-1 0 0,-2 0 0,-8 24 0,3-19 0,0 0 0,-2 0 0,0-1 0,-2-1 0,-1 0 0,-1-2 0,0 1 0,-2-2 0,-1 0 0,0-2 0,-27 20 0,-23 10 0,-2-4 0,-2-2 0,-1-4 0,-149 53 0,76-43 0,-267 50 0,385-93 0,-8 2 0,-1-1 0,0-3 0,-72 1 0,106-5 0,1-1 0,-1 1 0,0-1 0,0 0 0,0 0 0,1-1 0,-1 1 0,0-1 0,1 0 0,0 0 0,-1 0 0,1-1 0,0 0 0,0 0 0,0 0 0,1 0 0,-1 0 0,1-1 0,-5-6 0,4 4 0,1 0 0,1 0 0,-1 0 0,1 0 0,0-1 0,1 1 0,-1-1 0,1 1 0,1-1 0,-1 1 0,1-1 0,1-11 0,2-4 0,1 1 0,0 0 0,2 0 0,0 1 0,2-1 0,0 2 0,19-34 0,-10 27 0,2 0 0,0 1 0,2 1 0,1 1 0,0 1 0,2 1 0,1 1 0,0 1 0,38-21 0,-1 6 0,1 3 0,2 3 0,74-21 0,-109 38 0,1 2 0,0 2 0,0 0 0,1 3 0,0 0 0,45 1 0,-63 4 0,0 1 0,0 0 0,0 0 0,0 2 0,0-1 0,-1 2 0,1 0 0,-1 1 0,0 0 0,-1 0 0,0 2 0,0 0 0,0 0 0,-1 1 0,0 0 0,-1 1 0,10 11 0,4 10 0,-1 1 0,-2 0 0,-1 2 0,-1 0 0,-2 2 0,-2 0 0,-1 0 0,15 65 0,-14-34 0,-3 1 0,-4 0 0,-2 1 0,-3 70 0,-5-75 0,-3 0 0,-2 0 0,-3 0 0,-4-1 0,-1 0 0,-4-1 0,-2-1 0,-37 73 0,37-94 0,-1-1 0,-3-1 0,0-1 0,-3-1 0,-1-2 0,-1-1 0,-2-1 0,-1-1 0,-1-3 0,-2 0 0,-1-2 0,-66 34 0,69-42 0,-2-3 0,0 0 0,0-3 0,-1-1 0,-1-1 0,0-3 0,0 0 0,-1-3 0,-48 0 0,68-5 0,0 0 0,0-1 0,1-1 0,-1-1 0,1 0 0,0-1 0,0-1 0,0-1 0,1-1 0,0 0 0,0-1 0,1-1 0,0 0 0,1-2 0,0 1 0,1-2 0,1 0 0,0-1 0,0 0 0,1 0 0,-9-17 0,-2-8 0,2-1 0,2 0 0,2-2 0,2 0 0,1-1 0,-7-44 0,4-4 0,-10-174 0,25 218 0,2 0 0,2-1 0,2 1 0,2 0 0,22-84 0,-21 108 0,1 1 0,1-1 0,1 2 0,1-1 0,1 1 0,1 1 0,0 0 0,2 1 0,0 1 0,1 0 0,1 1 0,1 0 0,26-18 0,-22 20 0,1 1 0,1 0 0,0 2 0,0 1 0,1 1 0,1 1 0,0 2 0,0 0 0,0 2 0,48-4 0,-54 8 0,0 1 0,-1 0 0,1 2 0,-1 1 0,1 0 0,-1 1 0,0 1 0,0 1 0,-1 1 0,0 0 0,0 2 0,0 0 0,-1 0 0,-1 2 0,24 19 0,-13-7 0,-1 2 0,-2 1 0,0 1 0,-2 0 0,-1 2 0,-1 1 0,26 52 0,-39-66 0,0 0 0,0 0 0,-2 0 0,0 1 0,-1 0 0,0 0 0,-2 0 0,0 0 0,0 0 0,-2 1 0,0-1 0,-2 0 0,1 1 0,-2-1 0,0 0 0,-1 0 0,-11 27 0,4-23 0,0-1 0,-1 0 0,-1-1 0,-1 0 0,0-1 0,-2-1 0,0 0 0,-1-1 0,0-1 0,-1-1 0,-1 0 0,0-1 0,-1-1 0,-42 18 0,5-8 0,0-1 0,-1-4 0,0-2 0,-91 11 0,22-9 0,-1-6 0,-1-5 0,1-6 0,-170-21 0,278 18 0,-1-1 0,1 0 0,-1-1 0,2-2 0,-1 0 0,-20-10 0,35 15 0,1-1 0,0 1 0,-1-1 0,1 0 0,0 0 0,0-1 0,1 1 0,-1-1 0,1 1 0,0-1 0,0 0 0,0-1 0,0 1 0,1 0 0,-1-1 0,1 1 0,0-1 0,1 0 0,-1 0 0,1 0 0,0 0 0,0 0 0,1 0 0,-1 0 0,1 0 0,0 0 0,0 0 0,1 0 0,1-7 0,2-2 0,0 1 0,1-1 0,1 1 0,0 0 0,1 1 0,0-1 0,1 1 0,0 1 0,1-1 0,0 2 0,20-19 0,-4 7 0,1 1 0,1 1 0,0 1 0,32-16 0,-14 14 0,0 1 0,1 3 0,0 1 0,1 3 0,1 1 0,0 3 0,55-4 0,-35 9 0,0 2 0,-1 3 0,1 4 0,106 19 0,-142-17 0,1 0 0,-1 2 0,-1 2 0,0 1 0,39 20 0,-59-26 0,-2 0 0,1 0 0,-1 1 0,0 0 0,0 1 0,0 0 0,-1 0 0,-1 1 0,0 0 0,0 1 0,0-1 0,-1 1 0,-1 0 0,0 1 0,0-1 0,-1 1 0,0 0 0,4 21 0,-5-15 0,-1 0 0,-1 1 0,0-1 0,-2 1 0,1-1 0,-2 0 0,-1 1 0,0-1 0,-1 0 0,-1 0 0,0-1 0,-1 0 0,-16 31 0,10-28 0,-1 1 0,-1-2 0,-1 0 0,0 0 0,-1-2 0,-1 0 0,-1 0 0,0-2 0,-38 24 0,29-23 0,0-1 0,-1 0 0,0-2 0,-1-2 0,-48 12 0,67-19 0,-1-1 0,1 0 0,-1-1 0,1 0 0,-1-1 0,0 0 0,1 0 0,-1-1 0,1-1 0,-1 0 0,1 0 0,0-1 0,0 0 0,0-1 0,0 0 0,1 0 0,-1-1 0,1-1 0,-13-9 0,16 9 0,1 0 0,0 0 0,1 0 0,-1-1 0,1 1 0,0-1 0,1 0 0,0-1 0,0 1 0,0 0 0,1-1 0,0 0 0,1 1 0,0-1 0,0 0 0,0 0 0,1 0 0,0 0 0,1 1 0,0-1 0,2-12 0,-1 12 0,-1 1 0,1-1 0,1 1 0,-1-1 0,1 1 0,1 0 0,-1 0 0,1 0 0,0 1 0,1 0 0,-1-1 0,1 1 0,1 1 0,-1-1 0,1 1 0,0 0 0,0 0 0,0 1 0,1 0 0,0 0 0,10-5 0,-14 8 0,0 0 0,-1 1 0,1-1 0,0 1 0,0-1 0,-1 1 0,1 0 0,0 0 0,0 0 0,0 0 0,-1 1 0,1-1 0,0 1 0,0-1 0,-1 1 0,1 0 0,0 0 0,-1 1 0,3 0 0,-1 1 0,0 0 0,0 1 0,0-1 0,-1 1 0,1 0 0,-1-1 0,0 1 0,0 1 0,4 7 0,0 4 0,0-1 0,-2 1 0,0 0 0,0 0 0,3 25 0,-6-24 0,-1-1 0,0 1 0,-1 0 0,-1-1 0,0 1 0,-1-1 0,-1 1 0,-1-1 0,0 0 0,-1 0 0,-1 0 0,0-1 0,-11 19 0,6-16 0,-1-1 0,0-1 0,-2 0 0,1 0 0,-2-1 0,0-1 0,-1-1 0,0 0 0,-1-1 0,-26 15 0,-19 2 0,-1-2 0,0-2 0,-2-4 0,-101 20 0,125-32 0,-1-2 0,0-1 0,0-3 0,0-1 0,-76-8 0,99 5 0,1-2 0,0-1 0,1 0 0,-1-1 0,1-1 0,0 0 0,0-2 0,1 0 0,0-1 0,0 0 0,1-1 0,0-1 0,1 0 0,0-1 0,-23-27 0,18 14 0,1-1 0,1-1 0,2-1 0,0 0 0,-19-56 0,27 64 0,1-1 0,1 0 0,1 0 0,1 0 0,1-1 0,0 1 0,2-1 0,0 0 0,6-31 0,-3 42 0,0 0 0,0 0 0,2 1 0,-1 0 0,1 0 0,1 0 0,0 0 0,7-10 0,-9 16 0,-1-1 0,0 1 0,1 0 0,0 0 0,0 0 0,0 0 0,0 1 0,1 0 0,0 0 0,-1 0 0,1 0 0,0 1 0,0 0 0,0 0 0,1 0 0,-1 0 0,11-1 0,-14 3 0,0 0 0,-1 1 0,1-1 0,0 0 0,0 1 0,0 0 0,-1-1 0,1 1 0,0 0 0,-1 0 0,1-1 0,0 2 0,-1-1 0,1 0 0,-1 0 0,0 0 0,1 1 0,-1-1 0,0 0 0,0 1 0,0-1 0,0 1 0,0 0 0,0-1 0,1 3 0,1 3 0,-1 0 0,1 1 0,-1-1 0,2 16 0,-2-2 0,-1 0 0,-1 0 0,0 0 0,-2 0 0,-1 0 0,0 0 0,-2-1 0,0 1 0,-11 23 0,-4 9 0,-4-1 0,-36 60 0,27-57 0,-53 67 0,69-102 0,0 0 0,-1-1 0,-1-1 0,0 0 0,-43 28 0,60-45 0,0 1 0,0-1 0,0 0 0,-1 0 0,1 0 0,0 0 0,-1 0 0,1 0 0,-1 0 0,1-1 0,-1 0 0,1 1 0,-1-1 0,1 0 0,-1 0 0,-2-1 0,4 1 0,-1 0 0,1-1 0,0 0 0,0 1 0,0-1 0,0 1 0,0-1 0,0 0 0,1 0 0,-1 0 0,0 0 0,0 0 0,1 1 0,-1-1 0,0-1 0,1 1 0,-1 0 0,1 0 0,-1 0 0,1 0 0,0 0 0,-1 0 0,1-2 0,-1-3 0,1 0 0,0 0 0,0 0 0,0 0 0,1 0 0,0 0 0,0 0 0,1 1 0,-1-1 0,1 0 0,5-8 0,-2 4 0,1 1 0,0 0 0,1 0 0,0 1 0,0 0 0,1 0 0,0 0 0,0 1 0,1 0 0,0 1 0,0 0 0,0 1 0,1-1 0,0 2 0,0-1 0,18-4 0,-16 6 0,1 0 0,0 1 0,0 0 0,0 1 0,-1 0 0,1 1 0,0 1 0,0 0 0,0 0 0,0 2 0,0-1 0,-1 2 0,24 9 0,-2 4 0,-2 2 0,0 1 0,-1 1 0,0 2 0,-2 2 0,-1 0 0,-1 2 0,-2 0 0,0 2 0,29 46 0,-45-61 0,-1 1 0,0 0 0,-1 0 0,-1 0 0,0 1 0,-1 0 0,-1 0 0,0 1 0,-2-1 0,2 32 0,-4-26 0,-1 0 0,-1 0 0,-1-1 0,-1 0 0,-1 1 0,-1-1 0,-15 35 0,8-28 0,-1 0 0,-2-1 0,0-1 0,-2-1 0,-1 0 0,0-2 0,-2 0 0,-1-1 0,-1-1 0,0-1 0,-2-1 0,-26 15 0,31-22 0,-1-2 0,0-1 0,-1 0 0,1-2 0,-2-1 0,1 0 0,-1-1 0,1-2 0,-1 0 0,0-2 0,0 0 0,-45-5 0,59 1 0,0 1 0,0-1 0,0-1 0,1 1 0,-1-1 0,1-1 0,0 0 0,0 0 0,0-1 0,1 1 0,0-2 0,0 1 0,0-1 0,1 0 0,0 0 0,1-1 0,-1 0 0,-4-10 0,0 1 0,1-1 0,1 0 0,1-1 0,0 0 0,2 0 0,0 0 0,-4-35 0,8 40 0,0 1 0,2-1 0,0 1 0,0-1 0,1 1 0,1-1 0,0 1 0,1 0 0,0 0 0,1 1 0,1-1 0,0 1 0,10-15 0,-10 18 0,1 0 0,-1 0 0,2 0 0,-1 1 0,2 0 0,-1 1 0,1 0 0,0 0 0,0 1 0,0 0 0,1 0 0,0 1 0,0 1 0,1 0 0,-1 0 0,20-4 0,-26 8 0,1-1 0,0 1 0,0-1 0,0 2 0,-1-1 0,1 0 0,0 1 0,0 0 0,-1 0 0,1 0 0,0 1 0,-1 0 0,1 0 0,-1 0 0,0 0 0,0 0 0,0 1 0,0 0 0,0 0 0,0 0 0,-1 0 0,1 1 0,-1-1 0,0 1 0,0 0 0,0 0 0,-1 0 0,0 0 0,1 1 0,2 8 0,3 8 0,0 2 0,-2-1 0,0 0 0,-2 1 0,2 26 0,-4-33 0,-1 0 0,-1 1 0,0-1 0,-1 1 0,-1-1 0,-1 0 0,0 0 0,-1 0 0,-1 0 0,-8 20 0,2-14 0,-1-1 0,0 0 0,-2-1 0,0 0 0,-1-2 0,-25 25 0,6-9 0,-62 47 0,79-69 0,0 0 0,-1-1 0,-1-1 0,0-1 0,0 0 0,-24 7 0,36-15 0,-1 1 0,0-1 0,1 0 0,-1-1 0,0 0 0,0 0 0,1-1 0,-1 0 0,0 0 0,1 0 0,-1-1 0,1-1 0,0 1 0,0-1 0,0 0 0,0-1 0,0 0 0,0 0 0,1 0 0,-6-6 0,1 1 0,0-1 0,1 0 0,0-1 0,1 0 0,0-1 0,1 0 0,0 0 0,1-1 0,-10-23 0,15 29 0,0 1 0,0-1 0,0 1 0,1-1 0,0 1 0,0-1 0,0 0 0,1 0 0,0 1 0,1-1 0,0 0 0,0 0 0,0 1 0,0-1 0,1 1 0,0-1 0,1 1 0,0 0 0,0 0 0,0 0 0,0 0 0,1 0 0,0 1 0,0 0 0,1-1 0,-1 2 0,1-1 0,10-7 0,2-1 0,1 1 0,1 0 0,0 1 0,1 1 0,0 1 0,0 1 0,35-9 0,-30 10 0,1 0 0,-1 2 0,1 1 0,0 1 0,0 1 0,0 1 0,29 3 0,-52-1 0,0-1 0,0 1 0,0-1 0,-1 1 0,1 0 0,0 0 0,0 0 0,-1 0 0,1 0 0,0 1 0,-1-1 0,1 1 0,-1 0 0,0 0 0,0 0 0,3 3 0,-3-3 0,-1 0 0,0 0 0,0 0 0,0 0 0,-1 0 0,1 1 0,0-1 0,-1 0 0,1 0 0,-1 1 0,0-1 0,0 0 0,0 1 0,0-1 0,0 0 0,-1 4 0,-2 4 0,0 0 0,-1-1 0,0 1 0,0-1 0,-1 0 0,-1 0 0,1-1 0,-10 11 0,-5 5 0,0-2 0,-2 0 0,-1-1 0,-1-1 0,-1-2 0,0 0 0,-1-2 0,-38 18 0,60-31 0,0-1 0,-1 0 0,1-1 0,-1 1 0,1-1 0,-1 0 0,0 0 0,1 0 0,-1-1 0,0 1 0,0-1 0,1 0 0,-1-1 0,0 1 0,0-1 0,1 0 0,-9-3 0,8 1 0,1 1 0,0-1 0,0 0 0,0-1 0,0 1 0,0-1 0,1 0 0,0 0 0,0 0 0,0 0 0,0 0 0,0-1 0,1 1 0,0-1 0,0 1 0,-2-9 0,-2-3 0,1-1 0,1 0 0,1-1 0,0 1 0,1-1 0,1 1 0,0-1 0,2 1 0,0-1 0,1 1 0,0-1 0,2 1 0,7-25 0,-1 16 0,1 1 0,1 0 0,2 0 0,0 1 0,1 1 0,2 0 0,34-36 0,-26 32 0,1 1 0,40-29 0,-64 53 0,0 1 0,0-1 0,0 1 0,0 0 0,0 0 0,0 0 0,0 0 0,1 0 0,-1 0 0,0 1 0,4-1 0,-6 1 0,0 0 0,1 0 0,-1 0 0,1 0 0,-1 0 0,1 0 0,-1 0 0,1 0 0,-1 1 0,0-1 0,1 0 0,-1 0 0,1 1 0,-1-1 0,0 0 0,1 0 0,-1 1 0,0-1 0,1 0 0,-1 1 0,0-1 0,0 1 0,1-1 0,-1 0 0,0 1 0,0-1 0,0 1 0,1-1 0,-1 1 0,0-1 0,0 0 0,0 1 0,0 0 0,0 3 0,0 1 0,-1-1 0,1 0 0,-1 0 0,0 1 0,0-1 0,0 0 0,-1 0 0,0 0 0,-2 4 0,-6 12 0,-1-2 0,-20 27 0,27-39 0,-1 0 0,0 0 0,0-1 0,-1 0 0,0 0 0,0 0 0,0 0 0,-1-1 0,1 0 0,-11 4 0,16-7 0,-1 0 0,1-1 0,-1 0 0,1 1 0,-1-1 0,1 0 0,-1 0 0,1 0 0,-1 0 0,1 0 0,0 0 0,-1 0 0,1 0 0,-1-1 0,1 1 0,-1-1 0,1 1 0,0-1 0,-1 1 0,1-1 0,0 0 0,-1 0 0,1 0 0,0 1 0,0-1 0,0 0 0,0 0 0,0-1 0,-1 0 0,-1-3 0,0 0 0,0 0 0,0-1 0,1 1 0,0-1 0,-2-8 0,-1-9 0,1-1 0,1 1 0,1-1 0,1 0 0,2 0 0,0 1 0,1-1 0,8-31 0,5-11-56,2 0 0,3 1 0,3 1 0,3 1 0,3 1 0,53-85 0,-4 27-154,5 3 0,106-114-1,-71 104 210,6 5 0,5 5 0,5 6 0,4 7 0,5 5-1,228-118 1,-351 207 1,75-34 0,-86 40 0,-1 1 0,1 1 0,0 0 0,0 0 0,0 1 0,0 0 0,0 0 0,13 2 0,-20-1 0,1 0 0,-1 0 0,1 0 0,-1 1 0,0-1 0,1 1 0,-1 0 0,0 0 0,1 0 0,-1 0 0,0 0 0,0 0 0,0 0 0,0 1 0,0-1 0,0 1 0,0 0 0,-1-1 0,1 1 0,0 0 0,-1 0 0,1 0 0,-1 0 0,0 0 0,0 1 0,0-1 0,0 0 0,0 0 0,0 1 0,-1-1 0,1 1 0,-1-1 0,1 4 0,-1 1 0,-1 0 0,1 0 0,-1 0 0,-1 0 0,1 0 0,-1 0 0,0 0 0,-1 0 0,1-1 0,-6 10 0,-10 13 65,-2 0-1,0-2 1,-2 0-1,-1-2 1,-1 0-1,-1-1 0,-40 28 1,0-6 107,-2-2-1,-77 36 1,-14-5-172,133-65 0,-1-1 0,0-1 0,0-1 0,-35 4 0,55-10 0,0-1 0,-1 0 0,1 0 0,0 0 0,0 0 0,0-1 0,0 0 0,0-1 0,0 1 0,0-1 0,0 0 0,0-1 0,1 1 0,-1-1 0,1 0 0,-7-6 0,5 4 0,1-1 0,1 0 0,-1 0 0,1-1 0,0 1 0,1-1 0,0 0 0,0-1 0,0 1 0,1-1 0,-3-8 0,1-3 0,0 0 0,1-1 0,1 0 0,1 0 0,1 0 0,1 0 0,0 1 0,2-1 0,5-28 0,-1 27 0,0 0 0,2 0 0,1 1 0,0 0 0,1 1 0,2 0 0,-1 0 0,2 1 0,1 0 0,0 2 0,1-1 0,1 2 0,29-23 0,-33 29 0,1 0 0,0 1 0,0 1 0,1 0 0,0 1 0,0 0 0,1 1 0,-1 1 0,19-4 0,-23 7 0,1 0 0,0 0 0,0 1 0,-1 1 0,1 0 0,0 0 0,0 1 0,-1 0 0,1 1 0,-1 0 0,0 1 0,0 0 0,17 10 0,-13-6 0,-1 1 0,0 0 0,0 1 0,-1 0 0,-1 1 0,0 0 0,0 1 0,-1 0 0,-1 1 0,0 0 0,0 0 0,-2 1 0,0 0 0,0 1 0,-1 0 0,-1-1 0,0 2 0,-1-1 0,-1 1 0,-1-1 0,0 1 0,-1 0 0,-1 31 0,-2-22 0,-1 1 0,-2-1 0,0 0 0,-1 0 0,-2-1 0,-1 0 0,0 0 0,-2-1 0,0 0 0,-2-1 0,-1 0 0,0-1 0,-2-1 0,-21 23 0,-7-1 0,-2-3 0,-2-1 0,-1-2 0,-1-3 0,-80 39 0,119-66 0,0-1 0,0-1 0,0 0 0,0 0 0,0-1 0,-1-1 0,-19 3 0,25-5 0,0 0 0,0-1 0,0 1 0,0-1 0,1-1 0,-1 1 0,0-1 0,1 1 0,-1-2 0,1 1 0,-1-1 0,1 1 0,0-1 0,0-1 0,0 1 0,-7-8 0,2 0 0,-1-1 0,2-1 0,0 0 0,0 0 0,1-1 0,1 0 0,0 0 0,1-1 0,1 0 0,-6-23 0,-2-18 0,-7-85 0,16 108 0,2 0 0,1-1 0,5-54 0,-1 73 0,-1 0 0,2 0 0,0 1 0,1-1 0,0 1 0,1 0 0,1 0 0,0 1 0,0 0 0,14-17 0,6 1 0,1 0 0,1 3 0,1 0 0,1 1 0,2 3 0,0 0 0,1 2 0,1 1 0,1 2 0,0 2 0,59-17 0,-83 29 0,-1 0 0,1 1 0,-1 1 0,1-1 0,0 2 0,-1 0 0,1 0 0,0 1 0,0 0 0,19 6 0,-21-4 0,-1 1 0,1 0 0,-1 0 0,-1 1 0,1 0 0,-1 1 0,1 0 0,-2 0 0,1 1 0,-1 0 0,0 0 0,10 14 0,-4-3 0,-1-1 0,-1 1 0,0 1 0,-2 0 0,0 1 0,-1 0 0,-1 0 0,-1 0 0,-1 1 0,-1 0 0,0 0 0,-2 0 0,0 1 0,-3 40 0,-2-36 0,-1 0 0,-1 0 0,-2-1 0,0 0 0,-1 0 0,-2-1 0,-1 0 0,0 0 0,-2-2 0,0 1 0,-33 39 0,9-21 0,-1-1 0,-2-2 0,-1-2 0,-2-2 0,-2-2 0,-1-1 0,-1-3 0,-62 27 0,93-47 0,-1-1 0,-1 0 0,1-2 0,-1 0 0,-18 2 0,28-6 0,0-1 0,0 1 0,0-2 0,0 1 0,0-1 0,1 0 0,-1-1 0,0 0 0,1 0 0,-1 0 0,1-1 0,0-1 0,-1 1 0,-7-6 0,-11-10 0,1 0 0,1-2 0,1-1 0,0 0 0,2-2 0,1 0 0,1-2 0,-30-52 0,26 35 0,2-1 0,2 0 0,2-2 0,2 0 0,-11-55 0,24 84 0,-1 0 0,2-1 0,0 1 0,1 0 0,1-1 0,1 1 0,0 0 0,1-1 0,1 1 0,0 1 0,2-1 0,0 1 0,0 0 0,2 0 0,0 0 0,0 1 0,17-20 0,-5 9 0,1 2 0,2 0 0,0 2 0,1 1 0,1 0 0,1 2 0,1 1 0,44-23 0,-55 33 0,0 1 0,0 1 0,0 0 0,1 1 0,0 0 0,0 2 0,29-4 0,-38 7 0,0 0 0,-1 0 0,1 0 0,0 1 0,0 1 0,-1-1 0,1 1 0,-1 0 0,1 1 0,-1-1 0,0 2 0,0-1 0,0 1 0,-1 0 0,1 0 0,-1 1 0,0 0 0,0 0 0,9 10 0,-5-3 0,-1 1 0,0 0 0,0 0 0,-1 1 0,-1 0 0,0 1 0,-1 0 0,-1 0 0,0 0 0,-1 0 0,3 30 0,-5-24 0,-1 0 0,-2 0 0,0 0 0,-1-1 0,-1 1 0,-1 0 0,-1-1 0,-10 26 0,2-14 0,-1 0 0,-2-1 0,-1-1 0,-1-1 0,-2 0 0,-1-1 0,-1-1 0,-1-2 0,-1 0 0,-46 36 0,60-54 0,0 1 0,0-1 0,-1-1 0,0 0 0,-15 5 0,23-9 0,0-1 0,1 0 0,-1-1 0,0 1 0,0 0 0,0-1 0,0 0 0,0 0 0,0 0 0,0 0 0,0 0 0,0 0 0,0-1 0,0 0 0,0 1 0,0-1 0,0 0 0,0 0 0,1-1 0,-1 1 0,0-1 0,1 1 0,-1-1 0,1 0 0,0 0 0,-1 0 0,1 0 0,-2-3 0,-1-2 0,0-1 0,0 0 0,1-1 0,0 1 0,1-1 0,0 0 0,0 0 0,1 0 0,0 0 0,-1-17 0,1-13 0,2-48 0,0 87 0,3-54 0,3 0 0,2 0 0,2 0 0,3 2 0,33-91 0,-28 100 0,2-1 0,1 2 0,3 1 0,1 1 0,2 1 0,62-69 0,-41 60 0,2 2 0,67-47 0,-91 74 0,1 2 0,1 1 0,0 1 0,1 1 0,1 2 0,56-17 0,-80 28 0,1-1 0,-1 1 0,0 0 0,0 1 0,1-1 0,-1 1 0,0 1 0,0-1 0,1 1 0,-1 0 0,0 0 0,7 3 0,-8-1 0,-1-1 0,0 1 0,0-1 0,0 1 0,0 0 0,-1 0 0,1 1 0,-1-1 0,0 1 0,1 0 0,-2 0 0,1 0 0,0 0 0,-1 0 0,0 1 0,2 4 0,5 14 0,-2-1 0,0 1 0,-1 1 0,-1-1 0,-2 1 0,0 0 0,-1 0 0,-2 0 0,0 0 0,-2 0 0,-1 0 0,0-1 0,-2 1 0,0-1 0,-2 0 0,-17 40 0,9-32 0,0 0 0,-2-1 0,-2-1 0,-1-1 0,0 0 0,-2-2 0,-2-1 0,0 0 0,-1-2 0,-1-1 0,-36 24 0,53-40 0,0-1 0,0 0 0,0 0 0,-1 0 0,1-1 0,-1-1 0,0 0 0,-12 2 0,17-4 0,-1-1 0,1 0 0,0 0 0,-1 0 0,1-1 0,-1 0 0,1 0 0,0 0 0,0 0 0,0-1 0,-1 0 0,2 0 0,-1-1 0,0 1 0,0-1 0,1 0 0,-6-5 0,-5-5 0,1 0 0,1-1 0,0 0 0,1-1 0,-18-28 0,-41-91 0,43 77 0,-63-115 0,-87-176 0,168 327 0,-2-4 0,0-1 0,-13-48 0,23 68 0,1 0 0,0 0 0,0 0 0,0 0 0,1 0 0,-1 0 0,1 0 0,1 0 0,-1-1 0,1 1 0,0 0 0,1 0 0,0 0 0,0 1 0,0-1 0,0 0 0,1 1 0,4-8 0,3 2 0,1 0 0,0 0 0,1 1 0,0 1 0,0 0 0,1 0 0,0 2 0,1-1 0,0 2 0,0 0 0,0 0 0,1 1 0,-1 1 0,32-4 0,-19 3 0,0 2 0,0 1 0,1 2 0,-1 0 0,1 2 0,-1 1 0,42 10 0,-60-11 0,0 0 0,-1 1 0,1 1 0,-1-1 0,0 1 0,0 1 0,0-1 0,0 2 0,11 9 0,-14-10 0,-1 0 0,1 1 0,-1-1 0,0 1 0,-1 0 0,0 0 0,1 0 0,-2 0 0,1 0 0,-1 1 0,0-1 0,0 1 0,1 12 0,-2 0 0,0 1 0,-1-1 0,-1 0 0,-1 1 0,0-1 0,-2 0 0,0 0 0,-1 0 0,-1-1 0,-1 0 0,0 0 0,-2 0 0,-16 26 0,8-18 0,-1 0 0,-2-1 0,0-2 0,-1 0 0,-2-1 0,0-1 0,-46 32 0,63-49 0,0 0 0,0 0 0,0-1 0,-1 0 0,1 0 0,-1 0 0,0-1 0,0 0 0,0 0 0,0-1 0,0 0 0,0 0 0,-10 0 0,11-2 0,1 0 0,0 0 0,-1-1 0,1 0 0,0 0 0,0 0 0,0-1 0,0 1 0,1-1 0,-1 0 0,1 0 0,-1-1 0,1 0 0,0 1 0,1-1 0,-1-1 0,1 1 0,-4-6 0,-8-11 0,2-2 0,0 0 0,2-1 0,-13-33 0,-25-106 0,39 125 0,2 1 0,1-1 0,3-1 0,0 1 0,4-56 0,1 73 0,2 0 0,0 0 0,1 1 0,1-1 0,1 1 0,1 0 0,1 0 0,1 1 0,0 0 0,1 1 0,22-29 0,-11 21 0,1 1 0,1 1 0,1 1 0,1 1 0,28-18 0,-36 29 0,-1 0 0,2 1 0,-1 1 0,1 1 0,0 0 0,1 1 0,0 1 0,0 1 0,38-5 0,-48 10 0,-1 0 0,0 0 0,0 1 0,0 1 0,1-1 0,-1 1 0,0 0 0,-1 1 0,1 0 0,0 1 0,-1-1 0,0 1 0,1 0 0,-2 1 0,1 0 0,0 0 0,-1 1 0,0-1 0,0 1 0,-1 1 0,0-1 0,0 1 0,0 0 0,4 9 0,5 10 0,-1 1 0,-2 0 0,0 1 0,-2 0 0,9 46 0,-12-47 0,-1 1 0,-1-1 0,-2 1 0,0-1 0,-2 1 0,-1 0 0,-1-1 0,-2 1 0,-1-1 0,-1 0 0,-1 0 0,-1-1 0,-1 1 0,-2-2 0,0 0 0,-26 41 0,9-25 0,-3-1 0,0-2 0,-44 41 0,54-60 0,0-1 0,-1 0 0,0-2 0,-2-1 0,0 0 0,-1-2 0,-29 12 0,45-22 0,0-1 0,0 0 0,0 0 0,-1 0 0,1-2 0,0 1 0,-1-1 0,1 0 0,0-1 0,-1 0 0,1-1 0,0 1 0,0-2 0,0 1 0,0-2 0,1 1 0,-1-1 0,1 0 0,0-1 0,0 0 0,0 0 0,-11-10 0,-4-6 0,1 0 0,1-2 0,0-1 0,2 0 0,-24-40 0,3-1 0,3-2 0,3-1 0,2-2 0,4-1 0,3-1 0,3-1 0,-22-130 0,42 181 0,0 0 0,1 0 0,1-1 0,1 1 0,8-43 0,-5 51 0,0-1 0,0 1 0,2 1 0,-1-1 0,2 1 0,0 0 0,1 0 0,0 1 0,0 0 0,13-12 0,6-4 0,2 1 0,1 2 0,1 1 0,1 1 0,46-23 0,-18 15 0,2 2 0,81-26 0,-122 48 0,1 0 0,0 1 0,1 1 0,0 1 0,28-1 0,-45 5 0,0 0 0,0 0 0,1 1 0,-1 0 0,0 0 0,0 1 0,0-1 0,0 1 0,-1 1 0,1-1 0,0 1 0,-1 0 0,0 0 0,1 1 0,-1-1 0,-1 1 0,1 0 0,0 0 0,-1 1 0,0 0 0,0-1 0,-1 1 0,6 9 0,-4-5 0,-1 0 0,0 0 0,0 0 0,-1 0 0,0 1 0,0 0 0,-1-1 0,-1 1 0,0 0 0,0 0 0,-1 0 0,-1 18 0,-2-13 0,0 0 0,0 0 0,-2-1 0,0 1 0,0-1 0,-2 0 0,-12 21 0,-4-1 0,-2 0 0,-2-1 0,-1-2 0,-1-1 0,-36 29 0,57-51 0,-1-1 0,0 1 0,0-2 0,-1 1 0,0-1 0,-20 8 0,28-13 0,-1 0 0,0-1 0,0 1 0,0-1 0,1 0 0,-1 0 0,0 0 0,0 0 0,0-1 0,0 1 0,1-1 0,-1 1 0,0-1 0,1 0 0,-1 0 0,0-1 0,1 1 0,-1 0 0,1-1 0,0 1 0,-1-1 0,1 0 0,0 0 0,0 0 0,0 0 0,0 0 0,1 0 0,-1-1 0,1 1 0,-1 0 0,1-1 0,-2-4 0,-5-7 0,1 0 0,1-1 0,0 0 0,1 0 0,0 0 0,1 0 0,1-1 0,1 1 0,0-1 0,1 0 0,2-28 0,1 20 0,2 1 0,1-1 0,1 1 0,0 1 0,2-1 0,1 1 0,13-24 0,10-8 0,2 1 0,2 2 0,3 2 0,2 2 0,51-48 0,-75 78 0,67-60 0,-75 70 0,1 0 0,-1 1 0,1 0 0,0 1 0,0 0 0,1 0 0,17-4 0,-26 8 0,0 0 0,0 1 0,0-1 0,0 1 0,0-1 0,0 1 0,-1 0 0,1 0 0,0 0 0,0 0 0,0 0 0,0 0 0,0 1 0,0-1 0,0 1 0,0-1 0,0 1 0,0 0 0,-1 0 0,1-1 0,0 1 0,-1 0 0,1 1 0,0-1 0,-1 0 0,1 0 0,-1 1 0,0-1 0,1 1 0,-1-1 0,0 1 0,0 0 0,0-1 0,0 1 0,0 0 0,-1 0 0,1-1 0,0 1 0,-1 0 0,1 0 0,-1 0 0,0 0 0,0 0 0,0 3 0,1 5 0,-1 0 0,-1 0 0,1 0 0,-2 0 0,0 0 0,0-1 0,-5 15 0,0-6 0,-1-1 0,0-1 0,-1 0 0,-1 0 0,0 0 0,-1-2 0,-1 1 0,-18 16 0,25-25 0,-1-1 0,-1-1 0,1 1 0,-1-1 0,1 0 0,-1 0 0,0-1 0,0 0 0,-1 0 0,-7 2 0,10-5 0,0 1 0,0 0 0,0-1 0,0 0 0,0 0 0,0-1 0,0 1 0,0-1 0,0 0 0,0-1 0,0 1 0,0-1 0,0 0 0,1 0 0,-1 0 0,-7-6 0,-2-3 0,1 0 0,0-1 0,1-1 0,0 1 0,1-2 0,1 0 0,0 0 0,-15-30 0,4 0 0,-31-89 0,45 110 0,0 1 0,2-1 0,0-1 0,2 1 0,0 0 0,2-1 0,2-35 0,1 44 0,0 0 0,1 1 0,1-1 0,0 0 0,1 1 0,0 0 0,1 0 0,1 1 0,1-1 0,-1 1 0,2 1 0,16-20 0,-9 14 0,1 2 0,1 0 0,0 0 0,1 2 0,0 0 0,1 2 0,1 0 0,0 1 0,1 1 0,0 1 0,0 1 0,1 0 0,0 2 0,0 1 0,0 1 0,33-1 0,-50 5 0,0 0 0,0 0 0,0 1 0,0 0 0,0 0 0,0 1 0,0 0 0,0 0 0,0 0 0,-1 1 0,1 0 0,-1 0 0,0 0 0,8 6 0,-6-2 0,-1-1 0,1 1 0,-1 0 0,-1 1 0,1 0 0,-1-1 0,-1 2 0,7 14 0,-3 0 0,0 1 0,-2 0 0,-1 0 0,-1 0 0,-1 1 0,0 33 0,-3-39 0,-1-1 0,-1 0 0,0 0 0,-2 0 0,0-1 0,-1 1 0,0-1 0,-2 0 0,-15 30 0,7-22 0,-1-1 0,-1 0 0,-1-1 0,-1-1 0,-29 27 0,45-47 0,1 1 0,-1-1 0,0 0 0,1 1 0,-1-1 0,0 0 0,0-1 0,-1 1 0,1-1 0,0 1 0,-1-1 0,1 0 0,0 0 0,-1 0 0,1-1 0,-1 1 0,0-1 0,-3 0 0,5 0 0,1-1 0,0 1 0,0 0 0,-1-1 0,1 1 0,0-1 0,0 0 0,0 1 0,0-1 0,0 0 0,-1 0 0,2 0 0,-1 0 0,0 1 0,0-1 0,0-1 0,0 1 0,1 0 0,-2-2 0,1 0 0,-1 0 0,1 0 0,1-1 0,-1 1 0,0-1 0,1 1 0,0 0 0,-1-1 0,2 1 0,-1-6 0,2-3 0,1-1 0,0 1 0,1 0 0,0 0 0,1 1 0,0-1 0,1 1 0,0 0 0,1 1 0,8-12 0,9-8 0,54-54 0,-72 79 0,12-13 0,0 2 0,1 0 0,26-17 0,-39 30 0,-1 0 0,0 1 0,1-1 0,0 1 0,0 0 0,0 0 0,0 1 0,7-2 0,-11 3 0,1 0 0,0 0 0,0 0 0,0 1 0,-1-1 0,1 0 0,0 1 0,0 0 0,-1 0 0,1 0 0,-1 0 0,1 0 0,0 0 0,-1 1 0,0-1 0,1 1 0,-1 0 0,3 2 0,-2 1 0,1-1 0,-1 1 0,0 0 0,-1 0 0,1 0 0,-1 0 0,0 1 0,0-1 0,0 1 0,-1-1 0,0 1 0,0 0 0,-1-1 0,1 1 0,-1 0 0,0 0 0,-1-1 0,1 1 0,-1 0 0,-3 10 0,-2 5 0,0 0 0,-1 0 0,-1 0 0,-13 22 0,7-17 0,-1-2 0,-1 0 0,-1 0 0,-1-2 0,-1 0 0,-1-1 0,-1-1 0,-29 21 0,49-40 0,0 0 0,0 0 0,0 0 0,0 0 0,-1 0 0,1 0 0,0 0 0,-1 0 0,1-1 0,0 1 0,-1-1 0,1 1 0,-1-1 0,1 1 0,-1-1 0,1 0 0,-1 0 0,1 1 0,-1-1 0,1 0 0,-1-1 0,0 1 0,1 0 0,-1 0 0,1-1 0,-1 1 0,1 0 0,0-1 0,-1 0 0,1 1 0,-1-1 0,1 0 0,0 0 0,0 0 0,-1 0 0,1 0 0,0 0 0,0 0 0,0 0 0,0 0 0,0 0 0,0-1 0,0 1 0,1 0 0,-1-1 0,0 1 0,1 0 0,-2-3 0,0-6 0,-1 0 0,1 0 0,0 0 0,1 0 0,1 0 0,0-15 0,1 10 0,1 1 0,1 0 0,0-1 0,1 1 0,1 0 0,0 1 0,1-1 0,1 1 0,0 0 0,0 1 0,1 0 0,1 0 0,0 0 0,0 1 0,13-10 0,21-19 0,1 2 0,71-47 0,-21 24 0,3 3 0,2 5 0,2 4 0,2 4 0,2 5 0,1 5 0,2 4 0,2 5 0,0 5 0,146-9 0,-210 26 0,1 3 0,-1 2 0,0 1 0,1 3 0,-2 2 0,1 2 0,72 23 0,-106-27 0,-2 0 0,1 0 0,-1 1 0,0 0 0,0 1 0,0 0 0,-1 0 0,0 1 0,-1 0 0,15 19 0,-20-23 0,0 0 0,-1 0 0,1 0 0,-1 0 0,0 1 0,0-1 0,0 1 0,-1-1 0,1 1 0,-1 0 0,0 0 0,-1 0 0,1 0 0,-1-1 0,0 1 0,0 0 0,0 0 0,-1 0 0,0 0 0,0 0 0,0-1 0,-1 1 0,1 0 0,-1-1 0,0 1 0,0-1 0,-1 0 0,-2 5 0,3-6 0,-1 0 0,1 0 0,-1 0 0,0 0 0,0-1 0,0 1 0,0-1 0,0 0 0,0 0 0,-6 3 0,7-4 0,1-1 0,0 1 0,-1-1 0,1 0 0,0 1 0,-1-1 0,1 0 0,-1 0 0,1 0 0,0 0 0,-1 0 0,1 0 0,0-1 0,-1 1 0,1 0 0,0-1 0,-1 1 0,1-1 0,0 1 0,0-1 0,-1 0 0,1 1 0,0-1 0,0 0 0,0 0 0,0 0 0,0 0 0,0 0 0,0 0 0,0 0 0,1 0 0,-1 0 0,0-1 0,-1-1 0,-3-8 0,0-1 0,1 0 0,0 1 0,1-1 0,0 0 0,1-1 0,0 1 0,1 0 0,0-20 0,3-5 0,1 0 0,8-39 0,7-7 5,49-141-1,53-79-114,-104 263 64,31-72-246,395-1000-152,57-353 444,-491 1442 0,60-221 0,-66 237 0,0-1 0,0 1 0,-1-1 0,-1 0 0,1 0 0,-1 0 0,-2-10 0,2 16 0,-1 0 0,0 0 0,0 0 0,0 1 0,0-1 0,0 0 0,0 0 0,0 1 0,0-1 0,-1 1 0,1-1 0,-1 1 0,1 0 0,-1 0 0,0-1 0,1 1 0,-1 0 0,0 0 0,0 1 0,0-1 0,1 0 0,-1 1 0,0-1 0,0 1 0,0-1 0,0 1 0,0 0 0,0 0 0,0 0 0,-4 0 0,-68 3 250,1 3-1,0 3 1,-97 25 0,105-20-366,-18 3 116,-28 7 0,-208 17 0,311-40 0,-1-1 0,1 0 0,0-1 0,-1 1 0,1-2 0,0 1 0,0-1 0,0-1 0,0 1 0,-15-8 0,19 7 0,0 0 0,0 0 0,0-1 0,0 1 0,0-1 0,0 0 0,1 0 0,0 0 0,0-1 0,0 1 0,1-1 0,-1 1 0,1-1 0,0 0 0,1 0 0,-1 0 0,1 0 0,-1-6 0,-4-42 0,2 1 0,3-1 0,2 1 0,11-73 0,-12 121 0,2-10 0,-2 3 0,2-1 0,-1 0 0,2 1 0,4-15 0,-6 22 0,1 0 0,-1 1 0,1-1 0,0 1 0,1-1 0,-1 1 0,1 0 0,-1 0 0,1 0 0,0 0 0,0 1 0,0-1 0,0 1 0,0 0 0,1-1 0,-1 2 0,6-3 0,122-41 0,-69 25 0,1058-375-1277,-1052 368 1216,-31 11 62,0 2 0,53-12 0,-81 27-1,-20 8 0,-38 18 0,-82 31 0,79-36 0,-650 238-445,481-184 372,152-51 72,-144 43 874,191-65-624,22-3-247,0 0 0,0 0 0,-1-1 0,1 1 0,0 0 0,0 0 0,0 0 0,0 0 0,0 0 0,0 0 0,-1 0 0,1 0 0,0-1 0,0 1 0,0 0 0,0 0 0,0 0 0,0 0 0,0 0 0,0 0 0,0-1 0,0 1 0,0 0 0,0 0 0,-1 0 0,1 0 0,0-1 0,0 1 0,0 0 0,0 0 0,0 0 0,0 0 0,1 0 0,-1-1 0,0 1 0,0 0 0,0 0 0,0 0 0,0 0 0,0 0 0,0-1 0,0 1 0,0 0 0,0 0 0,0 0 0,0 0 0,1 0 0,-1 0 0,0-1 0,0 1 0,0 0 0,0 0 0,0 0 0,0 0 0,1 0 0,-1 0 0,0 0 0,0 0 0,0 0 0,0 0 0,0 0 0,1 0 0,17-14 6,1 2 1,1 0-1,0 1 0,0 1 0,33-11 1,3-2-6,469-214-3,-485 218 5,-29 13 41,-1 0-1,0 1 1,1 0 0,0 1-1,0 0 1,1 1-1,-1 0 1,1 1-1,14-1 1,-20 8 35,-11 8-70,-18 18-11,-2-2 0,0 0 0,-2-2 0,-43 33 0,38-31 0,-268 230 0,239-202 0,47-36 0,14-21 0,0 1 0,0-1 0,0 0 0,0 1 0,0-1 0,0 0 0,0 0 0,0 1 0,0-1 0,0 0 0,0 1 0,1-1 0,-1 0 0,0 0 0,0 1 0,0-1 0,0 0 0,0 0 0,1 1 0,-1-1 0,0 0 0,0 0 0,0 0 0,1 1 0,-1-1 0,0 0 0,0 0 0,1 0 0,-1 0 0,0 1 0,0-1 0,1 0 0,-1 0 0,0 0 0,0 0 0,1 0 0,-1 0 0,1 0 0,42-6 0,77-32 0,-68 20 0,87-18 0,-136 35 0,1 0 0,0 0 0,0 0 0,1 1 0,-1 0 0,0 0 0,0 0 0,0 0 0,0 1 0,0-1 0,0 1 0,0 0 0,0 0 0,0 0 0,-1 1 0,1 0 0,3 2 0,-6-4 0,0 1 0,0 0 0,-1 0 0,1 0 0,-1 0 0,1 0 0,-1 0 0,1 0 0,-1 0 0,0 0 0,1 0 0,-1 0 0,0 0 0,0 0 0,0 0 0,1 0 0,-1 0 0,-1 1 0,1-1 0,0 0 0,0 0 0,0 0 0,-1 1 0,0 3 0,-1-1 0,0 0 0,0 1 0,-1-1 0,1 0 0,-1 0 0,0 0 0,-3 3 0,-17 19 0,-1-2 0,-2-1 0,0 0 0,-34 21 0,-125 68 0,184-111 0,-205 105 0,-224 80 0,380-169 0,34-14 0,16-3 0,0 0 0,0 0 0,0 0 0,0 0 0,0 0 0,0 0 0,0 0 0,0 0 0,0 0 0,0 0 0,0-1 0,0 1 0,0 0 0,0 0 0,0 0 0,0 0 0,0 0 0,0 0 0,0 0 0,0 0 0,0 0 0,0 0 0,0 0 0,0 0 0,0 0 0,0-1 0,0 1 0,0 0 0,0 0 0,0 0 0,0 0 0,0 0 0,0 0 0,0 0 0,402-185 0,-219 107 0,-57 20 0,202-80 0,-322 136 0,1 0 0,-1 0 0,1 0 0,-1 1 0,1 0 0,9-1 0,-16 2 0,1 1 0,-1-1 0,0 0 0,1 0 0,-1 0 0,0 0 0,1 0 0,-1 1 0,0-1 0,1 0 0,-1 0 0,0 1 0,1-1 0,-1 0 0,0 0 0,1 1 0,-1-1 0,0 0 0,0 1 0,0-1 0,1 0 0,-1 1 0,0-1 0,0 1 0,0-1 0,0 0 0,0 1 0,1-1 0,-1 1 0,0-1 0,0 0 0,0 1 0,0-1 0,0 1 0,0-1 0,-1 0 0,1 1 0,0-1 0,0 1 0,0-1 0,0 0 0,0 1 0,-1-1 0,1 0 0,0 1 0,0-1 0,0 0 0,-1 1 0,1-1 0,0 0 0,-1 1 0,1-1 0,0 0 0,0 0 0,-1 0 0,0 1 0,-7 10 0,-1-1 0,0 0 0,0 0 0,-1-1 0,0 0 0,-14 9 0,-74 43 0,86-54 0,3 0 0,-1-2 0,0 0 0,-1 0 0,1-1 0,-13 4 0,22-8 0,0 1 0,0-1 0,0 0 0,0 0 0,-1 1 0,1-1 0,0 0 0,0 0 0,0 0 0,0 0 0,0-1 0,0 1 0,0 0 0,0 0 0,0-1 0,0 1 0,0 0 0,0-1 0,0 1 0,0-1 0,0 1 0,0-1 0,0 0 0,1 1 0,-1-1 0,0 0 0,0 1 0,1-1 0,-1 0 0,0 0 0,1 0 0,-1 0 0,1 0 0,-1 0 0,1 0 0,-1 0 0,1 0 0,0 0 0,0 0 0,-1 0 0,1 0 0,0 0 0,0-2 0,1-7 0,1-1 0,0 1 0,0 0 0,1 0 0,0 0 0,1 1 0,0-1 0,7-12 0,16-28 0,56-77 0,109-114-164,673-680-2348,-262 295 1187,-421 421 950,-161 180 346,-1-1 1,31-52 0,-50 75 28,1 1 0,-1-1 0,0 1 0,0-1 0,-1 1 0,1-1 0,0 1 0,-1-1 0,0 0 0,0 0 0,0-3 0,0 5 0,0 0 0,0 0 0,-1 0 0,1 0 0,0 1 0,-1-1 0,1 0 0,-1 0 0,1 0 0,-1 1 0,1-1 0,-1 0 0,0 1 0,1-1 0,-1 0 0,0 1 0,1-1 0,-1 1 0,0-1 0,0 1 0,0 0 0,0-1 0,1 1 0,-1 0 0,0-1 0,-1 1 0,-9-1 0,1 1 0,-1 0 0,0 1 0,0 0 0,1 0 0,-1 1 0,1 1 0,-12 4 0,-138 45 0,-259 126 0,176-68 0,198-91 82,-56 15-1,93-31 10,0-1 0,0-1-1,-1 0 1,1 0 0,-16-1-1,23 0-77,1 0-1,-1 0 1,0 0-1,1 0 1,-1 0-1,0 0 1,1 0-1,-1 0 0,1-1 1,-1 1-1,0 0 1,1-1-1,-1 1 1,1 0-1,-1-1 1,1 1-1,-1 0 1,1-1-1,-1 1 1,1-1-1,0 1 1,-1-1-1,1 1 1,0-1-1,-1 1 1,1-1-1,0 0 0,0 1 1,-1-1-1,1 0 1,0-1 21,1 0-1,-1 0 1,1 0-1,0 0 1,-1 0 0,1 0-1,0 0 1,0 0 0,0 0-1,0 1 1,1-1 0,-1 0-1,0 1 1,3-3 0,34-32 374,2 2 0,1 1 1,66-39-1,-66 44-257,906-645-48,-782 551-103,-155 114 0,1 0 0,0 1 0,1 0 0,0 1 0,23-9 0,-34 15 0,0 0 0,0 0 0,0-1 0,0 1 0,0 0 0,-1 0 0,1 0 0,0 1 0,0-1 0,0 0 0,0 0 0,-1 0 0,1 1 0,0-1 0,0 0 0,0 1 0,-1-1 0,1 1 0,0-1 0,-1 1 0,1-1 0,0 1 0,-1-1 0,1 1 0,-1 0 0,1-1 0,-1 1 0,1 0 0,-1-1 0,1 1 0,-1 0 0,0 0 0,1 0 0,-1-1 0,0 1 0,0 0 0,1 0 0,-1 0 0,0 0 0,0-1 0,0 1 0,0 0 0,0 0 0,0 0 0,0 0 0,-1-1 0,1 1 0,0 0 0,0 0 0,-1 0 0,0 1 0,-1 10 0,-2-1 0,1 1 0,-2-1 0,1 1 0,-2-1 0,1-1 0,-12 17 0,-8 8 0,-33 36 0,-5-5-101,-3-2 1,-3-3-1,-115 79 1,-252 134-403,355-225 483,-56 32-33,-437 283 1036,573-363-983,-34 28 0,35-29 0,0 0 0,1 0 0,-1 0 0,0 0 0,0 0 0,0 0 0,0 0 0,0 0 0,0 0 0,0 0 0,1 0 0,-1 0 0,0 0 0,0 0 0,0 0 0,0 0 0,0 0 0,0 0 0,1 0 0,-1 0 0,0 0 0,0 0 0,0 0 0,0 0 0,0 0 0,0 0 0,0 0 0,0 1 0,1-1 0,-1 0 0,0 0 0,0 0 0,0 0 0,0 0 0,0 0 0,0 0 0,0 0 0,0 1 0,0-1 0,0 0 0,0 0 0,0 0 0,0 0 0,0 0 0,0 0 0,0 0 0,0 1 0,0-1 0,0 0 0,0 0 0,0 0 0,0 0 0,0 0 0,0 0 0,0 1 0,0-1 0,0 0 0,0 0 0,0 0 0,0 0 0,0 0 0,0 0 0,0 0 0,-1 0 0,1 1 0,0-1 0,0 0 0,0 0 0,0 0 0,27-7 0,90-31 0,520-154 0,-631 191 2,298-69-19,-216 54 105,132-6 0,-199 20 50,1 2 0,-1 1 1,1 1-1,31 6 0,-46-6-132,0 0 1,-1 0-1,1 0 1,-1 1 0,0 0-1,0 0 1,0 0-1,0 1 1,0 0 0,-1 0-1,1 1 1,-1-1-1,-1 1 1,1 0-1,-1 1 1,1-1 0,5 11-1,-4 1-6,0 0 0,-1 1 0,0 0 0,-1 0 0,-2 0 0,1 0 0,-2 0 0,-1 1 0,-2 24 0,2-28 0,-5 103-122,-5 0-1,-5 0 0,-5-2 0,-5 0 1,-71 196-1,26-135-335,-7-2 1,-185 300-1,112-247 454,-10-8 0,-10-6 0,-9-8-1,-9-9 1,-8-7 0,-419 310 0,437-375 4,143-101 0,-34 30 0,67-52 0,1-1 0,-1 0 0,1 1 0,-1-1 0,1 1 0,0 0 0,0-1 0,0 1 0,0 0 0,0 0 0,0-1 0,0 1 0,1 0 0,-1 0 0,0 3 0,1-4 0,0 0 0,0 0 0,1 0 0,-1 0 0,0 0 0,0 0 0,1-1 0,-1 1 0,1 0 0,-1 0 0,1 0 0,-1 0 0,1-1 0,-1 1 0,1 0 0,0-1 0,-1 1 0,1 0 0,0-1 0,0 1 0,-1-1 0,1 1 0,1 0 0,7 2 0,0 0 0,-1 0 0,2-1 0,-1 0 0,13 1 0,-8-1 0,190 29 0,344 65 0,-467-76 0,0 4 0,-1 3 0,-1 4 0,117 64 0,-165-76-1,0 2 0,-2 1 0,-1 1 0,-1 2 0,-1 1 0,-1 1-1,-1 1 1,-1 1 0,-2 0 0,-1 2 0,-2 1 0,24 54 0,-9-2 45,-3 3 1,-5 0-1,27 165 1,-30-109 157,-7 0-1,-7 1 1,-5 1 0,-7-1-1,-36 234 1,21-269-210,-6-1-1,-4-1 1,-5-2-1,-5-1 1,-3-2-1,-6-1 1,-112 175 0,128-231 8,-1-1 0,-2-2 0,-2-1 0,-1-2 0,-3-2 0,-88 63 0,105-84 0,0-1 0,-2-2 0,1 0 0,-2-2 0,0-1 0,0-1 0,0-1 0,-1-1 0,-1-2 0,1-1 0,-1-1 0,1-1 0,-1-2 0,-56-6 0,73 5 33,0-2 1,0 1-1,1-2 1,-1 1-1,1-2 1,0 1-1,0-2 1,0 1-1,1-2 1,0 1 0,0-1-1,0-1 1,-12-12-1,15 12-10,0-1-1,1 1 1,1-1 0,-1 0-1,1-1 1,1 1 0,0-1-1,0 0 1,1 0-1,0-1 1,0 1 0,2 0-1,-1-1 1,1 1 0,1-19-1,0 18-22,1 0 0,1 0 0,-1 1 0,2-1 0,0 0 0,0 1 0,1-1 0,0 1 0,1 0 0,0 0 0,0 1 0,1 0 0,0 0 0,1 0 0,0 0 0,11-9 0,6-3 0,1 0 0,1 2 0,0 1 0,44-22 0,48-21 0,179-65 0,136-13 0,-135 65 0,-286 72 0,0 0 0,-1 0 0,1 1 0,0 1 0,0 0 0,18 2 0,-27-1 0,0 0 0,0 0 0,-1 0 0,1 0 0,0 0 0,-1 1 0,1-1 0,-1 1 0,1 0 0,-1 0 0,0 0 0,1 0 0,-1 0 0,0 0 0,0 0 0,-1 1 0,1-1 0,0 1 0,-1-1 0,0 1 0,0 0 0,1 0 0,-1-1 0,-1 1 0,1 0 0,0 0 0,-1 0 0,0 0 0,1 6 0,-1 11 0,0 0 0,-1 1 0,0-1 0,-2 0 0,-1 0 0,-10 33 0,-3-3 0,-34 70 0,33-85 0,-1-1 0,-1-1 0,-2-1 0,-2 0 0,0-2 0,-2-1 0,-42 36 0,30-33 0,-1-3 0,-2-1 0,-1-2 0,-1-2 0,-69 29 0,5-14 0,-3-4 0,0-5 0,-2-5 0,0-5 0,-198 10 0,286-28 0,-1-2 0,1 0 0,0-2 0,-40-8 0,57 9 0,1-1 0,-1 0 0,1 0 0,0-1 0,0 0 0,0 0 0,0 0 0,0-1 0,1 0 0,0 0 0,-1 0 0,2-1 0,-1 1 0,0-1 0,1-1 0,0 1 0,0 0 0,1-1 0,-1 0 0,1 0 0,-3-7 0,2-2 0,0 0 0,2 0 0,-1-1 0,2 1 0,0 0 0,0-1 0,2 1 0,0 0 0,0-1 0,2 1 0,0 0 0,1 0 0,0 0 0,9-20 0,0 5 0,1 1 0,1 1 0,1 0 0,1 1 0,2 1 0,24-27 0,-6 15 0,2 1 0,2 2 0,1 2 0,2 2 0,61-33 0,246-108 0,-336 165 0,351-143 0,-352 145 0,0 1 0,1 0 0,-1 0 0,1 2 0,0 0 0,0 0 0,0 1 0,23 3 0,-34-2 0,-1 1 0,1 0 0,-1 0 0,1 0 0,-1 0 0,1 1 0,-1 0 0,0-1 0,0 1 0,0 0 0,0 1 0,0-1 0,0 0 0,-1 1 0,5 5 0,-4-4 0,-1 1 0,1 0 0,-1 0 0,0 0 0,0 1 0,-1-1 0,1 0 0,-1 1 0,-1-1 0,1 1 0,-1-1 0,0 1 0,0 7 0,-3 13 0,0-1 0,-2 0 0,0 0 0,-14 37 0,-52 101 0,45-114 11,-2 0-1,-3-3 0,-2 0 0,-1-2 1,-59 57-1,35-46-112,-3-3 1,-2-3-1,-82 50 0,24-29-123,-132 57-1,-130 30 155,-45-10 71,417-144 0,-9 3 0,0-2 0,0 0 0,-20 1 0,37-4 0,0-1 0,0 0 0,0 1 0,0-1 0,0-1 0,0 1 0,0 0 0,0-1 0,0 0 0,0 0 0,0 1 0,0-2 0,0 1 0,1 0 0,-1 0 0,0-1 0,1 0 0,-1 1 0,1-1 0,0 0 0,0 0 0,-1-1 0,1 1 0,1 0 0,-1-1 0,-2-3 0,2 2 0,1 0 0,0-1 0,1 1 0,-1 0 0,1 0 0,0-1 0,0 1 0,0 0 0,0-1 0,1 1 0,0 0 0,0-1 0,0 1 0,0 0 0,1 0 0,-1 0 0,1 0 0,0 0 0,0 1 0,1-1 0,-1 0 0,4-2 0,7-11 0,0 1 0,2 1 0,28-25 0,-2 8 2,1 2-1,81-43 0,113-38-169,458-140-873,12 44 990,-426 135 51,-243 64 34,0 1 0,0 1 0,54 0-1,-85 6-6,0 0 0,0 0 0,0 1-1,0 0 1,0 0 0,0 0 0,0 1-1,0 0 1,0 0 0,-1 0-1,1 1 1,-1-1 0,0 1 0,1 1-1,-1-1 1,-1 1 0,1 0 0,0 0-1,3 5 1,-4-3-19,-1 0 1,0 0-1,0 1 0,-1-1 1,0 1-1,0 0 0,0 0 1,-1 0-1,0 0 0,0 0 1,-1 0-1,0 0 0,0 0 1,-1 0-1,0 0 0,-2 8 1,-3 14-9,-2 0 0,-1 0 0,-1-1 0,-2-1 0,-16 29 0,-11 14-82,-86 117 0,-131 114-679,82-127 409,-6-8 0,-8-8-1,-7-8 1,-217 126 0,158-127 12,-7-12 1,-5-11-1,-293 95 0,158-95 625,294-99-14,-187 23 1,277-48-232,-1-1 0,0 0-1,0-1 1,-24-4 0,40 4-40,-1-1 1,1 1 0,0 0-1,0-1 1,0 0 0,0 0-1,0 0 1,0 1 0,0-2 0,0 1-1,1 0 1,-1 0 0,-3-3-1,5 3 0,0 1 0,-1-1 0,1 0 0,0 1 0,-1-1 0,1 0 0,0 0 0,0 1 0,-1-1 0,1 0-1,0 0 1,0 1 0,0-1 0,0 0 0,0 0 0,0 1 0,0-1 0,1 0 0,-1 0 0,0 1 0,0-1 0,1 0 0,-1 0-1,0 1 1,1-2 0,3-3 19,0 0-1,0 1 0,0 0 1,0 0-1,1 0 0,0 0 0,0 0 1,8-4-1,38-17 229,1 2 1,1 3-1,1 2 1,81-17-1,593-111 691,8 38-126,-675 100-812,-20 1 0,0 2 0,0 1 0,53 3 0,-92 1 0,1 0 0,0 1 0,-1-1 0,1 0 0,-1 1 0,1-1 0,-1 1 0,1 0 0,-1 0 0,1 0 0,-1 0 0,0 0 0,0 1 0,1-1 0,-1 1 0,0-1 0,3 4 0,-5-4 0,1 1 0,-1 0 0,0-1 0,0 1 0,1 0 0,-1 0 0,0-1 0,-1 1 0,1 0 0,0-1 0,0 1 0,-1 0 0,1-1 0,-1 1 0,1 0 0,-1-1 0,0 1 0,0-1 0,0 1 0,0-1 0,0 0 0,0 1 0,0-1 0,0 0 0,0 0 0,0 0 0,-2 2 0,-23 19 0,0 0 0,-1-2 0,-1-1 0,-1-1 0,-55 25 0,-269 109 45,-20-27 40,348-117-79,-301 90-370,-3-14 1,-4-14-1,-380 29 1,614-91 363,-161-5 0,259-3 1,-76-10-14,72 9 26,1 0-1,-1 0 1,1-1 0,0 1 0,0-1 0,-1 0 0,1 0 0,0-1-1,0 1 1,1-1 0,-1 0 0,-5-5 0,8 6 15,0 1 1,0-1-1,0 1 1,0-1 0,0 0-1,0 0 1,0 1-1,1-1 1,-1 0-1,1 0 1,-1 0-1,1 0 1,0 0-1,0 0 1,0 1 0,0-1-1,0 0 1,0 0-1,0 0 1,0 0-1,1 0 1,0-3-1,2 0 13,-1 0-1,1-1 1,0 1-1,0 0 0,0 0 1,7-7-1,7-4 105,0 1-1,1 0 0,0 2 0,1 0 1,0 1-1,1 1 0,1 0 0,29-9 0,152-58-453,331-83 0,-474 146 163,857-190-226,-745 186 372,-161 19 0,-1 0 0,1 0 0,-1 1 0,1 0 0,13 4 0,-22-5 0,0 0 0,-1 0 0,1 0 0,-1 1 0,1-1 0,0 0 0,-1 0 0,1 1 0,-1-1 0,1 0 0,-1 1 0,1-1 0,-1 1 0,0-1 0,1 0 0,-1 1 0,1-1 0,-1 1 0,0-1 0,1 1 0,-1-1 0,0 1 0,0 0 0,0-1 0,1 1 0,-1-1 0,0 1 0,0 0 0,0-1 0,0 1 0,0-1 0,0 2 0,-1 0 0,0 0 0,0 0 0,0 0 0,-1 0 0,1 0 0,-1 0 0,1 0 0,-1 0 0,0-1 0,0 1 0,1-1 0,-1 1 0,-3 1 0,-20 13 0,-1-1 0,0 0 0,-38 13 0,-104 33 0,153-56 0,-765 198-963,-21-79 858,742-117 251,-10 3 66,0-4-1,-94-2 1,126-12-212,36 8 0,0 0 0,0-1 0,0 1 0,0 0 0,1-1 0,-1 1 0,0-1 0,0 1 0,0-1 0,1 0 0,-1 1 0,0-1 0,1 0 0,-1 0 0,0 1 0,1-1 0,-1 0 0,1 0 0,-1-1 0,1-1 0,1 1 0,-1 0 0,1-1 0,0 1 0,0 0 0,0-1 0,0 1 0,0 0 0,1 0 0,-1 0 0,1 0 0,-1 0 0,1 0 0,0 1 0,-1-1 0,1 1 0,0-1 0,0 1 0,0-1 0,1 1 0,3-2 0,57-33 0,1 3 0,104-38 0,-159 67 0,137-54 435,247-65 0,-312 110-29,-69 15-285,-18 6-37,-21 8-77,0-2 1,-1 0-1,0-2 1,-44 13 0,69-24-8,-204 61 0,-284 48 0,371-91 0,113-18 0,0 0 0,-1 0 0,1-1 0,0 0 0,-12-2 0,19 2 0,-1 0 0,1 0 0,0 0 0,0 0 0,0 0 0,-1 0 0,1 0 0,0-1 0,0 1 0,0 0 0,0 0 0,-1 0 0,1 0 0,0 0 0,0-1 0,0 1 0,0 0 0,0 0 0,0 0 0,-1-1 0,1 1 0,0 0 0,0 0 0,0 0 0,0-1 0,0 1 0,0 0 0,0 0 0,0 0 0,0-1 0,0 1 0,0 0 0,0 0 0,0 0 0,0-1 0,0 1 0,0 0 0,0 0 0,0 0 0,0-1 0,0 1 0,1 0 0,-1 0 0,0 0 0,0-1 0,0 1 0,0 0 0,0 0 0,0 0 0,1 0 0,-1-1 0,0 1 0,0 0 0,0 0 0,1 0 0,-1 0 0,31-20 0,55-19 0,149-43 0,-203 72 0,1088-318-941,-389 120 449,-632 178 492,-836 210-55,616-154-54,-591 113-870,-427 100 2326,1133-238-1336,-38 11 55,91-17-82,704-102 180,-689 97 51,-25 3-25,0 1-1,0 2 1,66 1-1,-100 3-186,0 0 0,0 1 0,-1-1-1,1 1 1,0-1 0,-1 1 0,1 0-1,-1 0 1,6 3 0,-8-4-3,0 0 0,1 1 0,-1-1 1,1 1-1,-1-1 0,0 0 0,1 1 0,-1-1 1,0 1-1,1-1 0,-1 1 0,0-1 0,0 1 0,0-1 1,1 1-1,-1-1 0,0 1 0,0-1 0,0 1 0,0-1 1,0 1-1,0 0 0,0-1 0,0 1 0,0-1 0,0 1 1,0-1-1,-1 1 0,1-1 0,0 1 0,-3 4 0,0-1 0,0 0 0,0 0-1,-1 0 1,1-1 0,-1 1 0,0-1 0,0 0-1,-6 4 1,-61 38 0,-2-3 0,-157 65 0,149-72 0,-93 39 0,44-21 0,-199 112 0,295-137 0,33-28 0,1 1 0,-1-1 0,1 1 0,-1-1 0,1 1 0,0 0 0,-1-1 0,1 1 0,0-1 0,0 1 0,-1 0 0,1-1 0,0 1 0,0 0 0,0-1 0,0 1 0,0 0 0,0-1 0,0 1 0,0 0 0,0-1 0,0 1 0,0 0 0,0-1 0,0 1 0,0 0 0,1-1 0,-1 2 0,3 0 0,1 0 0,-1 0 0,0 0 0,1 0 0,-1-1 0,1 0 0,-1 1 0,1-1 0,0 0 0,-1-1 0,1 1 0,0-1 0,0 1 0,5-2 0,51 3 0,43 3 0,-95-4 0,1 1 0,-1-1 0,0 1 0,0 1 0,0-1 0,0 2 0,0-1 0,-1 1 0,9 5 0,-15-9 0,0 1 0,0 0 0,0-1 0,0 1 0,0 0 0,0 0 0,0-1 0,0 1 0,-1 0 0,1 0 0,0 0 0,0 0 0,-1 0 0,1 0 0,-1 1 0,1-1 0,-1 0 0,1 0 0,-1 0 0,0 0 0,0 1 0,1-1 0,-1 0 0,0 0 0,0 2 0,-1-1 0,0 0 0,0-1 0,1 1 0,-1 0 0,0-1 0,-1 1 0,1-1 0,0 1 0,0-1 0,-1 1 0,1-1 0,0 0 0,-1 0 0,-2 2 0,-8 4 0,-1-1 0,0 0 0,-20 7 0,25-10 0,2-1 0,-21 8 0,24-9 0,6-1 0,18-6 0,938-231 0,-885 221 0,-69 14 0,-16 5 0,-118 25 0,-266 62 0,-438 42 0,817-130 0,-4 1 0,0-1 0,0-1 0,0-1 0,0 0 0,0-1 0,0-2 0,-31-7 0,49 10 0,0 0 0,1-1 0,-1 1 0,0-1 0,0 1 0,1-1 0,-1 0 0,1 0 0,-1 0 0,1 0 0,-1 0 0,1 0 0,-1 0 0,1 0 0,0 0 0,0-1 0,-1 1 0,1 0 0,0-1 0,0 1 0,1-1 0,-1 0 0,0 1 0,0-1 0,1 0 0,-1 1 0,1-1 0,-1 0 0,1 0 0,0 1 0,0-1 0,0 0 0,0 0 0,0 0 0,0 1 0,0-1 0,1 0 0,-1 0 0,1 1 0,-1-1 0,1 0 0,-1 1 0,1-1 0,2-2 0,2-6 0,2 0 0,0 0 0,0 0 0,0 1 0,15-13 0,26-20 0,3 1 0,1 3 0,1 2 0,2 2 0,113-49 0,-144 73 0,1 1 0,-1 1 0,2 2 0,-1 1 0,0 0 0,1 2 0,0 1 0,39 2 0,-61 0 0,1 0 0,0 0 0,0 1 0,0 0 0,0 0 0,-1 1 0,1-1 0,7 4 0,-10-4 0,-1 0 0,0-1 0,0 1 0,0 0 0,0 0 0,-1 0 0,1 0 0,0 0 0,0 0 0,-1 0 0,1 0 0,0 0 0,-1 1 0,1-1 0,-1 0 0,1 0 0,-1 0 0,0 1 0,0-1 0,1 0 0,-1 1 0,0-1 0,0 0 0,0 0 0,0 1 0,0-1 0,-1 0 0,1 1 0,0-1 0,-1 0 0,1 0 0,-1 1 0,1-1 0,-1 0 0,1 0 0,-1 0 0,-1 1 0,-2 5 0,0 0 0,-1-1 0,0 0 0,0 0 0,-1-1 0,1 1 0,-1-1 0,-1 0 0,1-1 0,-1 1 0,1-1 0,-1-1 0,-12 6 0,-11 2 0,-62 16 0,82-24 0,-106 23 0,-2-5 0,0-6 0,-190 2 0,292-16 0,-1-2 0,1 0 0,0 0 0,-20-6 0,32 6 0,-1-1 0,1 1 0,0-1 0,0 0 0,-1 0 0,1 0 0,1-1 0,-1 1 0,0-1 0,0 0 0,1 0 0,0-1 0,0 1 0,0-1 0,0 1 0,0-1 0,1 0 0,-1 0 0,-2-6 0,0-6 0,1 1 0,0 0 0,1-1 0,0 0 0,2 0 0,0 0 0,0 1 0,2-1 0,0 0 0,5-29 0,5-3 0,1 1 0,24-60 0,-10 42 0,3 2 0,70-113 0,102-101 0,-24 11 0,-176 265 0,0 1 0,-1-1 0,1 0 0,0 1 0,-1-1 0,1 0 0,-1 0 0,1 0 0,-1 0 0,0 1 0,1-1 0,-1 0 0,0 0 0,0 0 0,0 0 0,1 0 0,-1 0 0,0 0 0,0 0 0,0 0 0,0 0 0,-1 0 0,1 0 0,0 0 0,0 1 0,-1-1 0,1 0 0,0 0 0,-1 0 0,1 0 0,-1 0 0,1 1 0,-1-1 0,1 0 0,-1 0 0,0 1 0,1-1 0,-1 0 0,0 1 0,-1-2 0,-13-17 0,9 6 0,2 0 0,-1 1 0,2-1 0,0-1 0,0 1 0,1 0 0,1-1 0,0-19 0,3-15 0,10-51 0,0 0 0,-11 74 0,4-36 0,-5 57 0,1 0 0,0 0 0,0 1 0,0-1 0,1 0 0,-1 0 0,1 0 0,0 1 0,0-1 0,0 1 0,4-5 0,-5 7 0,0 0 0,0 0 0,0 0 0,0 1 0,-1-1 0,1 1 0,0-1 0,0 1 0,0-1 0,0 1 0,0-1 0,0 1 0,0 0 0,1 0 0,-1-1 0,0 1 0,0 0 0,0 0 0,0 0 0,0 0 0,0 0 0,0 0 0,0 1 0,0-1 0,2 1 0,0 0 0,0 0 0,0 1 0,-1-1 0,1 1 0,0 0 0,-1 0 0,0 0 0,1 0 0,1 3 0,3 2 0,-1 1 0,0 0 0,-1 1 0,0-1 0,4 10 0,-2 3 0,-1-1 0,-1 1 0,0 0 0,1 22 0,-3-67 0,1-1 0,1 1 0,2 0 0,0 1 0,14-30 0,-21 52 0,1-1 0,0 0 0,-1 1 0,1-1 0,0 0 0,0 1 0,0-1 0,1 1 0,-1-1 0,0 1 0,0 0 0,1 0 0,-1-1 0,1 1 0,-1 0 0,1 0 0,0 0 0,-1 1 0,1-1 0,0 0 0,-1 1 0,1-1 0,0 1 0,0-1 0,0 1 0,0 0 0,-1 0 0,1 0 0,0 0 0,0 0 0,0 0 0,0 0 0,-1 1 0,1-1 0,0 0 0,2 2 0,0 1 0,0-1 0,0 1 0,-1 0 0,0 1 0,1-1 0,-1 0 0,-1 1 0,1 0 0,0 0 0,-1-1 0,0 2 0,0-1 0,0 0 0,2 6 0,6 29 0,-2 1 0,-1 0 0,-2 0 0,-2 1 0,-1-1 0,-3 1 0,-5 41 0,-2-46 0,1-25 0,6-11 0,1 0 0,0-1 0,-1 1 0,1 0 0,-1 0 0,1 0 0,-1-1 0,1 1 0,0 0 0,-1 0 0,1-1 0,0 1 0,-1 0 0,1 0 0,0-1 0,-1 1 0,1-1 0,0 1 0,0 0 0,-1-1 0,1 1 0,0-1 0,0 1 0,0 0 0,-1-1 0,1 1 0,0-1 0,0 1 0,0-1 0,0 0 0,-4-13 0,0-1 0,1 0 0,0 0 0,2 0 0,0 0 0,0 0 0,4-31 0,-3 46 0,0 0 0,0-1 0,0 1 0,0-1 0,0 1 0,0 0 0,0-1 0,0 1 0,0 0 0,0-1 0,1 1 0,-1 0 0,0-1 0,0 1 0,0 0 0,1-1 0,-1 1 0,0 0 0,1-1 0,-1 1 0,0 0 0,0 0 0,1-1 0,-1 1 0,0 0 0,1 0 0,-1 0 0,1 0 0,-1-1 0,0 1 0,1 0 0,-1 0 0,0 0 0,1 0 0,-1 0 0,1 0 0,-1 0 0,0 0 0,1 0 0,-1 0 0,1 0 0,-1 0 0,0 0 0,1 0 0,-1 1 0,0-1 0,1 0 0,0 0 0,9 6 0,0 1 0,0-1 0,-1 2 0,1-1 0,-2 1 0,1 1 0,-1-1 0,8 12 0,21 21 0,488 555-494,-40 34-1,-475-617 495,74 98 0,-5 4 0,71 139 0,-141-234 31,-1 1 0,0 0 0,-2 1 0,0 0 0,-1 0 0,-1 0 0,-2 0 0,0 0-1,-1 1 1,-1-1 0,-1 1 0,-2-1 0,0 0 0,-1 0 0,-7 23 0,5-27-5,0-1 0,-1 1 0,-1-1 0,-1-1 0,0 1 0,-1-2 0,-1 1 0,0-1 0,-1-1 0,-1 0 0,0-1 0,-1 0 0,0-1 0,-1-1 0,0 0 0,-1-1 0,0 0 0,-25 10 0,-5-4-26,0-2 0,0-2 0,-1-2 0,-1-2 0,-73 3 0,-243-13 0,324-1 0,34 1 0,26 1 0,828-4 0,-816 6 0,61 2 0,-85-2 0,0 0 0,-1 0 0,1 1 0,-1 0 0,0 0 0,0 1 0,1 0 0,9 6 0,-16-9 0,0 1 0,0-1 0,-1 1 0,1-1 0,0 1 0,0 0 0,-1 0 0,1-1 0,0 1 0,-1 0 0,1 0 0,0 0 0,-1-1 0,0 1 0,1 0 0,-1 0 0,1 0 0,-1 0 0,0 0 0,0 0 0,1 0 0,-1 0 0,0 0 0,0 0 0,0 0 0,0 0 0,0 0 0,0 0 0,-1 0 0,1 0 0,0 0 0,0 0 0,-1 0 0,1 0 0,-1 0 0,1 0 0,-1 0 0,1 0 0,-2 1 0,-3 5 0,0-1 0,-1 0 0,0 0 0,0-1 0,0 1 0,-1-1 0,0 0 0,0-1 0,-14 7 0,-86 33 0,78-33 0,-205 68-310,-287 59 0,-248 1-20,657-126 330,98-16 0,27-7 0,38-8 0,1 2 0,1 3 0,54-8 0,-45 9 0,1229-261-1423,-22-94 1291,-1067 292 69,-187 69 89,0 0 0,-1-1 0,1-1 0,15-11 0,-30 19-22,0 0 1,0 0-1,1 0 0,-1-1 1,0 1-1,0 0 0,0 0 1,0 0-1,1 0 0,-1 0 1,0 0-1,0-1 0,0 1 1,0 0-1,0 0 0,0 0 1,1 0-1,-1 0 0,0-1 1,0 1-1,0 0 0,0 0 0,0 0 1,0-1-1,0 1 0,0 0 1,0 0-1,0 0 0,0-1 1,0 1-1,0 0 0,0 0 1,0 0-1,0 0 0,0-1 1,0 1-1,0 0 0,0 0 1,-1 0-1,1-1 0,0 1 1,0 0-1,0 0 0,0 0 1,0 0-1,0 0 0,0-1 1,-1 1-1,1 0 0,0 0 1,0 0-1,0 0 0,0 0 1,-1 0-1,1 0 0,0 0 1,0-1-1,0 1 0,0 0 1,-1 0-1,1 0 0,0 0 1,0 0-1,0 0 0,-1 0 1,1 0-1,-31 2 286,-65 18-213,-109 36 0,148-38-86,-670 210-511,578-172 684,108-33 214,41-23-365,-1 1-1,1-1 1,-1 0-1,1 1 1,-1-1-1,1 0 1,-1 1-1,1-1 1,0 1-1,-1-1 1,1 1-1,0-1 1,-1 1-1,1-1 0,0 1 1,-1-1-1,1 1 1,0-1-1,0 1 1,0-1-1,-1 1 1,1 0-1,0-1 1,0 1-1,0-1 1,0 1-1,0 0 1,0-1-1,0 1 1,0-1-1,1 2 1,3 0 23,0 0 0,0 0 0,1-1 0,-1 1 0,1-1 0,-1 0 0,1 0 0,0-1 0,-1 1 0,1-1 0,0 0 0,-1 0 1,1-1-1,4 0 0,185-19 129,104-35-147,295-122-564,-4-45-633,-508 191 1070,1022-435-1383,-25-33-198,-971 449 1517,393-206 96,-493 253 189,0-1 0,-1-1 0,1 1 0,-1-1 0,0 0 0,7-9 0,-12 14-96,-1-1 1,0 1-1,0-1 1,1 1-1,-1-1 1,0 1-1,0-1 1,0 1-1,0-1 1,1 1 0,-1-1-1,0 1 1,0-1-1,0 1 1,0-1-1,0 1 1,0-1-1,0 1 1,-1-1-1,1 1 1,0-1-1,0 1 1,0-1-1,0 1 1,-1-1-1,1 1 1,0 0-1,0-1 1,-1 1-1,1-1 1,0 1 0,-1-1-1,1 1 1,0 0-1,-1-1 1,1 1-1,-1 0 1,1 0-1,-1-1 1,1 1-1,-1 0 1,1 0-1,-1 0 1,1-1-1,-1 1 1,1 0-1,-1 0 1,1 0-1,-1 0 1,0 0-1,-12-2 277,1 0-1,-1 0 1,0 2-1,-22 1 0,4-1 177,29 0-430,-3 0 63,1 0 0,0 0 1,0 0-1,-1-1 0,1 0 1,0 0-1,-7-2 0,10 2-83,1 1 0,-1 0 0,1 0 1,-1-1-1,1 1 0,0-1 0,-1 1 0,1 0 0,-1-1 0,1 1 0,0-1 1,-1 1-1,1-1 0,0 1 0,-1-1 0,1 0 0,0 1 0,0-1 0,0 1 1,0-1-1,-1 1 0,1-1 0,0 0 0,0 0 0,12-24 500,9 3-449,2 0-1,1 1 1,0 1-1,2 2 1,49-28-1,-65 39-64,54-33-5,169-99 0,-181 111 0,2 2 0,79-27 0,-98 45 120,-35 7-147,1 1 0,-1 0 0,0 0 0,1 0 0,-1 0 0,1 0 0,-1-1 0,0 1 0,1 0 0,-1 0 0,1 0 0,-1 0 0,1 0 0,-1 0 0,1 0 0,-1 0 0,0 1 0,1-1 0,-1 0 0,1 0 0,-1 0 0,1 0 0,-1 1 0,0-1 0,1 0 0,-1 0 0,0 1 0,1-1 0,-1 0 0,0 0 0,1 1 0,-1-1 0,0 0 0,0 1 0,1-1 0,-1 1 0,0-1 0,0 0 0,0 1 0,1-1 0,-1 1 0,0-1 0,0 1 0,0-1 0,0 0 0,0 1 0,0-1 0,0 1 0,0-1 0,0 1 0,0-1 0,0 0 0,0 1 0,0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7T17:42:04.3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4557 1369,'0'10,"-1"0,-1 0,1 0,-2 0,1 0,-1 0,-1-1,0 1,0-1,-11 16,-6 6,-45 50,59-74,-53 58,-126 105,-91 39,245-186,-1583 1027,356-429,830-427,21 30,403-221,-4 3,0 0,0 0,-1-1,1-1,-1 1,0-2,-13 4,21-6,0-1,0 0,0 0,0 0,0 0,0 0,1-1,-1 1,0-1,0 1,0-1,1 1,-1-1,0 0,1 0,-1 0,0 0,1 0,-2-2,0 0,1 0,0-1,-1 1,1-1,1 1,-1-1,0 0,1 1,0-1,0 0,0 0,0-6,-2-27,2-1,2 0,1 1,2-1,2 1,18-64,22-61,7 1,108-223,192-293,59-21,643-827,-962 1401,-27 33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7T17:42:07.86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129 1,'-8'9,"1"0,0 0,1 0,0 1,0 0,-7 19,-20 70,25-73,0-4,2 0,0 1,1-1,1 1,1 0,1 0,1 0,2 0,0 0,6 34,14 24,5-2,2 0,76 143,152 211,-217-371,272 392,-209-325,159 156,340 226,-565-482,-2 2,-1 2,-1 1,-1 1,-3 2,28 44,-32-47,2 0,1-1,1-2,2-1,59 46,-41-40,2-3,1-2,81 37,-111-59,-1 0,1-2,1 0,0-1,26 3,-46-9,0 1,0-1,-1 0,1 0,0 0,0 0,0-1,0 1,0 0,-1-1,1 1,0-1,0 0,-1 1,1-1,0 0,-1 0,1 0,-1 0,1-1,1 0,-1-2,1 0,-1 0,0 0,0 0,0-1,-1 1,1-1,1-7,5-32,-1-1,-3 1,-1-1,-2 0,-7-53,-45-234,-29-9,-182-495,200 678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7T17:42:08.444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0 970,'0'-5,"18"-9,90-26,110-30,109-21,82-25,49-10,-4-3,-38 9,-78 25,-90 23,-87 17,-72 19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7T17:42:14.348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14 1,'0'6,"-6"8,-2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7T17:42:15.82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0 332,'6'-5,"20"-3,53-6,62-12,61-8,43-10,23-4,-11 7,-36 4,-45 8,-46 3,-44 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7T17:42:17.595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7T17:42:17.972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1-17T17:42:18.317"/>
    </inkml:context>
    <inkml:brush xml:id="br0">
      <inkml:brushProperty name="width" value="0.5" units="cm"/>
      <inkml:brushProperty name="height" value="1" units="cm"/>
      <inkml:brushProperty name="color" value="#FFFF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53B5DC7F-5AB4-4551-A892-0C798928F7A2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62200" y="1143000"/>
            <a:ext cx="2133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a-I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D7B17477-C745-49E0-AA23-780B2722E08F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2256444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14209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273101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152515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5058548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917377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4364183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74121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792214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54434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845318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1668702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84984-3C37-487F-BEC6-BF64D220AB51}" type="datetimeFigureOut">
              <a:rPr lang="fa-IR" smtClean="0"/>
              <a:t>05/05/1445</a:t>
            </a:fld>
            <a:endParaRPr 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846C5-B304-42BB-A709-51710001117E}" type="slidenum">
              <a:rPr lang="fa-IR" smtClean="0"/>
              <a:t>‹#›</a:t>
            </a:fld>
            <a:endParaRPr lang="fa-IR"/>
          </a:p>
        </p:txBody>
      </p:sp>
    </p:spTree>
    <p:extLst>
      <p:ext uri="{BB962C8B-B14F-4D97-AF65-F5344CB8AC3E}">
        <p14:creationId xmlns:p14="http://schemas.microsoft.com/office/powerpoint/2010/main" val="3016347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1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r" defTabSz="685800" rtl="1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r" defTabSz="685800" rtl="1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r" defTabSz="685800" rtl="1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7.png"/><Relationship Id="rId18" Type="http://schemas.openxmlformats.org/officeDocument/2006/relationships/customXml" Target="../ink/ink8.xml"/><Relationship Id="rId26" Type="http://schemas.openxmlformats.org/officeDocument/2006/relationships/customXml" Target="../ink/ink13.xml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image" Target="../media/image4.png"/><Relationship Id="rId12" Type="http://schemas.openxmlformats.org/officeDocument/2006/relationships/customXml" Target="../ink/ink5.xml"/><Relationship Id="rId17" Type="http://schemas.openxmlformats.org/officeDocument/2006/relationships/image" Target="../media/image9.png"/><Relationship Id="rId25" Type="http://schemas.openxmlformats.org/officeDocument/2006/relationships/image" Target="../media/image12.png"/><Relationship Id="rId2" Type="http://schemas.openxmlformats.org/officeDocument/2006/relationships/image" Target="../media/image1.png"/><Relationship Id="rId16" Type="http://schemas.openxmlformats.org/officeDocument/2006/relationships/customXml" Target="../ink/ink7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Relationship Id="rId11" Type="http://schemas.openxmlformats.org/officeDocument/2006/relationships/image" Target="../media/image6.png"/><Relationship Id="rId24" Type="http://schemas.openxmlformats.org/officeDocument/2006/relationships/customXml" Target="../ink/ink12.xml"/><Relationship Id="rId5" Type="http://schemas.openxmlformats.org/officeDocument/2006/relationships/image" Target="../media/image3.png"/><Relationship Id="rId15" Type="http://schemas.openxmlformats.org/officeDocument/2006/relationships/image" Target="../media/image8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10" Type="http://schemas.openxmlformats.org/officeDocument/2006/relationships/customXml" Target="../ink/ink4.xml"/><Relationship Id="rId19" Type="http://schemas.openxmlformats.org/officeDocument/2006/relationships/customXml" Target="../ink/ink9.xml"/><Relationship Id="rId31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5.png"/><Relationship Id="rId14" Type="http://schemas.openxmlformats.org/officeDocument/2006/relationships/customXml" Target="../ink/ink6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4090D16-8DF8-4114-AE19-7E4F963CEC7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37"/>
          <a:stretch/>
        </p:blipFill>
        <p:spPr>
          <a:xfrm>
            <a:off x="-5325532" y="0"/>
            <a:ext cx="17060333" cy="9906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6083E3-F505-40DA-A7C8-5965E9FBFB7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795" r="1"/>
          <a:stretch/>
        </p:blipFill>
        <p:spPr>
          <a:xfrm rot="2700000">
            <a:off x="8642700" y="-25666"/>
            <a:ext cx="3593405" cy="207063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2DDC572-62F4-43E5-AA15-6624ECBBBF6D}"/>
              </a:ext>
            </a:extLst>
          </p:cNvPr>
          <p:cNvSpPr txBox="1"/>
          <p:nvPr/>
        </p:nvSpPr>
        <p:spPr>
          <a:xfrm>
            <a:off x="-2181225" y="1777588"/>
            <a:ext cx="11220450" cy="1107996"/>
          </a:xfrm>
          <a:prstGeom prst="rect">
            <a:avLst/>
          </a:prstGeom>
          <a:solidFill>
            <a:srgbClr val="FFFFFF"/>
          </a:solidFill>
        </p:spPr>
        <p:txBody>
          <a:bodyPr wrap="square" rtlCol="1">
            <a:spAutoFit/>
          </a:bodyPr>
          <a:lstStyle/>
          <a:p>
            <a:r>
              <a:rPr lang="en-US" sz="6600" b="1" dirty="0">
                <a:solidFill>
                  <a:srgbClr val="FF0000"/>
                </a:solidFill>
                <a:latin typeface="Consolas" panose="020B0609020204030204" pitchFamily="49" charset="0"/>
              </a:rPr>
              <a:t>R Programming Workshop</a:t>
            </a:r>
            <a:endParaRPr lang="fa-IR" sz="66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6586BA-9EBB-4AC2-861C-04C8F6AA3699}"/>
              </a:ext>
            </a:extLst>
          </p:cNvPr>
          <p:cNvSpPr txBox="1"/>
          <p:nvPr/>
        </p:nvSpPr>
        <p:spPr>
          <a:xfrm>
            <a:off x="2698750" y="4248151"/>
            <a:ext cx="9144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endParaRPr lang="fa-I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70C333-FC2B-4A5F-BFC1-57E4C21C73AE}"/>
              </a:ext>
            </a:extLst>
          </p:cNvPr>
          <p:cNvSpPr txBox="1"/>
          <p:nvPr/>
        </p:nvSpPr>
        <p:spPr>
          <a:xfrm>
            <a:off x="-4229100" y="3416301"/>
            <a:ext cx="3695700" cy="5078313"/>
          </a:xfrm>
          <a:prstGeom prst="rect">
            <a:avLst/>
          </a:prstGeom>
          <a:solidFill>
            <a:schemeClr val="bg1">
              <a:lumMod val="85000"/>
            </a:schemeClr>
          </a:solidFill>
          <a:scene3d>
            <a:camera prst="obliqueTopLeft"/>
            <a:lightRig rig="threePt" dir="t"/>
          </a:scene3d>
        </p:spPr>
        <p:txBody>
          <a:bodyPr wrap="square" rtlCol="1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(x == 2) y = 3</a:t>
            </a: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Ifelse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 == 2, 3, NA)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for (I in 1:10)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xi = x0 –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fx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(x0)/f2x(x0)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X = c(X, xi)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x0 &lt;- xi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Myfun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&lt;- function(x, y, f) {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temp &lt;- integrate(f, x, y)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result &lt;-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temp$value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	return (result)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fa-IR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90D6AEA-0740-4520-A86F-8FE558BD0F0C}"/>
                  </a:ext>
                </a:extLst>
              </p14:cNvPr>
              <p14:cNvContentPartPr/>
              <p14:nvPr/>
            </p14:nvContentPartPr>
            <p14:xfrm>
              <a:off x="-2566040" y="3867660"/>
              <a:ext cx="1688400" cy="15508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90D6AEA-0740-4520-A86F-8FE558BD0F0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-2620040" y="3759660"/>
                <a:ext cx="1796040" cy="17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CB310627-3753-479D-AF33-BA000C861C59}"/>
                  </a:ext>
                </a:extLst>
              </p14:cNvPr>
              <p14:cNvContentPartPr/>
              <p14:nvPr/>
            </p14:nvContentPartPr>
            <p14:xfrm>
              <a:off x="-3596000" y="4256820"/>
              <a:ext cx="1640520" cy="15170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CB310627-3753-479D-AF33-BA000C861C5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-3686000" y="4076820"/>
                <a:ext cx="1820160" cy="18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B7A7FE1-7623-4717-8402-6DF4B521BB9F}"/>
                  </a:ext>
                </a:extLst>
              </p14:cNvPr>
              <p14:cNvContentPartPr/>
              <p14:nvPr/>
            </p14:nvContentPartPr>
            <p14:xfrm>
              <a:off x="423400" y="2463660"/>
              <a:ext cx="989640" cy="12830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B7A7FE1-7623-4717-8402-6DF4B521BB9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33400" y="2283660"/>
                <a:ext cx="1169280" cy="16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A969348-CAA2-4448-8683-33F441DD26B6}"/>
                  </a:ext>
                </a:extLst>
              </p14:cNvPr>
              <p14:cNvContentPartPr/>
              <p14:nvPr/>
            </p14:nvContentPartPr>
            <p14:xfrm>
              <a:off x="343120" y="-731377"/>
              <a:ext cx="1168200" cy="34956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A969348-CAA2-4448-8683-33F441DD26B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53120" y="-911017"/>
                <a:ext cx="1347840" cy="70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14FD558-406C-4F8F-8B48-A463928B350E}"/>
                  </a:ext>
                </a:extLst>
              </p14:cNvPr>
              <p14:cNvContentPartPr/>
              <p14:nvPr/>
            </p14:nvContentPartPr>
            <p14:xfrm>
              <a:off x="-3281720" y="3809700"/>
              <a:ext cx="5400" cy="133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14FD558-406C-4F8F-8B48-A463928B350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-3371720" y="3629700"/>
                <a:ext cx="185040" cy="37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0E3932E-2239-4CE6-AE24-414FD91FA01D}"/>
                  </a:ext>
                </a:extLst>
              </p14:cNvPr>
              <p14:cNvContentPartPr/>
              <p14:nvPr/>
            </p14:nvContentPartPr>
            <p14:xfrm>
              <a:off x="-3619400" y="2991780"/>
              <a:ext cx="661320" cy="11988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0E3932E-2239-4CE6-AE24-414FD91FA01D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-3709400" y="2811780"/>
                <a:ext cx="840960" cy="47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37A3EA5F-387D-4B21-9689-14F6488984EC}"/>
                  </a:ext>
                </a:extLst>
              </p14:cNvPr>
              <p14:cNvContentPartPr/>
              <p14:nvPr/>
            </p14:nvContentPartPr>
            <p14:xfrm>
              <a:off x="-3949520" y="-712297"/>
              <a:ext cx="360" cy="36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37A3EA5F-387D-4B21-9689-14F6488984E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4039520" y="-89229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3A92AD05-C1E1-4907-9DC5-0FEA8C57F4B7}"/>
                  </a:ext>
                </a:extLst>
              </p14:cNvPr>
              <p14:cNvContentPartPr/>
              <p14:nvPr/>
            </p14:nvContentPartPr>
            <p14:xfrm>
              <a:off x="-3949520" y="-712297"/>
              <a:ext cx="360" cy="36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3A92AD05-C1E1-4907-9DC5-0FEA8C57F4B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4039520" y="-89229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087CE072-64C0-4FD1-A811-716376E81A7F}"/>
                  </a:ext>
                </a:extLst>
              </p14:cNvPr>
              <p14:cNvContentPartPr/>
              <p14:nvPr/>
            </p14:nvContentPartPr>
            <p14:xfrm>
              <a:off x="-3949520" y="-712297"/>
              <a:ext cx="360" cy="36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087CE072-64C0-4FD1-A811-716376E81A7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-4039520" y="-892297"/>
                <a:ext cx="180000" cy="36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697D0C13-C38A-419E-A057-B2C3EB1D51AC}"/>
                  </a:ext>
                </a:extLst>
              </p14:cNvPr>
              <p14:cNvContentPartPr/>
              <p14:nvPr/>
            </p14:nvContentPartPr>
            <p14:xfrm>
              <a:off x="-3382520" y="3429180"/>
              <a:ext cx="2696760" cy="495756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697D0C13-C38A-419E-A057-B2C3EB1D51A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-3445520" y="3366180"/>
                <a:ext cx="2822400" cy="508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B70E05B7-9BA9-4BC0-85BF-DDF8D779F2B4}"/>
                  </a:ext>
                </a:extLst>
              </p14:cNvPr>
              <p14:cNvContentPartPr/>
              <p14:nvPr/>
            </p14:nvContentPartPr>
            <p14:xfrm>
              <a:off x="-3403040" y="10673857"/>
              <a:ext cx="118440" cy="363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B70E05B7-9BA9-4BC0-85BF-DDF8D779F2B4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-3466040" y="10610857"/>
                <a:ext cx="244080" cy="48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7A9F7CCC-E96E-4E65-A91E-BA32A933E524}"/>
                  </a:ext>
                </a:extLst>
              </p14:cNvPr>
              <p14:cNvContentPartPr/>
              <p14:nvPr/>
            </p14:nvContentPartPr>
            <p14:xfrm>
              <a:off x="-2985800" y="4925340"/>
              <a:ext cx="1928160" cy="32828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7A9F7CCC-E96E-4E65-A91E-BA32A933E52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-3048800" y="4862340"/>
                <a:ext cx="2053800" cy="340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DE55D24A-9F6F-49FC-BC66-E831FB658717}"/>
                  </a:ext>
                </a:extLst>
              </p14:cNvPr>
              <p14:cNvContentPartPr/>
              <p14:nvPr/>
            </p14:nvContentPartPr>
            <p14:xfrm>
              <a:off x="-3267320" y="3129300"/>
              <a:ext cx="3471840" cy="556200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DE55D24A-9F6F-49FC-BC66-E831FB658717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-3330320" y="3066660"/>
                <a:ext cx="3597480" cy="568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BB81C3BE-4EF5-4EB4-891D-A12F0B4A9C60}"/>
                  </a:ext>
                </a:extLst>
              </p14:cNvPr>
              <p14:cNvContentPartPr/>
              <p14:nvPr/>
            </p14:nvContentPartPr>
            <p14:xfrm>
              <a:off x="-3194960" y="3789180"/>
              <a:ext cx="2847960" cy="477828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BB81C3BE-4EF5-4EB4-891D-A12F0B4A9C60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-3257960" y="3726540"/>
                <a:ext cx="2973600" cy="4903920"/>
              </a:xfrm>
              <a:prstGeom prst="rect">
                <a:avLst/>
              </a:prstGeom>
            </p:spPr>
          </p:pic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3082E0A9-1A9D-400B-8F28-18414C754987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317" y="4248151"/>
            <a:ext cx="2143125" cy="21431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F747178-080F-425A-A31F-6D82CBB9A1D2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0030" y="2991781"/>
            <a:ext cx="3609975" cy="126682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7C4D61EE-205B-428F-B45E-3C5D967739FC}"/>
              </a:ext>
            </a:extLst>
          </p:cNvPr>
          <p:cNvSpPr txBox="1"/>
          <p:nvPr/>
        </p:nvSpPr>
        <p:spPr>
          <a:xfrm>
            <a:off x="-3288740" y="6752815"/>
            <a:ext cx="3759200" cy="3046988"/>
          </a:xfrm>
          <a:prstGeom prst="rect">
            <a:avLst/>
          </a:prstGeom>
          <a:solidFill>
            <a:schemeClr val="bg1"/>
          </a:solidFill>
        </p:spPr>
        <p:txBody>
          <a:bodyPr wrap="square" rtlCol="1">
            <a:spAutoFit/>
          </a:bodyPr>
          <a:lstStyle/>
          <a:p>
            <a:pPr algn="r" rtl="1"/>
            <a:r>
              <a:rPr lang="fa-IR" sz="4800" b="1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کارگاه برنامه </a:t>
            </a:r>
            <a:r>
              <a:rPr lang="fa-IR" sz="4800" b="1" dirty="0" err="1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نویسی</a:t>
            </a:r>
            <a:r>
              <a:rPr lang="fa-IR" sz="4800" b="1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 در </a:t>
            </a:r>
            <a:r>
              <a:rPr lang="en-US" sz="4800" b="1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R</a:t>
            </a:r>
          </a:p>
          <a:p>
            <a:pPr algn="r" rtl="1"/>
            <a:r>
              <a:rPr lang="fa-IR" sz="4800" b="1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تاریخ برگزاری:‌ چهارشنبه یکم </a:t>
            </a:r>
            <a:r>
              <a:rPr lang="fa-IR" sz="4800" b="1" dirty="0" err="1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آذر‌ماه</a:t>
            </a:r>
            <a:endParaRPr lang="fa-IR" sz="4800" b="1" dirty="0">
              <a:solidFill>
                <a:srgbClr val="FF0000"/>
              </a:solidFill>
              <a:latin typeface="IranNastaliq" panose="02020505000000020003" pitchFamily="18" charset="0"/>
              <a:cs typeface="IranNastaliq" panose="02020505000000020003" pitchFamily="18" charset="0"/>
            </a:endParaRPr>
          </a:p>
          <a:p>
            <a:pPr algn="r" rtl="1"/>
            <a:r>
              <a:rPr lang="fa-IR" sz="4800" b="1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ساعت برگزاری: ۱۲:۳۰-۱۴:۳۰</a:t>
            </a:r>
          </a:p>
          <a:p>
            <a:pPr algn="r" rtl="1"/>
            <a:r>
              <a:rPr lang="fa-IR" sz="4800" b="1" dirty="0">
                <a:solidFill>
                  <a:srgbClr val="FF0000"/>
                </a:solidFill>
                <a:latin typeface="IranNastaliq" panose="02020505000000020003" pitchFamily="18" charset="0"/>
                <a:cs typeface="IranNastaliq" panose="02020505000000020003" pitchFamily="18" charset="0"/>
              </a:rPr>
              <a:t>ارائه دهنده:‌ حبیب عزت‌ آبادی</a:t>
            </a:r>
          </a:p>
        </p:txBody>
      </p:sp>
    </p:spTree>
    <p:extLst>
      <p:ext uri="{BB962C8B-B14F-4D97-AF65-F5344CB8AC3E}">
        <p14:creationId xmlns:p14="http://schemas.microsoft.com/office/powerpoint/2010/main" val="204960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</TotalTime>
  <Words>113</Words>
  <Application>Microsoft Office PowerPoint</Application>
  <PresentationFormat>A4 Paper (210x297 mm)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Courier New</vt:lpstr>
      <vt:lpstr>IranNastaliq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habib ezatabadi</dc:creator>
  <cp:lastModifiedBy>habib ezatabadi</cp:lastModifiedBy>
  <cp:revision>4</cp:revision>
  <dcterms:created xsi:type="dcterms:W3CDTF">2023-11-17T17:00:13Z</dcterms:created>
  <dcterms:modified xsi:type="dcterms:W3CDTF">2023-11-17T19:05:49Z</dcterms:modified>
</cp:coreProperties>
</file>