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632-5850-4474-9FB6-2083F1E2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D83DB-7166-4251-8D49-FF98C9DC9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66271-67D8-4BE1-BD7E-1B3ABC6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2447-B9F3-44A9-A752-C7D3C041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9ED88-21A0-4C77-B9B4-62BF9FA2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8A7C-8081-4544-BA0D-F656AF71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F20CF-1023-4F03-8A95-D4A963E61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CA93-25C4-44AC-8C5E-815C0298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E1E89-6140-4717-9672-EEAC2454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0C5-6B68-4AD4-926E-41ED199F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230E5-0DC6-40BD-BDC0-33090C28C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16014-53FB-4711-8FE0-8EF54D040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087D-C956-408E-81C0-F4AB914F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4E1E-1A28-4F0B-8414-702FA7EB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7C71-52A8-443E-85EA-D6558DB8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3DA3-B57F-48E8-91F0-C70D807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890B-1D41-4FB3-A077-50566806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FE7A-29B3-4542-B2B5-F5E431E5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020C-BA71-481C-B1C9-25FFFCBB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8E2D-3F51-4460-B9C9-A69D960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43B-9A6C-4CFF-ABBA-9BACB1F3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B922-ACFD-49A8-9CB2-FFCF36C3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79E1-E779-4CD6-A6BE-C911C060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E5EFE-C1EC-4519-9E7F-6CE1E1D3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8B70-98C8-4766-8D3D-4B5A54CF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8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8F36-31BE-43CD-81B1-EACFF826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C8B-5E15-4948-B16C-278517B69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4EC49-57AB-4A33-824D-107F1D501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B745-E29A-43B8-BA76-AB603480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13886-9C79-4ABD-8E06-5BFD42F3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47756-7610-4EA7-A2C0-C9848FE8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803C-E8AA-47C0-BCBA-54788548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54D9-AF45-488C-B811-7705173E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85B18-56A9-42B6-B085-62E37099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479F7-070E-427C-8032-212DD8C65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C311B-4BF7-49C6-9586-20DC9323C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1EC15-FF8B-4E92-8CC3-037E436F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C74E5-5B4A-423C-89F3-02BE4A06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52603-D2A1-43B6-93DC-62AC2984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69A-8E27-4D2F-8B23-BCD6360E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A78AA-DD0B-4B3E-880E-289D2B91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2F739-B660-4C16-B438-E1C6F2C2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4B208-C4E6-4B43-8FE5-76FD376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5C9C-26B8-4A34-B35B-06B47012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6053D-450D-4B68-960F-A37F40E0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E1E39-A9CC-41A0-9C66-49B92514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0A21-B0E3-47CC-8119-7E76E853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DA4C-E3F9-451A-AFAD-369BFB22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EFCB1-AB01-4FB3-8EF9-C16B4F0D6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8988-57A7-46CF-AEB8-9CC1FF01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604CA-BABD-4B58-9DF3-CEFCFC0F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A5C5A-A7D3-49CC-9159-018FFE8E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F9C-18A2-4AC9-8352-D303A396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B5BDB-3E5D-43F9-AFCA-A35D7D8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4FEA1-2184-4C12-B301-98D3862A8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B1978-A5BB-4827-8A67-920150F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8B100-B036-46FE-9048-D790C9DE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1032C-362A-45D5-8749-4D4E5C0B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938B9-127E-47B4-ABC6-F095646B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BEF3C-AA55-4D9D-BE5E-69681CFD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D49B-1894-4E0E-9665-7577F923D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74A0-9BEC-43B4-9120-D8C4CD70337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ADAD2-9B87-4E77-A9C6-58E51B9B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3366-664A-4FA9-808F-701F24BD4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EDDD-07B9-4B9A-A0E3-71474E4F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r-programming-languag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2A9B-CBDB-4175-A1BF-F29A9ABF0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750A8-B08D-4D87-A675-E38ECE051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9D2EB-0460-4ED7-8312-D76720BFF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27344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CD4555-618C-46FD-ADAD-280161F1074F}"/>
              </a:ext>
            </a:extLst>
          </p:cNvPr>
          <p:cNvSpPr/>
          <p:nvPr/>
        </p:nvSpPr>
        <p:spPr>
          <a:xfrm>
            <a:off x="2700867" y="1337733"/>
            <a:ext cx="6578600" cy="421640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b="1" dirty="0">
                <a:solidFill>
                  <a:srgbClr val="002060"/>
                </a:solidFill>
                <a:cs typeface="B Nazanin" panose="00000400000000000000" pitchFamily="2" charset="-78"/>
              </a:rPr>
              <a:t>آموزش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algn="ctr" rtl="1"/>
            <a:endParaRPr lang="en-US" sz="2800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800" b="1" dirty="0">
                <a:solidFill>
                  <a:srgbClr val="002060"/>
                </a:solidFill>
                <a:cs typeface="B Nazanin" panose="00000400000000000000" pitchFamily="2" charset="-78"/>
              </a:rPr>
              <a:t>قسمت هجدهم</a:t>
            </a:r>
          </a:p>
          <a:p>
            <a:pPr algn="ctr" rtl="1"/>
            <a:endParaRPr lang="fa-IR" sz="2800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ctr" rtl="1"/>
            <a:endParaRPr lang="en-US" sz="2800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sz="2800" b="1" dirty="0">
                <a:solidFill>
                  <a:srgbClr val="002060"/>
                </a:solidFill>
                <a:cs typeface="B Nazanin" panose="00000400000000000000" pitchFamily="2" charset="-78"/>
              </a:rPr>
              <a:t>فصل چهارم (نمودارها): نمودار جعبه‌ای</a:t>
            </a: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682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 ezati</dc:creator>
  <cp:lastModifiedBy>habib ezatabadi</cp:lastModifiedBy>
  <cp:revision>13</cp:revision>
  <dcterms:created xsi:type="dcterms:W3CDTF">2023-02-10T06:46:28Z</dcterms:created>
  <dcterms:modified xsi:type="dcterms:W3CDTF">2023-07-28T11:50:38Z</dcterms:modified>
</cp:coreProperties>
</file>