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2A589-EABB-4674-BE6A-A4F165DB95B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989F2-31CA-4897-B284-44A2C93C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0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39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7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FB3-C40D-4AEF-BB04-94353059FF91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684C-9C6A-4D40-8BEB-B14BC506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FB3-C40D-4AEF-BB04-94353059FF91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684C-9C6A-4D40-8BEB-B14BC506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FB3-C40D-4AEF-BB04-94353059FF91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684C-9C6A-4D40-8BEB-B14BC506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7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46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66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9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67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598373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74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2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2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FB3-C40D-4AEF-BB04-94353059FF91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684C-9C6A-4D40-8BEB-B14BC506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69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76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4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12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4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34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74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7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FB3-C40D-4AEF-BB04-94353059FF91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684C-9C6A-4D40-8BEB-B14BC506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6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FB3-C40D-4AEF-BB04-94353059FF91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684C-9C6A-4D40-8BEB-B14BC506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8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FB3-C40D-4AEF-BB04-94353059FF91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684C-9C6A-4D40-8BEB-B14BC506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FB3-C40D-4AEF-BB04-94353059FF91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684C-9C6A-4D40-8BEB-B14BC506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0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FB3-C40D-4AEF-BB04-94353059FF91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684C-9C6A-4D40-8BEB-B14BC506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6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FB3-C40D-4AEF-BB04-94353059FF91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684C-9C6A-4D40-8BEB-B14BC506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FB3-C40D-4AEF-BB04-94353059FF91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684C-9C6A-4D40-8BEB-B14BC506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1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AFB3-C40D-4AEF-BB04-94353059FF91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B684C-9C6A-4D40-8BEB-B14BC506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8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2203938"/>
            <a:ext cx="12192000" cy="39272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30215" y="3903785"/>
            <a:ext cx="2344616" cy="5158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74831" y="3903784"/>
            <a:ext cx="2344616" cy="51581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19447" y="3903784"/>
            <a:ext cx="2344616" cy="51581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64063" y="3903783"/>
            <a:ext cx="2344616" cy="515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77461" y="2684584"/>
            <a:ext cx="128954" cy="1097280"/>
            <a:chOff x="1371600" y="187569"/>
            <a:chExt cx="128954" cy="1097280"/>
          </a:xfrm>
          <a:solidFill>
            <a:schemeClr val="accent6"/>
          </a:solidFill>
        </p:grpSpPr>
        <p:cxnSp>
          <p:nvCxnSpPr>
            <p:cNvPr id="15" name="Straight Connector 14"/>
            <p:cNvCxnSpPr/>
            <p:nvPr/>
          </p:nvCxnSpPr>
          <p:spPr>
            <a:xfrm flipV="1">
              <a:off x="1436077" y="187569"/>
              <a:ext cx="0" cy="109728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371600" y="187569"/>
              <a:ext cx="128954" cy="14067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49108" y="2689273"/>
            <a:ext cx="128954" cy="1097280"/>
            <a:chOff x="1371600" y="187569"/>
            <a:chExt cx="128954" cy="1097280"/>
          </a:xfrm>
          <a:solidFill>
            <a:schemeClr val="accent4"/>
          </a:solidFill>
        </p:grpSpPr>
        <p:cxnSp>
          <p:nvCxnSpPr>
            <p:cNvPr id="22" name="Straight Connector 21"/>
            <p:cNvCxnSpPr/>
            <p:nvPr/>
          </p:nvCxnSpPr>
          <p:spPr>
            <a:xfrm flipV="1">
              <a:off x="1436077" y="187569"/>
              <a:ext cx="0" cy="109728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371600" y="187569"/>
              <a:ext cx="128954" cy="14067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3722077" y="4548551"/>
            <a:ext cx="128954" cy="1097280"/>
            <a:chOff x="1371600" y="187569"/>
            <a:chExt cx="128954" cy="1097280"/>
          </a:xfrm>
          <a:solidFill>
            <a:schemeClr val="accent5"/>
          </a:solidFill>
        </p:grpSpPr>
        <p:cxnSp>
          <p:nvCxnSpPr>
            <p:cNvPr id="25" name="Straight Connector 24"/>
            <p:cNvCxnSpPr/>
            <p:nvPr/>
          </p:nvCxnSpPr>
          <p:spPr>
            <a:xfrm flipV="1">
              <a:off x="1436077" y="187569"/>
              <a:ext cx="0" cy="109728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371600" y="187569"/>
              <a:ext cx="128954" cy="14067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flipV="1">
            <a:off x="8405447" y="4553240"/>
            <a:ext cx="128954" cy="1097280"/>
            <a:chOff x="1371600" y="187569"/>
            <a:chExt cx="128954" cy="1097280"/>
          </a:xfrm>
          <a:solidFill>
            <a:schemeClr val="accent1"/>
          </a:solidFill>
        </p:grpSpPr>
        <p:cxnSp>
          <p:nvCxnSpPr>
            <p:cNvPr id="28" name="Straight Connector 27"/>
            <p:cNvCxnSpPr/>
            <p:nvPr/>
          </p:nvCxnSpPr>
          <p:spPr>
            <a:xfrm flipV="1">
              <a:off x="1436077" y="187569"/>
              <a:ext cx="0" cy="109728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371600" y="187569"/>
              <a:ext cx="128954" cy="14067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88011" y="836835"/>
            <a:ext cx="10615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Title Here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17784" y="2809100"/>
            <a:ext cx="2280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97923" y="4576252"/>
            <a:ext cx="2280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89430" y="2745122"/>
            <a:ext cx="2280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677788" y="4555192"/>
            <a:ext cx="2280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1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35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71600" y="5427785"/>
            <a:ext cx="691662" cy="691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836984" y="3997570"/>
            <a:ext cx="691662" cy="6916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302368" y="4958862"/>
            <a:ext cx="691662" cy="6916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67753" y="3505201"/>
            <a:ext cx="691662" cy="6916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33136" y="4478217"/>
            <a:ext cx="691662" cy="6916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98522" y="3024555"/>
            <a:ext cx="691662" cy="6916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2" idx="7"/>
            <a:endCxn id="3" idx="3"/>
          </p:cNvCxnSpPr>
          <p:nvPr/>
        </p:nvCxnSpPr>
        <p:spPr>
          <a:xfrm flipV="1">
            <a:off x="1961970" y="4587940"/>
            <a:ext cx="976306" cy="94113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5"/>
            <a:endCxn id="4" idx="1"/>
          </p:cNvCxnSpPr>
          <p:nvPr/>
        </p:nvCxnSpPr>
        <p:spPr>
          <a:xfrm>
            <a:off x="3427354" y="4587940"/>
            <a:ext cx="976306" cy="47221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7"/>
            <a:endCxn id="5" idx="3"/>
          </p:cNvCxnSpPr>
          <p:nvPr/>
        </p:nvCxnSpPr>
        <p:spPr>
          <a:xfrm flipV="1">
            <a:off x="4892738" y="4095571"/>
            <a:ext cx="976307" cy="96458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  <a:endCxn id="6" idx="1"/>
          </p:cNvCxnSpPr>
          <p:nvPr/>
        </p:nvCxnSpPr>
        <p:spPr>
          <a:xfrm>
            <a:off x="6358123" y="4095571"/>
            <a:ext cx="976305" cy="48393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7"/>
            <a:endCxn id="7" idx="3"/>
          </p:cNvCxnSpPr>
          <p:nvPr/>
        </p:nvCxnSpPr>
        <p:spPr>
          <a:xfrm flipV="1">
            <a:off x="7823506" y="3614925"/>
            <a:ext cx="976308" cy="96458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4"/>
          <p:cNvGrpSpPr>
            <a:grpSpLocks noChangeAspect="1"/>
          </p:cNvGrpSpPr>
          <p:nvPr/>
        </p:nvGrpSpPr>
        <p:grpSpPr bwMode="auto">
          <a:xfrm rot="5400000">
            <a:off x="9831391" y="1128713"/>
            <a:ext cx="1536700" cy="1487487"/>
            <a:chOff x="6193" y="711"/>
            <a:chExt cx="968" cy="937"/>
          </a:xfrm>
          <a:solidFill>
            <a:schemeClr val="accent2"/>
          </a:solidFill>
        </p:grpSpPr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6193" y="711"/>
              <a:ext cx="868" cy="865"/>
            </a:xfrm>
            <a:custGeom>
              <a:avLst/>
              <a:gdLst>
                <a:gd name="T0" fmla="*/ 1345 w 3472"/>
                <a:gd name="T1" fmla="*/ 1070 h 3459"/>
                <a:gd name="T2" fmla="*/ 1220 w 3472"/>
                <a:gd name="T3" fmla="*/ 1132 h 3459"/>
                <a:gd name="T4" fmla="*/ 1127 w 3472"/>
                <a:gd name="T5" fmla="*/ 1236 h 3459"/>
                <a:gd name="T6" fmla="*/ 1081 w 3472"/>
                <a:gd name="T7" fmla="*/ 1370 h 3459"/>
                <a:gd name="T8" fmla="*/ 1092 w 3472"/>
                <a:gd name="T9" fmla="*/ 1515 h 3459"/>
                <a:gd name="T10" fmla="*/ 1155 w 3472"/>
                <a:gd name="T11" fmla="*/ 1640 h 3459"/>
                <a:gd name="T12" fmla="*/ 1257 w 3472"/>
                <a:gd name="T13" fmla="*/ 1731 h 3459"/>
                <a:gd name="T14" fmla="*/ 1392 w 3472"/>
                <a:gd name="T15" fmla="*/ 1778 h 3459"/>
                <a:gd name="T16" fmla="*/ 1538 w 3472"/>
                <a:gd name="T17" fmla="*/ 1768 h 3459"/>
                <a:gd name="T18" fmla="*/ 1662 w 3472"/>
                <a:gd name="T19" fmla="*/ 1705 h 3459"/>
                <a:gd name="T20" fmla="*/ 1753 w 3472"/>
                <a:gd name="T21" fmla="*/ 1601 h 3459"/>
                <a:gd name="T22" fmla="*/ 1799 w 3472"/>
                <a:gd name="T23" fmla="*/ 1468 h 3459"/>
                <a:gd name="T24" fmla="*/ 1789 w 3472"/>
                <a:gd name="T25" fmla="*/ 1323 h 3459"/>
                <a:gd name="T26" fmla="*/ 1727 w 3472"/>
                <a:gd name="T27" fmla="*/ 1197 h 3459"/>
                <a:gd name="T28" fmla="*/ 1624 w 3472"/>
                <a:gd name="T29" fmla="*/ 1106 h 3459"/>
                <a:gd name="T30" fmla="*/ 1490 w 3472"/>
                <a:gd name="T31" fmla="*/ 1060 h 3459"/>
                <a:gd name="T32" fmla="*/ 199 w 3472"/>
                <a:gd name="T33" fmla="*/ 0 h 3459"/>
                <a:gd name="T34" fmla="*/ 339 w 3472"/>
                <a:gd name="T35" fmla="*/ 7 h 3459"/>
                <a:gd name="T36" fmla="*/ 513 w 3472"/>
                <a:gd name="T37" fmla="*/ 32 h 3459"/>
                <a:gd name="T38" fmla="*/ 716 w 3472"/>
                <a:gd name="T39" fmla="*/ 83 h 3459"/>
                <a:gd name="T40" fmla="*/ 948 w 3472"/>
                <a:gd name="T41" fmla="*/ 166 h 3459"/>
                <a:gd name="T42" fmla="*/ 1205 w 3472"/>
                <a:gd name="T43" fmla="*/ 287 h 3459"/>
                <a:gd name="T44" fmla="*/ 1488 w 3472"/>
                <a:gd name="T45" fmla="*/ 455 h 3459"/>
                <a:gd name="T46" fmla="*/ 1792 w 3472"/>
                <a:gd name="T47" fmla="*/ 676 h 3459"/>
                <a:gd name="T48" fmla="*/ 2112 w 3472"/>
                <a:gd name="T49" fmla="*/ 954 h 3459"/>
                <a:gd name="T50" fmla="*/ 2394 w 3472"/>
                <a:gd name="T51" fmla="*/ 1247 h 3459"/>
                <a:gd name="T52" fmla="*/ 3010 w 3472"/>
                <a:gd name="T53" fmla="*/ 1364 h 3459"/>
                <a:gd name="T54" fmla="*/ 3472 w 3472"/>
                <a:gd name="T55" fmla="*/ 1860 h 3459"/>
                <a:gd name="T56" fmla="*/ 3459 w 3472"/>
                <a:gd name="T57" fmla="*/ 1892 h 3459"/>
                <a:gd name="T58" fmla="*/ 2873 w 3472"/>
                <a:gd name="T59" fmla="*/ 2170 h 3459"/>
                <a:gd name="T60" fmla="*/ 2880 w 3472"/>
                <a:gd name="T61" fmla="*/ 2319 h 3459"/>
                <a:gd name="T62" fmla="*/ 2866 w 3472"/>
                <a:gd name="T63" fmla="*/ 2429 h 3459"/>
                <a:gd name="T64" fmla="*/ 2847 w 3472"/>
                <a:gd name="T65" fmla="*/ 2497 h 3459"/>
                <a:gd name="T66" fmla="*/ 3086 w 3472"/>
                <a:gd name="T67" fmla="*/ 2731 h 3459"/>
                <a:gd name="T68" fmla="*/ 2906 w 3472"/>
                <a:gd name="T69" fmla="*/ 2937 h 3459"/>
                <a:gd name="T70" fmla="*/ 2869 w 3472"/>
                <a:gd name="T71" fmla="*/ 2946 h 3459"/>
                <a:gd name="T72" fmla="*/ 2580 w 3472"/>
                <a:gd name="T73" fmla="*/ 2780 h 3459"/>
                <a:gd name="T74" fmla="*/ 2419 w 3472"/>
                <a:gd name="T75" fmla="*/ 2832 h 3459"/>
                <a:gd name="T76" fmla="*/ 2124 w 3472"/>
                <a:gd name="T77" fmla="*/ 3433 h 3459"/>
                <a:gd name="T78" fmla="*/ 2100 w 3472"/>
                <a:gd name="T79" fmla="*/ 3458 h 3459"/>
                <a:gd name="T80" fmla="*/ 2078 w 3472"/>
                <a:gd name="T81" fmla="*/ 3457 h 3459"/>
                <a:gd name="T82" fmla="*/ 1556 w 3472"/>
                <a:gd name="T83" fmla="*/ 3027 h 3459"/>
                <a:gd name="T84" fmla="*/ 1386 w 3472"/>
                <a:gd name="T85" fmla="*/ 2423 h 3459"/>
                <a:gd name="T86" fmla="*/ 1257 w 3472"/>
                <a:gd name="T87" fmla="*/ 2322 h 3459"/>
                <a:gd name="T88" fmla="*/ 1150 w 3472"/>
                <a:gd name="T89" fmla="*/ 2234 h 3459"/>
                <a:gd name="T90" fmla="*/ 1071 w 3472"/>
                <a:gd name="T91" fmla="*/ 2164 h 3459"/>
                <a:gd name="T92" fmla="*/ 1025 w 3472"/>
                <a:gd name="T93" fmla="*/ 2121 h 3459"/>
                <a:gd name="T94" fmla="*/ 911 w 3472"/>
                <a:gd name="T95" fmla="*/ 2004 h 3459"/>
                <a:gd name="T96" fmla="*/ 642 w 3472"/>
                <a:gd name="T97" fmla="*/ 1695 h 3459"/>
                <a:gd name="T98" fmla="*/ 430 w 3472"/>
                <a:gd name="T99" fmla="*/ 1402 h 3459"/>
                <a:gd name="T100" fmla="*/ 271 w 3472"/>
                <a:gd name="T101" fmla="*/ 1130 h 3459"/>
                <a:gd name="T102" fmla="*/ 156 w 3472"/>
                <a:gd name="T103" fmla="*/ 882 h 3459"/>
                <a:gd name="T104" fmla="*/ 78 w 3472"/>
                <a:gd name="T105" fmla="*/ 661 h 3459"/>
                <a:gd name="T106" fmla="*/ 31 w 3472"/>
                <a:gd name="T107" fmla="*/ 468 h 3459"/>
                <a:gd name="T108" fmla="*/ 7 w 3472"/>
                <a:gd name="T109" fmla="*/ 307 h 3459"/>
                <a:gd name="T110" fmla="*/ 0 w 3472"/>
                <a:gd name="T111" fmla="*/ 182 h 3459"/>
                <a:gd name="T112" fmla="*/ 2 w 3472"/>
                <a:gd name="T113" fmla="*/ 95 h 3459"/>
                <a:gd name="T114" fmla="*/ 7 w 3472"/>
                <a:gd name="T115" fmla="*/ 49 h 3459"/>
                <a:gd name="T116" fmla="*/ 22 w 3472"/>
                <a:gd name="T117" fmla="*/ 19 h 3459"/>
                <a:gd name="T118" fmla="*/ 51 w 3472"/>
                <a:gd name="T119" fmla="*/ 11 h 3459"/>
                <a:gd name="T120" fmla="*/ 122 w 3472"/>
                <a:gd name="T121" fmla="*/ 4 h 3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72" h="3459">
                  <a:moveTo>
                    <a:pt x="1441" y="1057"/>
                  </a:moveTo>
                  <a:lnTo>
                    <a:pt x="1392" y="1060"/>
                  </a:lnTo>
                  <a:lnTo>
                    <a:pt x="1345" y="1070"/>
                  </a:lnTo>
                  <a:lnTo>
                    <a:pt x="1300" y="1085"/>
                  </a:lnTo>
                  <a:lnTo>
                    <a:pt x="1257" y="1106"/>
                  </a:lnTo>
                  <a:lnTo>
                    <a:pt x="1220" y="1132"/>
                  </a:lnTo>
                  <a:lnTo>
                    <a:pt x="1184" y="1163"/>
                  </a:lnTo>
                  <a:lnTo>
                    <a:pt x="1155" y="1197"/>
                  </a:lnTo>
                  <a:lnTo>
                    <a:pt x="1127" y="1236"/>
                  </a:lnTo>
                  <a:lnTo>
                    <a:pt x="1107" y="1278"/>
                  </a:lnTo>
                  <a:lnTo>
                    <a:pt x="1092" y="1323"/>
                  </a:lnTo>
                  <a:lnTo>
                    <a:pt x="1081" y="1370"/>
                  </a:lnTo>
                  <a:lnTo>
                    <a:pt x="1079" y="1419"/>
                  </a:lnTo>
                  <a:lnTo>
                    <a:pt x="1081" y="1468"/>
                  </a:lnTo>
                  <a:lnTo>
                    <a:pt x="1092" y="1515"/>
                  </a:lnTo>
                  <a:lnTo>
                    <a:pt x="1107" y="1560"/>
                  </a:lnTo>
                  <a:lnTo>
                    <a:pt x="1127" y="1601"/>
                  </a:lnTo>
                  <a:lnTo>
                    <a:pt x="1155" y="1640"/>
                  </a:lnTo>
                  <a:lnTo>
                    <a:pt x="1184" y="1675"/>
                  </a:lnTo>
                  <a:lnTo>
                    <a:pt x="1220" y="1705"/>
                  </a:lnTo>
                  <a:lnTo>
                    <a:pt x="1257" y="1731"/>
                  </a:lnTo>
                  <a:lnTo>
                    <a:pt x="1300" y="1753"/>
                  </a:lnTo>
                  <a:lnTo>
                    <a:pt x="1345" y="1768"/>
                  </a:lnTo>
                  <a:lnTo>
                    <a:pt x="1392" y="1778"/>
                  </a:lnTo>
                  <a:lnTo>
                    <a:pt x="1441" y="1781"/>
                  </a:lnTo>
                  <a:lnTo>
                    <a:pt x="1490" y="1778"/>
                  </a:lnTo>
                  <a:lnTo>
                    <a:pt x="1538" y="1768"/>
                  </a:lnTo>
                  <a:lnTo>
                    <a:pt x="1581" y="1753"/>
                  </a:lnTo>
                  <a:lnTo>
                    <a:pt x="1624" y="1731"/>
                  </a:lnTo>
                  <a:lnTo>
                    <a:pt x="1662" y="1705"/>
                  </a:lnTo>
                  <a:lnTo>
                    <a:pt x="1697" y="1675"/>
                  </a:lnTo>
                  <a:lnTo>
                    <a:pt x="1727" y="1640"/>
                  </a:lnTo>
                  <a:lnTo>
                    <a:pt x="1753" y="1601"/>
                  </a:lnTo>
                  <a:lnTo>
                    <a:pt x="1774" y="1560"/>
                  </a:lnTo>
                  <a:lnTo>
                    <a:pt x="1789" y="1515"/>
                  </a:lnTo>
                  <a:lnTo>
                    <a:pt x="1799" y="1468"/>
                  </a:lnTo>
                  <a:lnTo>
                    <a:pt x="1802" y="1419"/>
                  </a:lnTo>
                  <a:lnTo>
                    <a:pt x="1799" y="1370"/>
                  </a:lnTo>
                  <a:lnTo>
                    <a:pt x="1789" y="1323"/>
                  </a:lnTo>
                  <a:lnTo>
                    <a:pt x="1774" y="1278"/>
                  </a:lnTo>
                  <a:lnTo>
                    <a:pt x="1753" y="1236"/>
                  </a:lnTo>
                  <a:lnTo>
                    <a:pt x="1727" y="1197"/>
                  </a:lnTo>
                  <a:lnTo>
                    <a:pt x="1697" y="1163"/>
                  </a:lnTo>
                  <a:lnTo>
                    <a:pt x="1662" y="1132"/>
                  </a:lnTo>
                  <a:lnTo>
                    <a:pt x="1624" y="1106"/>
                  </a:lnTo>
                  <a:lnTo>
                    <a:pt x="1581" y="1085"/>
                  </a:lnTo>
                  <a:lnTo>
                    <a:pt x="1538" y="1070"/>
                  </a:lnTo>
                  <a:lnTo>
                    <a:pt x="1490" y="1060"/>
                  </a:lnTo>
                  <a:lnTo>
                    <a:pt x="1441" y="1057"/>
                  </a:lnTo>
                  <a:close/>
                  <a:moveTo>
                    <a:pt x="199" y="0"/>
                  </a:moveTo>
                  <a:lnTo>
                    <a:pt x="199" y="0"/>
                  </a:lnTo>
                  <a:lnTo>
                    <a:pt x="242" y="1"/>
                  </a:lnTo>
                  <a:lnTo>
                    <a:pt x="288" y="4"/>
                  </a:lnTo>
                  <a:lnTo>
                    <a:pt x="339" y="7"/>
                  </a:lnTo>
                  <a:lnTo>
                    <a:pt x="394" y="13"/>
                  </a:lnTo>
                  <a:lnTo>
                    <a:pt x="451" y="21"/>
                  </a:lnTo>
                  <a:lnTo>
                    <a:pt x="513" y="32"/>
                  </a:lnTo>
                  <a:lnTo>
                    <a:pt x="577" y="46"/>
                  </a:lnTo>
                  <a:lnTo>
                    <a:pt x="645" y="63"/>
                  </a:lnTo>
                  <a:lnTo>
                    <a:pt x="716" y="83"/>
                  </a:lnTo>
                  <a:lnTo>
                    <a:pt x="789" y="106"/>
                  </a:lnTo>
                  <a:lnTo>
                    <a:pt x="867" y="134"/>
                  </a:lnTo>
                  <a:lnTo>
                    <a:pt x="948" y="166"/>
                  </a:lnTo>
                  <a:lnTo>
                    <a:pt x="1031" y="201"/>
                  </a:lnTo>
                  <a:lnTo>
                    <a:pt x="1117" y="242"/>
                  </a:lnTo>
                  <a:lnTo>
                    <a:pt x="1205" y="287"/>
                  </a:lnTo>
                  <a:lnTo>
                    <a:pt x="1296" y="338"/>
                  </a:lnTo>
                  <a:lnTo>
                    <a:pt x="1391" y="394"/>
                  </a:lnTo>
                  <a:lnTo>
                    <a:pt x="1488" y="455"/>
                  </a:lnTo>
                  <a:lnTo>
                    <a:pt x="1587" y="522"/>
                  </a:lnTo>
                  <a:lnTo>
                    <a:pt x="1688" y="596"/>
                  </a:lnTo>
                  <a:lnTo>
                    <a:pt x="1792" y="676"/>
                  </a:lnTo>
                  <a:lnTo>
                    <a:pt x="1898" y="762"/>
                  </a:lnTo>
                  <a:lnTo>
                    <a:pt x="2006" y="857"/>
                  </a:lnTo>
                  <a:lnTo>
                    <a:pt x="2112" y="954"/>
                  </a:lnTo>
                  <a:lnTo>
                    <a:pt x="2212" y="1052"/>
                  </a:lnTo>
                  <a:lnTo>
                    <a:pt x="2307" y="1150"/>
                  </a:lnTo>
                  <a:lnTo>
                    <a:pt x="2394" y="1247"/>
                  </a:lnTo>
                  <a:lnTo>
                    <a:pt x="2990" y="1353"/>
                  </a:lnTo>
                  <a:lnTo>
                    <a:pt x="3001" y="1357"/>
                  </a:lnTo>
                  <a:lnTo>
                    <a:pt x="3010" y="1364"/>
                  </a:lnTo>
                  <a:lnTo>
                    <a:pt x="3463" y="1839"/>
                  </a:lnTo>
                  <a:lnTo>
                    <a:pt x="3470" y="1850"/>
                  </a:lnTo>
                  <a:lnTo>
                    <a:pt x="3472" y="1860"/>
                  </a:lnTo>
                  <a:lnTo>
                    <a:pt x="3471" y="1872"/>
                  </a:lnTo>
                  <a:lnTo>
                    <a:pt x="3467" y="1884"/>
                  </a:lnTo>
                  <a:lnTo>
                    <a:pt x="3459" y="1892"/>
                  </a:lnTo>
                  <a:lnTo>
                    <a:pt x="3449" y="1898"/>
                  </a:lnTo>
                  <a:lnTo>
                    <a:pt x="2865" y="2112"/>
                  </a:lnTo>
                  <a:lnTo>
                    <a:pt x="2873" y="2170"/>
                  </a:lnTo>
                  <a:lnTo>
                    <a:pt x="2879" y="2224"/>
                  </a:lnTo>
                  <a:lnTo>
                    <a:pt x="2880" y="2274"/>
                  </a:lnTo>
                  <a:lnTo>
                    <a:pt x="2880" y="2319"/>
                  </a:lnTo>
                  <a:lnTo>
                    <a:pt x="2877" y="2360"/>
                  </a:lnTo>
                  <a:lnTo>
                    <a:pt x="2872" y="2397"/>
                  </a:lnTo>
                  <a:lnTo>
                    <a:pt x="2866" y="2429"/>
                  </a:lnTo>
                  <a:lnTo>
                    <a:pt x="2860" y="2456"/>
                  </a:lnTo>
                  <a:lnTo>
                    <a:pt x="2853" y="2480"/>
                  </a:lnTo>
                  <a:lnTo>
                    <a:pt x="2847" y="2497"/>
                  </a:lnTo>
                  <a:lnTo>
                    <a:pt x="3075" y="2706"/>
                  </a:lnTo>
                  <a:lnTo>
                    <a:pt x="3083" y="2717"/>
                  </a:lnTo>
                  <a:lnTo>
                    <a:pt x="3086" y="2731"/>
                  </a:lnTo>
                  <a:lnTo>
                    <a:pt x="3083" y="2745"/>
                  </a:lnTo>
                  <a:lnTo>
                    <a:pt x="3076" y="2757"/>
                  </a:lnTo>
                  <a:lnTo>
                    <a:pt x="2906" y="2937"/>
                  </a:lnTo>
                  <a:lnTo>
                    <a:pt x="2894" y="2945"/>
                  </a:lnTo>
                  <a:lnTo>
                    <a:pt x="2882" y="2948"/>
                  </a:lnTo>
                  <a:lnTo>
                    <a:pt x="2869" y="2946"/>
                  </a:lnTo>
                  <a:lnTo>
                    <a:pt x="2856" y="2939"/>
                  </a:lnTo>
                  <a:lnTo>
                    <a:pt x="2627" y="2751"/>
                  </a:lnTo>
                  <a:lnTo>
                    <a:pt x="2580" y="2780"/>
                  </a:lnTo>
                  <a:lnTo>
                    <a:pt x="2529" y="2802"/>
                  </a:lnTo>
                  <a:lnTo>
                    <a:pt x="2475" y="2820"/>
                  </a:lnTo>
                  <a:lnTo>
                    <a:pt x="2419" y="2832"/>
                  </a:lnTo>
                  <a:lnTo>
                    <a:pt x="2359" y="2838"/>
                  </a:lnTo>
                  <a:lnTo>
                    <a:pt x="2297" y="2838"/>
                  </a:lnTo>
                  <a:lnTo>
                    <a:pt x="2124" y="3433"/>
                  </a:lnTo>
                  <a:lnTo>
                    <a:pt x="2119" y="3444"/>
                  </a:lnTo>
                  <a:lnTo>
                    <a:pt x="2111" y="3452"/>
                  </a:lnTo>
                  <a:lnTo>
                    <a:pt x="2100" y="3458"/>
                  </a:lnTo>
                  <a:lnTo>
                    <a:pt x="2095" y="3459"/>
                  </a:lnTo>
                  <a:lnTo>
                    <a:pt x="2089" y="3459"/>
                  </a:lnTo>
                  <a:lnTo>
                    <a:pt x="2078" y="3457"/>
                  </a:lnTo>
                  <a:lnTo>
                    <a:pt x="2067" y="3451"/>
                  </a:lnTo>
                  <a:lnTo>
                    <a:pt x="1562" y="3031"/>
                  </a:lnTo>
                  <a:lnTo>
                    <a:pt x="1556" y="3027"/>
                  </a:lnTo>
                  <a:lnTo>
                    <a:pt x="1553" y="3020"/>
                  </a:lnTo>
                  <a:lnTo>
                    <a:pt x="1551" y="3014"/>
                  </a:lnTo>
                  <a:lnTo>
                    <a:pt x="1386" y="2423"/>
                  </a:lnTo>
                  <a:lnTo>
                    <a:pt x="1341" y="2389"/>
                  </a:lnTo>
                  <a:lnTo>
                    <a:pt x="1298" y="2355"/>
                  </a:lnTo>
                  <a:lnTo>
                    <a:pt x="1257" y="2322"/>
                  </a:lnTo>
                  <a:lnTo>
                    <a:pt x="1218" y="2292"/>
                  </a:lnTo>
                  <a:lnTo>
                    <a:pt x="1183" y="2262"/>
                  </a:lnTo>
                  <a:lnTo>
                    <a:pt x="1150" y="2234"/>
                  </a:lnTo>
                  <a:lnTo>
                    <a:pt x="1120" y="2208"/>
                  </a:lnTo>
                  <a:lnTo>
                    <a:pt x="1093" y="2184"/>
                  </a:lnTo>
                  <a:lnTo>
                    <a:pt x="1071" y="2164"/>
                  </a:lnTo>
                  <a:lnTo>
                    <a:pt x="1052" y="2146"/>
                  </a:lnTo>
                  <a:lnTo>
                    <a:pt x="1036" y="2132"/>
                  </a:lnTo>
                  <a:lnTo>
                    <a:pt x="1025" y="2121"/>
                  </a:lnTo>
                  <a:lnTo>
                    <a:pt x="1018" y="2114"/>
                  </a:lnTo>
                  <a:lnTo>
                    <a:pt x="1015" y="2112"/>
                  </a:lnTo>
                  <a:lnTo>
                    <a:pt x="911" y="2004"/>
                  </a:lnTo>
                  <a:lnTo>
                    <a:pt x="814" y="1899"/>
                  </a:lnTo>
                  <a:lnTo>
                    <a:pt x="724" y="1796"/>
                  </a:lnTo>
                  <a:lnTo>
                    <a:pt x="642" y="1695"/>
                  </a:lnTo>
                  <a:lnTo>
                    <a:pt x="565" y="1596"/>
                  </a:lnTo>
                  <a:lnTo>
                    <a:pt x="495" y="1497"/>
                  </a:lnTo>
                  <a:lnTo>
                    <a:pt x="430" y="1402"/>
                  </a:lnTo>
                  <a:lnTo>
                    <a:pt x="372" y="1310"/>
                  </a:lnTo>
                  <a:lnTo>
                    <a:pt x="319" y="1219"/>
                  </a:lnTo>
                  <a:lnTo>
                    <a:pt x="271" y="1130"/>
                  </a:lnTo>
                  <a:lnTo>
                    <a:pt x="228" y="1045"/>
                  </a:lnTo>
                  <a:lnTo>
                    <a:pt x="189" y="962"/>
                  </a:lnTo>
                  <a:lnTo>
                    <a:pt x="156" y="882"/>
                  </a:lnTo>
                  <a:lnTo>
                    <a:pt x="126" y="805"/>
                  </a:lnTo>
                  <a:lnTo>
                    <a:pt x="100" y="732"/>
                  </a:lnTo>
                  <a:lnTo>
                    <a:pt x="78" y="661"/>
                  </a:lnTo>
                  <a:lnTo>
                    <a:pt x="59" y="593"/>
                  </a:lnTo>
                  <a:lnTo>
                    <a:pt x="44" y="528"/>
                  </a:lnTo>
                  <a:lnTo>
                    <a:pt x="31" y="468"/>
                  </a:lnTo>
                  <a:lnTo>
                    <a:pt x="21" y="410"/>
                  </a:lnTo>
                  <a:lnTo>
                    <a:pt x="13" y="357"/>
                  </a:lnTo>
                  <a:lnTo>
                    <a:pt x="7" y="307"/>
                  </a:lnTo>
                  <a:lnTo>
                    <a:pt x="4" y="261"/>
                  </a:lnTo>
                  <a:lnTo>
                    <a:pt x="1" y="220"/>
                  </a:lnTo>
                  <a:lnTo>
                    <a:pt x="0" y="182"/>
                  </a:lnTo>
                  <a:lnTo>
                    <a:pt x="0" y="149"/>
                  </a:lnTo>
                  <a:lnTo>
                    <a:pt x="1" y="119"/>
                  </a:lnTo>
                  <a:lnTo>
                    <a:pt x="2" y="95"/>
                  </a:lnTo>
                  <a:lnTo>
                    <a:pt x="4" y="75"/>
                  </a:lnTo>
                  <a:lnTo>
                    <a:pt x="6" y="59"/>
                  </a:lnTo>
                  <a:lnTo>
                    <a:pt x="7" y="49"/>
                  </a:lnTo>
                  <a:lnTo>
                    <a:pt x="8" y="43"/>
                  </a:lnTo>
                  <a:lnTo>
                    <a:pt x="13" y="30"/>
                  </a:lnTo>
                  <a:lnTo>
                    <a:pt x="22" y="19"/>
                  </a:lnTo>
                  <a:lnTo>
                    <a:pt x="35" y="13"/>
                  </a:lnTo>
                  <a:lnTo>
                    <a:pt x="40" y="13"/>
                  </a:lnTo>
                  <a:lnTo>
                    <a:pt x="51" y="11"/>
                  </a:lnTo>
                  <a:lnTo>
                    <a:pt x="69" y="8"/>
                  </a:lnTo>
                  <a:lnTo>
                    <a:pt x="92" y="6"/>
                  </a:lnTo>
                  <a:lnTo>
                    <a:pt x="122" y="4"/>
                  </a:lnTo>
                  <a:lnTo>
                    <a:pt x="157" y="1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860" y="1478"/>
              <a:ext cx="195" cy="170"/>
            </a:xfrm>
            <a:custGeom>
              <a:avLst/>
              <a:gdLst>
                <a:gd name="T0" fmla="*/ 117 w 783"/>
                <a:gd name="T1" fmla="*/ 0 h 682"/>
                <a:gd name="T2" fmla="*/ 127 w 783"/>
                <a:gd name="T3" fmla="*/ 2 h 682"/>
                <a:gd name="T4" fmla="*/ 136 w 783"/>
                <a:gd name="T5" fmla="*/ 9 h 682"/>
                <a:gd name="T6" fmla="*/ 773 w 783"/>
                <a:gd name="T7" fmla="*/ 626 h 682"/>
                <a:gd name="T8" fmla="*/ 780 w 783"/>
                <a:gd name="T9" fmla="*/ 637 h 682"/>
                <a:gd name="T10" fmla="*/ 783 w 783"/>
                <a:gd name="T11" fmla="*/ 649 h 682"/>
                <a:gd name="T12" fmla="*/ 780 w 783"/>
                <a:gd name="T13" fmla="*/ 662 h 682"/>
                <a:gd name="T14" fmla="*/ 774 w 783"/>
                <a:gd name="T15" fmla="*/ 672 h 682"/>
                <a:gd name="T16" fmla="*/ 764 w 783"/>
                <a:gd name="T17" fmla="*/ 678 h 682"/>
                <a:gd name="T18" fmla="*/ 751 w 783"/>
                <a:gd name="T19" fmla="*/ 682 h 682"/>
                <a:gd name="T20" fmla="*/ 422 w 783"/>
                <a:gd name="T21" fmla="*/ 682 h 682"/>
                <a:gd name="T22" fmla="*/ 410 w 783"/>
                <a:gd name="T23" fmla="*/ 679 h 682"/>
                <a:gd name="T24" fmla="*/ 400 w 783"/>
                <a:gd name="T25" fmla="*/ 672 h 682"/>
                <a:gd name="T26" fmla="*/ 10 w 783"/>
                <a:gd name="T27" fmla="*/ 299 h 682"/>
                <a:gd name="T28" fmla="*/ 3 w 783"/>
                <a:gd name="T29" fmla="*/ 289 h 682"/>
                <a:gd name="T30" fmla="*/ 0 w 783"/>
                <a:gd name="T31" fmla="*/ 278 h 682"/>
                <a:gd name="T32" fmla="*/ 2 w 783"/>
                <a:gd name="T33" fmla="*/ 266 h 682"/>
                <a:gd name="T34" fmla="*/ 84 w 783"/>
                <a:gd name="T35" fmla="*/ 21 h 682"/>
                <a:gd name="T36" fmla="*/ 89 w 783"/>
                <a:gd name="T37" fmla="*/ 12 h 682"/>
                <a:gd name="T38" fmla="*/ 96 w 783"/>
                <a:gd name="T39" fmla="*/ 5 h 682"/>
                <a:gd name="T40" fmla="*/ 107 w 783"/>
                <a:gd name="T41" fmla="*/ 1 h 682"/>
                <a:gd name="T42" fmla="*/ 117 w 783"/>
                <a:gd name="T43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3" h="682">
                  <a:moveTo>
                    <a:pt x="117" y="0"/>
                  </a:moveTo>
                  <a:lnTo>
                    <a:pt x="127" y="2"/>
                  </a:lnTo>
                  <a:lnTo>
                    <a:pt x="136" y="9"/>
                  </a:lnTo>
                  <a:lnTo>
                    <a:pt x="773" y="626"/>
                  </a:lnTo>
                  <a:lnTo>
                    <a:pt x="780" y="637"/>
                  </a:lnTo>
                  <a:lnTo>
                    <a:pt x="783" y="649"/>
                  </a:lnTo>
                  <a:lnTo>
                    <a:pt x="780" y="662"/>
                  </a:lnTo>
                  <a:lnTo>
                    <a:pt x="774" y="672"/>
                  </a:lnTo>
                  <a:lnTo>
                    <a:pt x="764" y="678"/>
                  </a:lnTo>
                  <a:lnTo>
                    <a:pt x="751" y="682"/>
                  </a:lnTo>
                  <a:lnTo>
                    <a:pt x="422" y="682"/>
                  </a:lnTo>
                  <a:lnTo>
                    <a:pt x="410" y="679"/>
                  </a:lnTo>
                  <a:lnTo>
                    <a:pt x="400" y="672"/>
                  </a:lnTo>
                  <a:lnTo>
                    <a:pt x="10" y="299"/>
                  </a:lnTo>
                  <a:lnTo>
                    <a:pt x="3" y="289"/>
                  </a:lnTo>
                  <a:lnTo>
                    <a:pt x="0" y="278"/>
                  </a:lnTo>
                  <a:lnTo>
                    <a:pt x="2" y="266"/>
                  </a:lnTo>
                  <a:lnTo>
                    <a:pt x="84" y="21"/>
                  </a:lnTo>
                  <a:lnTo>
                    <a:pt x="89" y="12"/>
                  </a:lnTo>
                  <a:lnTo>
                    <a:pt x="96" y="5"/>
                  </a:lnTo>
                  <a:lnTo>
                    <a:pt x="107" y="1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6954" y="1425"/>
              <a:ext cx="207" cy="223"/>
            </a:xfrm>
            <a:custGeom>
              <a:avLst/>
              <a:gdLst>
                <a:gd name="T0" fmla="*/ 173 w 830"/>
                <a:gd name="T1" fmla="*/ 0 h 892"/>
                <a:gd name="T2" fmla="*/ 173 w 830"/>
                <a:gd name="T3" fmla="*/ 0 h 892"/>
                <a:gd name="T4" fmla="*/ 181 w 830"/>
                <a:gd name="T5" fmla="*/ 3 h 892"/>
                <a:gd name="T6" fmla="*/ 189 w 830"/>
                <a:gd name="T7" fmla="*/ 11 h 892"/>
                <a:gd name="T8" fmla="*/ 196 w 830"/>
                <a:gd name="T9" fmla="*/ 20 h 892"/>
                <a:gd name="T10" fmla="*/ 822 w 830"/>
                <a:gd name="T11" fmla="*/ 680 h 892"/>
                <a:gd name="T12" fmla="*/ 826 w 830"/>
                <a:gd name="T13" fmla="*/ 689 h 892"/>
                <a:gd name="T14" fmla="*/ 830 w 830"/>
                <a:gd name="T15" fmla="*/ 698 h 892"/>
                <a:gd name="T16" fmla="*/ 830 w 830"/>
                <a:gd name="T17" fmla="*/ 707 h 892"/>
                <a:gd name="T18" fmla="*/ 830 w 830"/>
                <a:gd name="T19" fmla="*/ 860 h 892"/>
                <a:gd name="T20" fmla="*/ 827 w 830"/>
                <a:gd name="T21" fmla="*/ 872 h 892"/>
                <a:gd name="T22" fmla="*/ 822 w 830"/>
                <a:gd name="T23" fmla="*/ 882 h 892"/>
                <a:gd name="T24" fmla="*/ 811 w 830"/>
                <a:gd name="T25" fmla="*/ 889 h 892"/>
                <a:gd name="T26" fmla="*/ 799 w 830"/>
                <a:gd name="T27" fmla="*/ 892 h 892"/>
                <a:gd name="T28" fmla="*/ 662 w 830"/>
                <a:gd name="T29" fmla="*/ 892 h 892"/>
                <a:gd name="T30" fmla="*/ 650 w 830"/>
                <a:gd name="T31" fmla="*/ 889 h 892"/>
                <a:gd name="T32" fmla="*/ 640 w 830"/>
                <a:gd name="T33" fmla="*/ 882 h 892"/>
                <a:gd name="T34" fmla="*/ 8 w 830"/>
                <a:gd name="T35" fmla="*/ 237 h 892"/>
                <a:gd name="T36" fmla="*/ 3 w 830"/>
                <a:gd name="T37" fmla="*/ 228 h 892"/>
                <a:gd name="T38" fmla="*/ 0 w 830"/>
                <a:gd name="T39" fmla="*/ 216 h 892"/>
                <a:gd name="T40" fmla="*/ 1 w 830"/>
                <a:gd name="T41" fmla="*/ 204 h 892"/>
                <a:gd name="T42" fmla="*/ 7 w 830"/>
                <a:gd name="T43" fmla="*/ 195 h 892"/>
                <a:gd name="T44" fmla="*/ 149 w 830"/>
                <a:gd name="T45" fmla="*/ 21 h 892"/>
                <a:gd name="T46" fmla="*/ 154 w 830"/>
                <a:gd name="T47" fmla="*/ 15 h 892"/>
                <a:gd name="T48" fmla="*/ 160 w 830"/>
                <a:gd name="T49" fmla="*/ 8 h 892"/>
                <a:gd name="T50" fmla="*/ 166 w 830"/>
                <a:gd name="T51" fmla="*/ 2 h 892"/>
                <a:gd name="T52" fmla="*/ 173 w 830"/>
                <a:gd name="T53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0" h="892">
                  <a:moveTo>
                    <a:pt x="173" y="0"/>
                  </a:moveTo>
                  <a:lnTo>
                    <a:pt x="173" y="0"/>
                  </a:lnTo>
                  <a:lnTo>
                    <a:pt x="181" y="3"/>
                  </a:lnTo>
                  <a:lnTo>
                    <a:pt x="189" y="11"/>
                  </a:lnTo>
                  <a:lnTo>
                    <a:pt x="196" y="20"/>
                  </a:lnTo>
                  <a:lnTo>
                    <a:pt x="822" y="680"/>
                  </a:lnTo>
                  <a:lnTo>
                    <a:pt x="826" y="689"/>
                  </a:lnTo>
                  <a:lnTo>
                    <a:pt x="830" y="698"/>
                  </a:lnTo>
                  <a:lnTo>
                    <a:pt x="830" y="707"/>
                  </a:lnTo>
                  <a:lnTo>
                    <a:pt x="830" y="860"/>
                  </a:lnTo>
                  <a:lnTo>
                    <a:pt x="827" y="872"/>
                  </a:lnTo>
                  <a:lnTo>
                    <a:pt x="822" y="882"/>
                  </a:lnTo>
                  <a:lnTo>
                    <a:pt x="811" y="889"/>
                  </a:lnTo>
                  <a:lnTo>
                    <a:pt x="799" y="892"/>
                  </a:lnTo>
                  <a:lnTo>
                    <a:pt x="662" y="892"/>
                  </a:lnTo>
                  <a:lnTo>
                    <a:pt x="650" y="889"/>
                  </a:lnTo>
                  <a:lnTo>
                    <a:pt x="640" y="882"/>
                  </a:lnTo>
                  <a:lnTo>
                    <a:pt x="8" y="237"/>
                  </a:lnTo>
                  <a:lnTo>
                    <a:pt x="3" y="228"/>
                  </a:lnTo>
                  <a:lnTo>
                    <a:pt x="0" y="216"/>
                  </a:lnTo>
                  <a:lnTo>
                    <a:pt x="1" y="204"/>
                  </a:lnTo>
                  <a:lnTo>
                    <a:pt x="7" y="195"/>
                  </a:lnTo>
                  <a:lnTo>
                    <a:pt x="149" y="21"/>
                  </a:lnTo>
                  <a:lnTo>
                    <a:pt x="154" y="15"/>
                  </a:lnTo>
                  <a:lnTo>
                    <a:pt x="160" y="8"/>
                  </a:lnTo>
                  <a:lnTo>
                    <a:pt x="166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985" y="1337"/>
              <a:ext cx="176" cy="204"/>
            </a:xfrm>
            <a:custGeom>
              <a:avLst/>
              <a:gdLst>
                <a:gd name="T0" fmla="*/ 222 w 706"/>
                <a:gd name="T1" fmla="*/ 0 h 819"/>
                <a:gd name="T2" fmla="*/ 232 w 706"/>
                <a:gd name="T3" fmla="*/ 2 h 819"/>
                <a:gd name="T4" fmla="*/ 241 w 706"/>
                <a:gd name="T5" fmla="*/ 8 h 819"/>
                <a:gd name="T6" fmla="*/ 696 w 706"/>
                <a:gd name="T7" fmla="*/ 453 h 819"/>
                <a:gd name="T8" fmla="*/ 703 w 706"/>
                <a:gd name="T9" fmla="*/ 463 h 819"/>
                <a:gd name="T10" fmla="*/ 706 w 706"/>
                <a:gd name="T11" fmla="*/ 475 h 819"/>
                <a:gd name="T12" fmla="*/ 706 w 706"/>
                <a:gd name="T13" fmla="*/ 787 h 819"/>
                <a:gd name="T14" fmla="*/ 703 w 706"/>
                <a:gd name="T15" fmla="*/ 799 h 819"/>
                <a:gd name="T16" fmla="*/ 698 w 706"/>
                <a:gd name="T17" fmla="*/ 810 h 819"/>
                <a:gd name="T18" fmla="*/ 687 w 706"/>
                <a:gd name="T19" fmla="*/ 817 h 819"/>
                <a:gd name="T20" fmla="*/ 681 w 706"/>
                <a:gd name="T21" fmla="*/ 818 h 819"/>
                <a:gd name="T22" fmla="*/ 675 w 706"/>
                <a:gd name="T23" fmla="*/ 819 h 819"/>
                <a:gd name="T24" fmla="*/ 662 w 706"/>
                <a:gd name="T25" fmla="*/ 817 h 819"/>
                <a:gd name="T26" fmla="*/ 653 w 706"/>
                <a:gd name="T27" fmla="*/ 810 h 819"/>
                <a:gd name="T28" fmla="*/ 10 w 706"/>
                <a:gd name="T29" fmla="*/ 173 h 819"/>
                <a:gd name="T30" fmla="*/ 3 w 706"/>
                <a:gd name="T31" fmla="*/ 161 h 819"/>
                <a:gd name="T32" fmla="*/ 0 w 706"/>
                <a:gd name="T33" fmla="*/ 147 h 819"/>
                <a:gd name="T34" fmla="*/ 3 w 706"/>
                <a:gd name="T35" fmla="*/ 137 h 819"/>
                <a:gd name="T36" fmla="*/ 7 w 706"/>
                <a:gd name="T37" fmla="*/ 129 h 819"/>
                <a:gd name="T38" fmla="*/ 16 w 706"/>
                <a:gd name="T39" fmla="*/ 123 h 819"/>
                <a:gd name="T40" fmla="*/ 201 w 706"/>
                <a:gd name="T41" fmla="*/ 5 h 819"/>
                <a:gd name="T42" fmla="*/ 212 w 706"/>
                <a:gd name="T43" fmla="*/ 0 h 819"/>
                <a:gd name="T44" fmla="*/ 222 w 706"/>
                <a:gd name="T45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6" h="819">
                  <a:moveTo>
                    <a:pt x="222" y="0"/>
                  </a:moveTo>
                  <a:lnTo>
                    <a:pt x="232" y="2"/>
                  </a:lnTo>
                  <a:lnTo>
                    <a:pt x="241" y="8"/>
                  </a:lnTo>
                  <a:lnTo>
                    <a:pt x="696" y="453"/>
                  </a:lnTo>
                  <a:lnTo>
                    <a:pt x="703" y="463"/>
                  </a:lnTo>
                  <a:lnTo>
                    <a:pt x="706" y="475"/>
                  </a:lnTo>
                  <a:lnTo>
                    <a:pt x="706" y="787"/>
                  </a:lnTo>
                  <a:lnTo>
                    <a:pt x="703" y="799"/>
                  </a:lnTo>
                  <a:lnTo>
                    <a:pt x="698" y="810"/>
                  </a:lnTo>
                  <a:lnTo>
                    <a:pt x="687" y="817"/>
                  </a:lnTo>
                  <a:lnTo>
                    <a:pt x="681" y="818"/>
                  </a:lnTo>
                  <a:lnTo>
                    <a:pt x="675" y="819"/>
                  </a:lnTo>
                  <a:lnTo>
                    <a:pt x="662" y="817"/>
                  </a:lnTo>
                  <a:lnTo>
                    <a:pt x="653" y="810"/>
                  </a:lnTo>
                  <a:lnTo>
                    <a:pt x="10" y="173"/>
                  </a:lnTo>
                  <a:lnTo>
                    <a:pt x="3" y="161"/>
                  </a:lnTo>
                  <a:lnTo>
                    <a:pt x="0" y="147"/>
                  </a:lnTo>
                  <a:lnTo>
                    <a:pt x="3" y="137"/>
                  </a:lnTo>
                  <a:lnTo>
                    <a:pt x="7" y="129"/>
                  </a:lnTo>
                  <a:lnTo>
                    <a:pt x="16" y="123"/>
                  </a:lnTo>
                  <a:lnTo>
                    <a:pt x="201" y="5"/>
                  </a:lnTo>
                  <a:lnTo>
                    <a:pt x="212" y="0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9" name="Straight Connector 28"/>
          <p:cNvCxnSpPr>
            <a:stCxn id="7" idx="7"/>
            <a:endCxn id="26" idx="9"/>
          </p:cNvCxnSpPr>
          <p:nvPr/>
        </p:nvCxnSpPr>
        <p:spPr>
          <a:xfrm flipV="1">
            <a:off x="9288892" y="2640807"/>
            <a:ext cx="579806" cy="48503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29123" y="4481961"/>
            <a:ext cx="1275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33665" y="3812450"/>
            <a:ext cx="1272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76541" y="5169878"/>
            <a:ext cx="13581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34000" y="4735780"/>
            <a:ext cx="1272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8118" y="3333122"/>
            <a:ext cx="1272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28598" y="3864288"/>
            <a:ext cx="1272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8012" y="836835"/>
            <a:ext cx="906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Title Here 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8012" y="1839803"/>
            <a:ext cx="6060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Freeform 14"/>
          <p:cNvSpPr>
            <a:spLocks noEditPoints="1"/>
          </p:cNvSpPr>
          <p:nvPr/>
        </p:nvSpPr>
        <p:spPr bwMode="auto">
          <a:xfrm>
            <a:off x="1539652" y="5599138"/>
            <a:ext cx="355558" cy="348955"/>
          </a:xfrm>
          <a:custGeom>
            <a:avLst/>
            <a:gdLst>
              <a:gd name="T0" fmla="*/ 1849 w 4316"/>
              <a:gd name="T1" fmla="*/ 1412 h 4312"/>
              <a:gd name="T2" fmla="*/ 1540 w 4316"/>
              <a:gd name="T3" fmla="*/ 1642 h 4312"/>
              <a:gd name="T4" fmla="*/ 1372 w 4316"/>
              <a:gd name="T5" fmla="*/ 1994 h 4312"/>
              <a:gd name="T6" fmla="*/ 1392 w 4316"/>
              <a:gd name="T7" fmla="*/ 2397 h 4312"/>
              <a:gd name="T8" fmla="*/ 1592 w 4316"/>
              <a:gd name="T9" fmla="*/ 2728 h 4312"/>
              <a:gd name="T10" fmla="*/ 1924 w 4316"/>
              <a:gd name="T11" fmla="*/ 2929 h 4312"/>
              <a:gd name="T12" fmla="*/ 2327 w 4316"/>
              <a:gd name="T13" fmla="*/ 2948 h 4312"/>
              <a:gd name="T14" fmla="*/ 2680 w 4316"/>
              <a:gd name="T15" fmla="*/ 2781 h 4312"/>
              <a:gd name="T16" fmla="*/ 2910 w 4316"/>
              <a:gd name="T17" fmla="*/ 2472 h 4312"/>
              <a:gd name="T18" fmla="*/ 2969 w 4316"/>
              <a:gd name="T19" fmla="*/ 2074 h 4312"/>
              <a:gd name="T20" fmla="*/ 2836 w 4316"/>
              <a:gd name="T21" fmla="*/ 1705 h 4312"/>
              <a:gd name="T22" fmla="*/ 2550 w 4316"/>
              <a:gd name="T23" fmla="*/ 1446 h 4312"/>
              <a:gd name="T24" fmla="*/ 2165 w 4316"/>
              <a:gd name="T25" fmla="*/ 1347 h 4312"/>
              <a:gd name="T26" fmla="*/ 2384 w 4316"/>
              <a:gd name="T27" fmla="*/ 26 h 4312"/>
              <a:gd name="T28" fmla="*/ 2474 w 4316"/>
              <a:gd name="T29" fmla="*/ 157 h 4312"/>
              <a:gd name="T30" fmla="*/ 2918 w 4316"/>
              <a:gd name="T31" fmla="*/ 728 h 4312"/>
              <a:gd name="T32" fmla="*/ 3513 w 4316"/>
              <a:gd name="T33" fmla="*/ 576 h 4312"/>
              <a:gd name="T34" fmla="*/ 3667 w 4316"/>
              <a:gd name="T35" fmla="*/ 612 h 4312"/>
              <a:gd name="T36" fmla="*/ 3907 w 4316"/>
              <a:gd name="T37" fmla="*/ 915 h 4312"/>
              <a:gd name="T38" fmla="*/ 3869 w 4316"/>
              <a:gd name="T39" fmla="*/ 1071 h 4312"/>
              <a:gd name="T40" fmla="*/ 3730 w 4316"/>
              <a:gd name="T41" fmla="*/ 1772 h 4312"/>
              <a:gd name="T42" fmla="*/ 4271 w 4316"/>
              <a:gd name="T43" fmla="*/ 1906 h 4312"/>
              <a:gd name="T44" fmla="*/ 4316 w 4316"/>
              <a:gd name="T45" fmla="*/ 2285 h 4312"/>
              <a:gd name="T46" fmla="*/ 4248 w 4316"/>
              <a:gd name="T47" fmla="*/ 2430 h 4312"/>
              <a:gd name="T48" fmla="*/ 3704 w 4316"/>
              <a:gd name="T49" fmla="*/ 2638 h 4312"/>
              <a:gd name="T50" fmla="*/ 3801 w 4316"/>
              <a:gd name="T51" fmla="*/ 3354 h 4312"/>
              <a:gd name="T52" fmla="*/ 3830 w 4316"/>
              <a:gd name="T53" fmla="*/ 3513 h 4312"/>
              <a:gd name="T54" fmla="*/ 3573 w 4316"/>
              <a:gd name="T55" fmla="*/ 3801 h 4312"/>
              <a:gd name="T56" fmla="*/ 3417 w 4316"/>
              <a:gd name="T57" fmla="*/ 3828 h 4312"/>
              <a:gd name="T58" fmla="*/ 2824 w 4316"/>
              <a:gd name="T59" fmla="*/ 3630 h 4312"/>
              <a:gd name="T60" fmla="*/ 2466 w 4316"/>
              <a:gd name="T61" fmla="*/ 4188 h 4312"/>
              <a:gd name="T62" fmla="*/ 2354 w 4316"/>
              <a:gd name="T63" fmla="*/ 4301 h 4312"/>
              <a:gd name="T64" fmla="*/ 1966 w 4316"/>
              <a:gd name="T65" fmla="*/ 4301 h 4312"/>
              <a:gd name="T66" fmla="*/ 1854 w 4316"/>
              <a:gd name="T67" fmla="*/ 4188 h 4312"/>
              <a:gd name="T68" fmla="*/ 1499 w 4316"/>
              <a:gd name="T69" fmla="*/ 3632 h 4312"/>
              <a:gd name="T70" fmla="*/ 848 w 4316"/>
              <a:gd name="T71" fmla="*/ 3742 h 4312"/>
              <a:gd name="T72" fmla="*/ 689 w 4316"/>
              <a:gd name="T73" fmla="*/ 3733 h 4312"/>
              <a:gd name="T74" fmla="*/ 432 w 4316"/>
              <a:gd name="T75" fmla="*/ 3443 h 4312"/>
              <a:gd name="T76" fmla="*/ 442 w 4316"/>
              <a:gd name="T77" fmla="*/ 3285 h 4312"/>
              <a:gd name="T78" fmla="*/ 618 w 4316"/>
              <a:gd name="T79" fmla="*/ 2641 h 4312"/>
              <a:gd name="T80" fmla="*/ 68 w 4316"/>
              <a:gd name="T81" fmla="*/ 2430 h 4312"/>
              <a:gd name="T82" fmla="*/ 0 w 4316"/>
              <a:gd name="T83" fmla="*/ 2285 h 4312"/>
              <a:gd name="T84" fmla="*/ 46 w 4316"/>
              <a:gd name="T85" fmla="*/ 1906 h 4312"/>
              <a:gd name="T86" fmla="*/ 590 w 4316"/>
              <a:gd name="T87" fmla="*/ 1770 h 4312"/>
              <a:gd name="T88" fmla="*/ 778 w 4316"/>
              <a:gd name="T89" fmla="*/ 1320 h 4312"/>
              <a:gd name="T90" fmla="*/ 494 w 4316"/>
              <a:gd name="T91" fmla="*/ 847 h 4312"/>
              <a:gd name="T92" fmla="*/ 729 w 4316"/>
              <a:gd name="T93" fmla="*/ 548 h 4312"/>
              <a:gd name="T94" fmla="*/ 880 w 4316"/>
              <a:gd name="T95" fmla="*/ 494 h 4312"/>
              <a:gd name="T96" fmla="*/ 1405 w 4316"/>
              <a:gd name="T97" fmla="*/ 728 h 4312"/>
              <a:gd name="T98" fmla="*/ 1847 w 4316"/>
              <a:gd name="T99" fmla="*/ 157 h 4312"/>
              <a:gd name="T100" fmla="*/ 1937 w 4316"/>
              <a:gd name="T101" fmla="*/ 26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316" h="4312">
                <a:moveTo>
                  <a:pt x="2165" y="1347"/>
                </a:moveTo>
                <a:lnTo>
                  <a:pt x="2082" y="1353"/>
                </a:lnTo>
                <a:lnTo>
                  <a:pt x="2001" y="1364"/>
                </a:lnTo>
                <a:lnTo>
                  <a:pt x="1924" y="1384"/>
                </a:lnTo>
                <a:lnTo>
                  <a:pt x="1849" y="1412"/>
                </a:lnTo>
                <a:lnTo>
                  <a:pt x="1778" y="1446"/>
                </a:lnTo>
                <a:lnTo>
                  <a:pt x="1712" y="1486"/>
                </a:lnTo>
                <a:lnTo>
                  <a:pt x="1650" y="1533"/>
                </a:lnTo>
                <a:lnTo>
                  <a:pt x="1592" y="1584"/>
                </a:lnTo>
                <a:lnTo>
                  <a:pt x="1540" y="1642"/>
                </a:lnTo>
                <a:lnTo>
                  <a:pt x="1494" y="1705"/>
                </a:lnTo>
                <a:lnTo>
                  <a:pt x="1454" y="1772"/>
                </a:lnTo>
                <a:lnTo>
                  <a:pt x="1420" y="1842"/>
                </a:lnTo>
                <a:lnTo>
                  <a:pt x="1392" y="1916"/>
                </a:lnTo>
                <a:lnTo>
                  <a:pt x="1372" y="1994"/>
                </a:lnTo>
                <a:lnTo>
                  <a:pt x="1359" y="2074"/>
                </a:lnTo>
                <a:lnTo>
                  <a:pt x="1355" y="2156"/>
                </a:lnTo>
                <a:lnTo>
                  <a:pt x="1359" y="2239"/>
                </a:lnTo>
                <a:lnTo>
                  <a:pt x="1372" y="2320"/>
                </a:lnTo>
                <a:lnTo>
                  <a:pt x="1392" y="2397"/>
                </a:lnTo>
                <a:lnTo>
                  <a:pt x="1420" y="2472"/>
                </a:lnTo>
                <a:lnTo>
                  <a:pt x="1454" y="2543"/>
                </a:lnTo>
                <a:lnTo>
                  <a:pt x="1494" y="2608"/>
                </a:lnTo>
                <a:lnTo>
                  <a:pt x="1540" y="2671"/>
                </a:lnTo>
                <a:lnTo>
                  <a:pt x="1592" y="2728"/>
                </a:lnTo>
                <a:lnTo>
                  <a:pt x="1650" y="2781"/>
                </a:lnTo>
                <a:lnTo>
                  <a:pt x="1712" y="2827"/>
                </a:lnTo>
                <a:lnTo>
                  <a:pt x="1778" y="2867"/>
                </a:lnTo>
                <a:lnTo>
                  <a:pt x="1849" y="2901"/>
                </a:lnTo>
                <a:lnTo>
                  <a:pt x="1924" y="2929"/>
                </a:lnTo>
                <a:lnTo>
                  <a:pt x="2001" y="2948"/>
                </a:lnTo>
                <a:lnTo>
                  <a:pt x="2082" y="2961"/>
                </a:lnTo>
                <a:lnTo>
                  <a:pt x="2165" y="2965"/>
                </a:lnTo>
                <a:lnTo>
                  <a:pt x="2247" y="2961"/>
                </a:lnTo>
                <a:lnTo>
                  <a:pt x="2327" y="2948"/>
                </a:lnTo>
                <a:lnTo>
                  <a:pt x="2405" y="2929"/>
                </a:lnTo>
                <a:lnTo>
                  <a:pt x="2479" y="2901"/>
                </a:lnTo>
                <a:lnTo>
                  <a:pt x="2550" y="2867"/>
                </a:lnTo>
                <a:lnTo>
                  <a:pt x="2617" y="2827"/>
                </a:lnTo>
                <a:lnTo>
                  <a:pt x="2680" y="2781"/>
                </a:lnTo>
                <a:lnTo>
                  <a:pt x="2736" y="2728"/>
                </a:lnTo>
                <a:lnTo>
                  <a:pt x="2788" y="2671"/>
                </a:lnTo>
                <a:lnTo>
                  <a:pt x="2836" y="2608"/>
                </a:lnTo>
                <a:lnTo>
                  <a:pt x="2876" y="2543"/>
                </a:lnTo>
                <a:lnTo>
                  <a:pt x="2910" y="2472"/>
                </a:lnTo>
                <a:lnTo>
                  <a:pt x="2938" y="2397"/>
                </a:lnTo>
                <a:lnTo>
                  <a:pt x="2957" y="2320"/>
                </a:lnTo>
                <a:lnTo>
                  <a:pt x="2969" y="2239"/>
                </a:lnTo>
                <a:lnTo>
                  <a:pt x="2973" y="2156"/>
                </a:lnTo>
                <a:lnTo>
                  <a:pt x="2969" y="2074"/>
                </a:lnTo>
                <a:lnTo>
                  <a:pt x="2957" y="1994"/>
                </a:lnTo>
                <a:lnTo>
                  <a:pt x="2938" y="1916"/>
                </a:lnTo>
                <a:lnTo>
                  <a:pt x="2910" y="1842"/>
                </a:lnTo>
                <a:lnTo>
                  <a:pt x="2876" y="1772"/>
                </a:lnTo>
                <a:lnTo>
                  <a:pt x="2836" y="1705"/>
                </a:lnTo>
                <a:lnTo>
                  <a:pt x="2788" y="1642"/>
                </a:lnTo>
                <a:lnTo>
                  <a:pt x="2736" y="1584"/>
                </a:lnTo>
                <a:lnTo>
                  <a:pt x="2680" y="1533"/>
                </a:lnTo>
                <a:lnTo>
                  <a:pt x="2617" y="1486"/>
                </a:lnTo>
                <a:lnTo>
                  <a:pt x="2550" y="1446"/>
                </a:lnTo>
                <a:lnTo>
                  <a:pt x="2479" y="1412"/>
                </a:lnTo>
                <a:lnTo>
                  <a:pt x="2405" y="1384"/>
                </a:lnTo>
                <a:lnTo>
                  <a:pt x="2327" y="1364"/>
                </a:lnTo>
                <a:lnTo>
                  <a:pt x="2247" y="1353"/>
                </a:lnTo>
                <a:lnTo>
                  <a:pt x="2165" y="1347"/>
                </a:lnTo>
                <a:close/>
                <a:moveTo>
                  <a:pt x="2031" y="0"/>
                </a:moveTo>
                <a:lnTo>
                  <a:pt x="2288" y="0"/>
                </a:lnTo>
                <a:lnTo>
                  <a:pt x="2322" y="3"/>
                </a:lnTo>
                <a:lnTo>
                  <a:pt x="2354" y="12"/>
                </a:lnTo>
                <a:lnTo>
                  <a:pt x="2384" y="26"/>
                </a:lnTo>
                <a:lnTo>
                  <a:pt x="2410" y="45"/>
                </a:lnTo>
                <a:lnTo>
                  <a:pt x="2433" y="68"/>
                </a:lnTo>
                <a:lnTo>
                  <a:pt x="2452" y="95"/>
                </a:lnTo>
                <a:lnTo>
                  <a:pt x="2466" y="125"/>
                </a:lnTo>
                <a:lnTo>
                  <a:pt x="2474" y="157"/>
                </a:lnTo>
                <a:lnTo>
                  <a:pt x="2546" y="587"/>
                </a:lnTo>
                <a:lnTo>
                  <a:pt x="2643" y="614"/>
                </a:lnTo>
                <a:lnTo>
                  <a:pt x="2737" y="647"/>
                </a:lnTo>
                <a:lnTo>
                  <a:pt x="2829" y="685"/>
                </a:lnTo>
                <a:lnTo>
                  <a:pt x="2918" y="728"/>
                </a:lnTo>
                <a:lnTo>
                  <a:pt x="3003" y="777"/>
                </a:lnTo>
                <a:lnTo>
                  <a:pt x="3086" y="830"/>
                </a:lnTo>
                <a:lnTo>
                  <a:pt x="3451" y="601"/>
                </a:lnTo>
                <a:lnTo>
                  <a:pt x="3481" y="585"/>
                </a:lnTo>
                <a:lnTo>
                  <a:pt x="3513" y="576"/>
                </a:lnTo>
                <a:lnTo>
                  <a:pt x="3545" y="572"/>
                </a:lnTo>
                <a:lnTo>
                  <a:pt x="3578" y="574"/>
                </a:lnTo>
                <a:lnTo>
                  <a:pt x="3610" y="582"/>
                </a:lnTo>
                <a:lnTo>
                  <a:pt x="3640" y="595"/>
                </a:lnTo>
                <a:lnTo>
                  <a:pt x="3667" y="612"/>
                </a:lnTo>
                <a:lnTo>
                  <a:pt x="3692" y="635"/>
                </a:lnTo>
                <a:lnTo>
                  <a:pt x="3862" y="826"/>
                </a:lnTo>
                <a:lnTo>
                  <a:pt x="3883" y="854"/>
                </a:lnTo>
                <a:lnTo>
                  <a:pt x="3898" y="884"/>
                </a:lnTo>
                <a:lnTo>
                  <a:pt x="3907" y="915"/>
                </a:lnTo>
                <a:lnTo>
                  <a:pt x="3911" y="948"/>
                </a:lnTo>
                <a:lnTo>
                  <a:pt x="3908" y="981"/>
                </a:lnTo>
                <a:lnTo>
                  <a:pt x="3900" y="1012"/>
                </a:lnTo>
                <a:lnTo>
                  <a:pt x="3887" y="1042"/>
                </a:lnTo>
                <a:lnTo>
                  <a:pt x="3869" y="1071"/>
                </a:lnTo>
                <a:lnTo>
                  <a:pt x="3595" y="1410"/>
                </a:lnTo>
                <a:lnTo>
                  <a:pt x="3636" y="1497"/>
                </a:lnTo>
                <a:lnTo>
                  <a:pt x="3673" y="1586"/>
                </a:lnTo>
                <a:lnTo>
                  <a:pt x="3704" y="1677"/>
                </a:lnTo>
                <a:lnTo>
                  <a:pt x="3730" y="1772"/>
                </a:lnTo>
                <a:lnTo>
                  <a:pt x="4157" y="1842"/>
                </a:lnTo>
                <a:lnTo>
                  <a:pt x="4190" y="1851"/>
                </a:lnTo>
                <a:lnTo>
                  <a:pt x="4221" y="1864"/>
                </a:lnTo>
                <a:lnTo>
                  <a:pt x="4248" y="1884"/>
                </a:lnTo>
                <a:lnTo>
                  <a:pt x="4271" y="1906"/>
                </a:lnTo>
                <a:lnTo>
                  <a:pt x="4289" y="1933"/>
                </a:lnTo>
                <a:lnTo>
                  <a:pt x="4304" y="1963"/>
                </a:lnTo>
                <a:lnTo>
                  <a:pt x="4313" y="1995"/>
                </a:lnTo>
                <a:lnTo>
                  <a:pt x="4316" y="2028"/>
                </a:lnTo>
                <a:lnTo>
                  <a:pt x="4316" y="2285"/>
                </a:lnTo>
                <a:lnTo>
                  <a:pt x="4313" y="2319"/>
                </a:lnTo>
                <a:lnTo>
                  <a:pt x="4304" y="2350"/>
                </a:lnTo>
                <a:lnTo>
                  <a:pt x="4289" y="2380"/>
                </a:lnTo>
                <a:lnTo>
                  <a:pt x="4271" y="2406"/>
                </a:lnTo>
                <a:lnTo>
                  <a:pt x="4248" y="2430"/>
                </a:lnTo>
                <a:lnTo>
                  <a:pt x="4221" y="2448"/>
                </a:lnTo>
                <a:lnTo>
                  <a:pt x="4191" y="2463"/>
                </a:lnTo>
                <a:lnTo>
                  <a:pt x="4157" y="2471"/>
                </a:lnTo>
                <a:lnTo>
                  <a:pt x="3730" y="2543"/>
                </a:lnTo>
                <a:lnTo>
                  <a:pt x="3704" y="2638"/>
                </a:lnTo>
                <a:lnTo>
                  <a:pt x="3671" y="2731"/>
                </a:lnTo>
                <a:lnTo>
                  <a:pt x="3633" y="2821"/>
                </a:lnTo>
                <a:lnTo>
                  <a:pt x="3591" y="2909"/>
                </a:lnTo>
                <a:lnTo>
                  <a:pt x="3543" y="2993"/>
                </a:lnTo>
                <a:lnTo>
                  <a:pt x="3801" y="3354"/>
                </a:lnTo>
                <a:lnTo>
                  <a:pt x="3818" y="3384"/>
                </a:lnTo>
                <a:lnTo>
                  <a:pt x="3830" y="3416"/>
                </a:lnTo>
                <a:lnTo>
                  <a:pt x="3835" y="3447"/>
                </a:lnTo>
                <a:lnTo>
                  <a:pt x="3835" y="3480"/>
                </a:lnTo>
                <a:lnTo>
                  <a:pt x="3830" y="3513"/>
                </a:lnTo>
                <a:lnTo>
                  <a:pt x="3819" y="3543"/>
                </a:lnTo>
                <a:lnTo>
                  <a:pt x="3802" y="3572"/>
                </a:lnTo>
                <a:lnTo>
                  <a:pt x="3781" y="3598"/>
                </a:lnTo>
                <a:lnTo>
                  <a:pt x="3599" y="3778"/>
                </a:lnTo>
                <a:lnTo>
                  <a:pt x="3573" y="3801"/>
                </a:lnTo>
                <a:lnTo>
                  <a:pt x="3544" y="3818"/>
                </a:lnTo>
                <a:lnTo>
                  <a:pt x="3514" y="3828"/>
                </a:lnTo>
                <a:lnTo>
                  <a:pt x="3481" y="3833"/>
                </a:lnTo>
                <a:lnTo>
                  <a:pt x="3450" y="3833"/>
                </a:lnTo>
                <a:lnTo>
                  <a:pt x="3417" y="3828"/>
                </a:lnTo>
                <a:lnTo>
                  <a:pt x="3386" y="3816"/>
                </a:lnTo>
                <a:lnTo>
                  <a:pt x="3357" y="3799"/>
                </a:lnTo>
                <a:lnTo>
                  <a:pt x="2994" y="3540"/>
                </a:lnTo>
                <a:lnTo>
                  <a:pt x="2910" y="3587"/>
                </a:lnTo>
                <a:lnTo>
                  <a:pt x="2824" y="3630"/>
                </a:lnTo>
                <a:lnTo>
                  <a:pt x="2733" y="3667"/>
                </a:lnTo>
                <a:lnTo>
                  <a:pt x="2640" y="3700"/>
                </a:lnTo>
                <a:lnTo>
                  <a:pt x="2546" y="3726"/>
                </a:lnTo>
                <a:lnTo>
                  <a:pt x="2474" y="4155"/>
                </a:lnTo>
                <a:lnTo>
                  <a:pt x="2466" y="4188"/>
                </a:lnTo>
                <a:lnTo>
                  <a:pt x="2452" y="4218"/>
                </a:lnTo>
                <a:lnTo>
                  <a:pt x="2433" y="4246"/>
                </a:lnTo>
                <a:lnTo>
                  <a:pt x="2410" y="4268"/>
                </a:lnTo>
                <a:lnTo>
                  <a:pt x="2384" y="4288"/>
                </a:lnTo>
                <a:lnTo>
                  <a:pt x="2354" y="4301"/>
                </a:lnTo>
                <a:lnTo>
                  <a:pt x="2322" y="4310"/>
                </a:lnTo>
                <a:lnTo>
                  <a:pt x="2288" y="4312"/>
                </a:lnTo>
                <a:lnTo>
                  <a:pt x="2031" y="4312"/>
                </a:lnTo>
                <a:lnTo>
                  <a:pt x="1999" y="4310"/>
                </a:lnTo>
                <a:lnTo>
                  <a:pt x="1966" y="4301"/>
                </a:lnTo>
                <a:lnTo>
                  <a:pt x="1937" y="4288"/>
                </a:lnTo>
                <a:lnTo>
                  <a:pt x="1909" y="4268"/>
                </a:lnTo>
                <a:lnTo>
                  <a:pt x="1887" y="4246"/>
                </a:lnTo>
                <a:lnTo>
                  <a:pt x="1869" y="4218"/>
                </a:lnTo>
                <a:lnTo>
                  <a:pt x="1854" y="4188"/>
                </a:lnTo>
                <a:lnTo>
                  <a:pt x="1847" y="4155"/>
                </a:lnTo>
                <a:lnTo>
                  <a:pt x="1775" y="3726"/>
                </a:lnTo>
                <a:lnTo>
                  <a:pt x="1680" y="3700"/>
                </a:lnTo>
                <a:lnTo>
                  <a:pt x="1589" y="3668"/>
                </a:lnTo>
                <a:lnTo>
                  <a:pt x="1499" y="3632"/>
                </a:lnTo>
                <a:lnTo>
                  <a:pt x="1413" y="3591"/>
                </a:lnTo>
                <a:lnTo>
                  <a:pt x="1329" y="3544"/>
                </a:lnTo>
                <a:lnTo>
                  <a:pt x="1249" y="3493"/>
                </a:lnTo>
                <a:lnTo>
                  <a:pt x="879" y="3726"/>
                </a:lnTo>
                <a:lnTo>
                  <a:pt x="848" y="3742"/>
                </a:lnTo>
                <a:lnTo>
                  <a:pt x="816" y="3751"/>
                </a:lnTo>
                <a:lnTo>
                  <a:pt x="784" y="3755"/>
                </a:lnTo>
                <a:lnTo>
                  <a:pt x="752" y="3753"/>
                </a:lnTo>
                <a:lnTo>
                  <a:pt x="720" y="3746"/>
                </a:lnTo>
                <a:lnTo>
                  <a:pt x="689" y="3733"/>
                </a:lnTo>
                <a:lnTo>
                  <a:pt x="661" y="3714"/>
                </a:lnTo>
                <a:lnTo>
                  <a:pt x="636" y="3691"/>
                </a:lnTo>
                <a:lnTo>
                  <a:pt x="466" y="3500"/>
                </a:lnTo>
                <a:lnTo>
                  <a:pt x="446" y="3472"/>
                </a:lnTo>
                <a:lnTo>
                  <a:pt x="432" y="3443"/>
                </a:lnTo>
                <a:lnTo>
                  <a:pt x="423" y="3412"/>
                </a:lnTo>
                <a:lnTo>
                  <a:pt x="419" y="3379"/>
                </a:lnTo>
                <a:lnTo>
                  <a:pt x="421" y="3346"/>
                </a:lnTo>
                <a:lnTo>
                  <a:pt x="428" y="3315"/>
                </a:lnTo>
                <a:lnTo>
                  <a:pt x="442" y="3285"/>
                </a:lnTo>
                <a:lnTo>
                  <a:pt x="461" y="3256"/>
                </a:lnTo>
                <a:lnTo>
                  <a:pt x="733" y="2918"/>
                </a:lnTo>
                <a:lnTo>
                  <a:pt x="689" y="2829"/>
                </a:lnTo>
                <a:lnTo>
                  <a:pt x="651" y="2736"/>
                </a:lnTo>
                <a:lnTo>
                  <a:pt x="618" y="2641"/>
                </a:lnTo>
                <a:lnTo>
                  <a:pt x="590" y="2543"/>
                </a:lnTo>
                <a:lnTo>
                  <a:pt x="158" y="2471"/>
                </a:lnTo>
                <a:lnTo>
                  <a:pt x="125" y="2463"/>
                </a:lnTo>
                <a:lnTo>
                  <a:pt x="95" y="2448"/>
                </a:lnTo>
                <a:lnTo>
                  <a:pt x="68" y="2430"/>
                </a:lnTo>
                <a:lnTo>
                  <a:pt x="46" y="2406"/>
                </a:lnTo>
                <a:lnTo>
                  <a:pt x="26" y="2380"/>
                </a:lnTo>
                <a:lnTo>
                  <a:pt x="11" y="2350"/>
                </a:lnTo>
                <a:lnTo>
                  <a:pt x="4" y="2319"/>
                </a:lnTo>
                <a:lnTo>
                  <a:pt x="0" y="2285"/>
                </a:lnTo>
                <a:lnTo>
                  <a:pt x="0" y="2028"/>
                </a:lnTo>
                <a:lnTo>
                  <a:pt x="4" y="1995"/>
                </a:lnTo>
                <a:lnTo>
                  <a:pt x="11" y="1963"/>
                </a:lnTo>
                <a:lnTo>
                  <a:pt x="26" y="1933"/>
                </a:lnTo>
                <a:lnTo>
                  <a:pt x="46" y="1906"/>
                </a:lnTo>
                <a:lnTo>
                  <a:pt x="68" y="1884"/>
                </a:lnTo>
                <a:lnTo>
                  <a:pt x="95" y="1864"/>
                </a:lnTo>
                <a:lnTo>
                  <a:pt x="125" y="1851"/>
                </a:lnTo>
                <a:lnTo>
                  <a:pt x="158" y="1842"/>
                </a:lnTo>
                <a:lnTo>
                  <a:pt x="590" y="1770"/>
                </a:lnTo>
                <a:lnTo>
                  <a:pt x="617" y="1675"/>
                </a:lnTo>
                <a:lnTo>
                  <a:pt x="649" y="1582"/>
                </a:lnTo>
                <a:lnTo>
                  <a:pt x="686" y="1491"/>
                </a:lnTo>
                <a:lnTo>
                  <a:pt x="729" y="1405"/>
                </a:lnTo>
                <a:lnTo>
                  <a:pt x="778" y="1320"/>
                </a:lnTo>
                <a:lnTo>
                  <a:pt x="529" y="972"/>
                </a:lnTo>
                <a:lnTo>
                  <a:pt x="512" y="943"/>
                </a:lnTo>
                <a:lnTo>
                  <a:pt x="500" y="911"/>
                </a:lnTo>
                <a:lnTo>
                  <a:pt x="494" y="880"/>
                </a:lnTo>
                <a:lnTo>
                  <a:pt x="494" y="847"/>
                </a:lnTo>
                <a:lnTo>
                  <a:pt x="499" y="815"/>
                </a:lnTo>
                <a:lnTo>
                  <a:pt x="511" y="784"/>
                </a:lnTo>
                <a:lnTo>
                  <a:pt x="526" y="756"/>
                </a:lnTo>
                <a:lnTo>
                  <a:pt x="549" y="729"/>
                </a:lnTo>
                <a:lnTo>
                  <a:pt x="729" y="548"/>
                </a:lnTo>
                <a:lnTo>
                  <a:pt x="755" y="527"/>
                </a:lnTo>
                <a:lnTo>
                  <a:pt x="784" y="510"/>
                </a:lnTo>
                <a:lnTo>
                  <a:pt x="816" y="499"/>
                </a:lnTo>
                <a:lnTo>
                  <a:pt x="847" y="494"/>
                </a:lnTo>
                <a:lnTo>
                  <a:pt x="880" y="494"/>
                </a:lnTo>
                <a:lnTo>
                  <a:pt x="913" y="499"/>
                </a:lnTo>
                <a:lnTo>
                  <a:pt x="943" y="511"/>
                </a:lnTo>
                <a:lnTo>
                  <a:pt x="973" y="528"/>
                </a:lnTo>
                <a:lnTo>
                  <a:pt x="1320" y="777"/>
                </a:lnTo>
                <a:lnTo>
                  <a:pt x="1405" y="728"/>
                </a:lnTo>
                <a:lnTo>
                  <a:pt x="1493" y="685"/>
                </a:lnTo>
                <a:lnTo>
                  <a:pt x="1585" y="647"/>
                </a:lnTo>
                <a:lnTo>
                  <a:pt x="1678" y="614"/>
                </a:lnTo>
                <a:lnTo>
                  <a:pt x="1775" y="588"/>
                </a:lnTo>
                <a:lnTo>
                  <a:pt x="1847" y="157"/>
                </a:lnTo>
                <a:lnTo>
                  <a:pt x="1854" y="125"/>
                </a:lnTo>
                <a:lnTo>
                  <a:pt x="1869" y="95"/>
                </a:lnTo>
                <a:lnTo>
                  <a:pt x="1887" y="68"/>
                </a:lnTo>
                <a:lnTo>
                  <a:pt x="1909" y="45"/>
                </a:lnTo>
                <a:lnTo>
                  <a:pt x="1937" y="26"/>
                </a:lnTo>
                <a:lnTo>
                  <a:pt x="1966" y="12"/>
                </a:lnTo>
                <a:lnTo>
                  <a:pt x="1999" y="3"/>
                </a:lnTo>
                <a:lnTo>
                  <a:pt x="203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9"/>
          <p:cNvSpPr>
            <a:spLocks noEditPoints="1"/>
          </p:cNvSpPr>
          <p:nvPr/>
        </p:nvSpPr>
        <p:spPr bwMode="auto">
          <a:xfrm>
            <a:off x="2995704" y="4180135"/>
            <a:ext cx="374223" cy="326531"/>
          </a:xfrm>
          <a:custGeom>
            <a:avLst/>
            <a:gdLst>
              <a:gd name="T0" fmla="*/ 890 w 4871"/>
              <a:gd name="T1" fmla="*/ 2475 h 4849"/>
              <a:gd name="T2" fmla="*/ 757 w 4871"/>
              <a:gd name="T3" fmla="*/ 2808 h 4849"/>
              <a:gd name="T4" fmla="*/ 1158 w 4871"/>
              <a:gd name="T5" fmla="*/ 3124 h 4849"/>
              <a:gd name="T6" fmla="*/ 1511 w 4871"/>
              <a:gd name="T7" fmla="*/ 2971 h 4849"/>
              <a:gd name="T8" fmla="*/ 1467 w 4871"/>
              <a:gd name="T9" fmla="*/ 2557 h 4849"/>
              <a:gd name="T10" fmla="*/ 1275 w 4871"/>
              <a:gd name="T11" fmla="*/ 2400 h 4849"/>
              <a:gd name="T12" fmla="*/ 2251 w 4871"/>
              <a:gd name="T13" fmla="*/ 2430 h 4849"/>
              <a:gd name="T14" fmla="*/ 2131 w 4871"/>
              <a:gd name="T15" fmla="*/ 2754 h 4849"/>
              <a:gd name="T16" fmla="*/ 2290 w 4871"/>
              <a:gd name="T17" fmla="*/ 3112 h 4849"/>
              <a:gd name="T18" fmla="*/ 2739 w 4871"/>
              <a:gd name="T19" fmla="*/ 2965 h 4849"/>
              <a:gd name="T20" fmla="*/ 2901 w 4871"/>
              <a:gd name="T21" fmla="*/ 2615 h 4849"/>
              <a:gd name="T22" fmla="*/ 2584 w 4871"/>
              <a:gd name="T23" fmla="*/ 2393 h 4849"/>
              <a:gd name="T24" fmla="*/ 1617 w 4871"/>
              <a:gd name="T25" fmla="*/ 1647 h 4849"/>
              <a:gd name="T26" fmla="*/ 1650 w 4871"/>
              <a:gd name="T27" fmla="*/ 2032 h 4849"/>
              <a:gd name="T28" fmla="*/ 2035 w 4871"/>
              <a:gd name="T29" fmla="*/ 1999 h 4849"/>
              <a:gd name="T30" fmla="*/ 2002 w 4871"/>
              <a:gd name="T31" fmla="*/ 1614 h 4849"/>
              <a:gd name="T32" fmla="*/ 2712 w 4871"/>
              <a:gd name="T33" fmla="*/ 1141 h 4849"/>
              <a:gd name="T34" fmla="*/ 2512 w 4871"/>
              <a:gd name="T35" fmla="*/ 1506 h 4849"/>
              <a:gd name="T36" fmla="*/ 2611 w 4871"/>
              <a:gd name="T37" fmla="*/ 1742 h 4849"/>
              <a:gd name="T38" fmla="*/ 3002 w 4871"/>
              <a:gd name="T39" fmla="*/ 1893 h 4849"/>
              <a:gd name="T40" fmla="*/ 3242 w 4871"/>
              <a:gd name="T41" fmla="*/ 1630 h 4849"/>
              <a:gd name="T42" fmla="*/ 3071 w 4871"/>
              <a:gd name="T43" fmla="*/ 1153 h 4849"/>
              <a:gd name="T44" fmla="*/ 646 w 4871"/>
              <a:gd name="T45" fmla="*/ 1102 h 4849"/>
              <a:gd name="T46" fmla="*/ 422 w 4871"/>
              <a:gd name="T47" fmla="*/ 1525 h 4849"/>
              <a:gd name="T48" fmla="*/ 557 w 4871"/>
              <a:gd name="T49" fmla="*/ 1865 h 4849"/>
              <a:gd name="T50" fmla="*/ 967 w 4871"/>
              <a:gd name="T51" fmla="*/ 1796 h 4849"/>
              <a:gd name="T52" fmla="*/ 1149 w 4871"/>
              <a:gd name="T53" fmla="*/ 1576 h 4849"/>
              <a:gd name="T54" fmla="*/ 1007 w 4871"/>
              <a:gd name="T55" fmla="*/ 1207 h 4849"/>
              <a:gd name="T56" fmla="*/ 3688 w 4871"/>
              <a:gd name="T57" fmla="*/ 802 h 4849"/>
              <a:gd name="T58" fmla="*/ 4463 w 4871"/>
              <a:gd name="T59" fmla="*/ 1442 h 4849"/>
              <a:gd name="T60" fmla="*/ 4866 w 4871"/>
              <a:gd name="T61" fmla="*/ 2228 h 4849"/>
              <a:gd name="T62" fmla="*/ 4713 w 4871"/>
              <a:gd name="T63" fmla="*/ 2950 h 4849"/>
              <a:gd name="T64" fmla="*/ 4398 w 4871"/>
              <a:gd name="T65" fmla="*/ 3453 h 4849"/>
              <a:gd name="T66" fmla="*/ 4266 w 4871"/>
              <a:gd name="T67" fmla="*/ 4000 h 4849"/>
              <a:gd name="T68" fmla="*/ 4514 w 4871"/>
              <a:gd name="T69" fmla="*/ 4350 h 4849"/>
              <a:gd name="T70" fmla="*/ 4733 w 4871"/>
              <a:gd name="T71" fmla="*/ 4465 h 4849"/>
              <a:gd name="T72" fmla="*/ 4397 w 4871"/>
              <a:gd name="T73" fmla="*/ 4755 h 4849"/>
              <a:gd name="T74" fmla="*/ 4004 w 4871"/>
              <a:gd name="T75" fmla="*/ 4414 h 4849"/>
              <a:gd name="T76" fmla="*/ 3868 w 4871"/>
              <a:gd name="T77" fmla="*/ 3773 h 4849"/>
              <a:gd name="T78" fmla="*/ 4106 w 4871"/>
              <a:gd name="T79" fmla="*/ 3182 h 4849"/>
              <a:gd name="T80" fmla="*/ 4401 w 4871"/>
              <a:gd name="T81" fmla="*/ 2677 h 4849"/>
              <a:gd name="T82" fmla="*/ 4389 w 4871"/>
              <a:gd name="T83" fmla="*/ 2032 h 4849"/>
              <a:gd name="T84" fmla="*/ 3809 w 4871"/>
              <a:gd name="T85" fmla="*/ 1394 h 4849"/>
              <a:gd name="T86" fmla="*/ 1698 w 4871"/>
              <a:gd name="T87" fmla="*/ 362 h 4849"/>
              <a:gd name="T88" fmla="*/ 1415 w 4871"/>
              <a:gd name="T89" fmla="*/ 595 h 4849"/>
              <a:gd name="T90" fmla="*/ 1587 w 4871"/>
              <a:gd name="T91" fmla="*/ 945 h 4849"/>
              <a:gd name="T92" fmla="*/ 1845 w 4871"/>
              <a:gd name="T93" fmla="*/ 1075 h 4849"/>
              <a:gd name="T94" fmla="*/ 2131 w 4871"/>
              <a:gd name="T95" fmla="*/ 881 h 4849"/>
              <a:gd name="T96" fmla="*/ 2215 w 4871"/>
              <a:gd name="T97" fmla="*/ 507 h 4849"/>
              <a:gd name="T98" fmla="*/ 1827 w 4871"/>
              <a:gd name="T99" fmla="*/ 355 h 4849"/>
              <a:gd name="T100" fmla="*/ 2784 w 4871"/>
              <a:gd name="T101" fmla="*/ 271 h 4849"/>
              <a:gd name="T102" fmla="*/ 3497 w 4871"/>
              <a:gd name="T103" fmla="*/ 1086 h 4849"/>
              <a:gd name="T104" fmla="*/ 3613 w 4871"/>
              <a:gd name="T105" fmla="*/ 2206 h 4849"/>
              <a:gd name="T106" fmla="*/ 3074 w 4871"/>
              <a:gd name="T107" fmla="*/ 3154 h 4849"/>
              <a:gd name="T108" fmla="*/ 2085 w 4871"/>
              <a:gd name="T109" fmla="*/ 3626 h 4849"/>
              <a:gd name="T110" fmla="*/ 976 w 4871"/>
              <a:gd name="T111" fmla="*/ 3436 h 4849"/>
              <a:gd name="T112" fmla="*/ 209 w 4871"/>
              <a:gd name="T113" fmla="*/ 2671 h 4849"/>
              <a:gd name="T114" fmla="*/ 17 w 4871"/>
              <a:gd name="T115" fmla="*/ 1566 h 4849"/>
              <a:gd name="T116" fmla="*/ 493 w 4871"/>
              <a:gd name="T117" fmla="*/ 579 h 4849"/>
              <a:gd name="T118" fmla="*/ 1443 w 4871"/>
              <a:gd name="T119" fmla="*/ 41 h 4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71" h="4849">
                <a:moveTo>
                  <a:pt x="1236" y="2399"/>
                </a:moveTo>
                <a:lnTo>
                  <a:pt x="1196" y="2399"/>
                </a:lnTo>
                <a:lnTo>
                  <a:pt x="1151" y="2400"/>
                </a:lnTo>
                <a:lnTo>
                  <a:pt x="1106" y="2406"/>
                </a:lnTo>
                <a:lnTo>
                  <a:pt x="1061" y="2414"/>
                </a:lnTo>
                <a:lnTo>
                  <a:pt x="1016" y="2424"/>
                </a:lnTo>
                <a:lnTo>
                  <a:pt x="971" y="2437"/>
                </a:lnTo>
                <a:lnTo>
                  <a:pt x="929" y="2454"/>
                </a:lnTo>
                <a:lnTo>
                  <a:pt x="890" y="2475"/>
                </a:lnTo>
                <a:lnTo>
                  <a:pt x="854" y="2500"/>
                </a:lnTo>
                <a:lnTo>
                  <a:pt x="823" y="2529"/>
                </a:lnTo>
                <a:lnTo>
                  <a:pt x="797" y="2560"/>
                </a:lnTo>
                <a:lnTo>
                  <a:pt x="772" y="2606"/>
                </a:lnTo>
                <a:lnTo>
                  <a:pt x="752" y="2650"/>
                </a:lnTo>
                <a:lnTo>
                  <a:pt x="742" y="2690"/>
                </a:lnTo>
                <a:lnTo>
                  <a:pt x="739" y="2731"/>
                </a:lnTo>
                <a:lnTo>
                  <a:pt x="745" y="2769"/>
                </a:lnTo>
                <a:lnTo>
                  <a:pt x="757" y="2808"/>
                </a:lnTo>
                <a:lnTo>
                  <a:pt x="776" y="2844"/>
                </a:lnTo>
                <a:lnTo>
                  <a:pt x="803" y="2882"/>
                </a:lnTo>
                <a:lnTo>
                  <a:pt x="838" y="2919"/>
                </a:lnTo>
                <a:lnTo>
                  <a:pt x="880" y="2955"/>
                </a:lnTo>
                <a:lnTo>
                  <a:pt x="928" y="2992"/>
                </a:lnTo>
                <a:lnTo>
                  <a:pt x="983" y="3031"/>
                </a:lnTo>
                <a:lnTo>
                  <a:pt x="1046" y="3068"/>
                </a:lnTo>
                <a:lnTo>
                  <a:pt x="1104" y="3100"/>
                </a:lnTo>
                <a:lnTo>
                  <a:pt x="1158" y="3124"/>
                </a:lnTo>
                <a:lnTo>
                  <a:pt x="1209" y="3139"/>
                </a:lnTo>
                <a:lnTo>
                  <a:pt x="1257" y="3148"/>
                </a:lnTo>
                <a:lnTo>
                  <a:pt x="1302" y="3146"/>
                </a:lnTo>
                <a:lnTo>
                  <a:pt x="1344" y="3137"/>
                </a:lnTo>
                <a:lnTo>
                  <a:pt x="1383" y="3119"/>
                </a:lnTo>
                <a:lnTo>
                  <a:pt x="1421" y="3092"/>
                </a:lnTo>
                <a:lnTo>
                  <a:pt x="1457" y="3056"/>
                </a:lnTo>
                <a:lnTo>
                  <a:pt x="1491" y="3010"/>
                </a:lnTo>
                <a:lnTo>
                  <a:pt x="1511" y="2971"/>
                </a:lnTo>
                <a:lnTo>
                  <a:pt x="1524" y="2929"/>
                </a:lnTo>
                <a:lnTo>
                  <a:pt x="1532" y="2883"/>
                </a:lnTo>
                <a:lnTo>
                  <a:pt x="1535" y="2835"/>
                </a:lnTo>
                <a:lnTo>
                  <a:pt x="1532" y="2787"/>
                </a:lnTo>
                <a:lnTo>
                  <a:pt x="1524" y="2738"/>
                </a:lnTo>
                <a:lnTo>
                  <a:pt x="1514" y="2690"/>
                </a:lnTo>
                <a:lnTo>
                  <a:pt x="1500" y="2644"/>
                </a:lnTo>
                <a:lnTo>
                  <a:pt x="1484" y="2599"/>
                </a:lnTo>
                <a:lnTo>
                  <a:pt x="1467" y="2557"/>
                </a:lnTo>
                <a:lnTo>
                  <a:pt x="1449" y="2520"/>
                </a:lnTo>
                <a:lnTo>
                  <a:pt x="1430" y="2487"/>
                </a:lnTo>
                <a:lnTo>
                  <a:pt x="1412" y="2460"/>
                </a:lnTo>
                <a:lnTo>
                  <a:pt x="1395" y="2439"/>
                </a:lnTo>
                <a:lnTo>
                  <a:pt x="1379" y="2426"/>
                </a:lnTo>
                <a:lnTo>
                  <a:pt x="1362" y="2417"/>
                </a:lnTo>
                <a:lnTo>
                  <a:pt x="1338" y="2411"/>
                </a:lnTo>
                <a:lnTo>
                  <a:pt x="1308" y="2405"/>
                </a:lnTo>
                <a:lnTo>
                  <a:pt x="1275" y="2400"/>
                </a:lnTo>
                <a:lnTo>
                  <a:pt x="1236" y="2399"/>
                </a:lnTo>
                <a:close/>
                <a:moveTo>
                  <a:pt x="2449" y="2382"/>
                </a:moveTo>
                <a:lnTo>
                  <a:pt x="2407" y="2385"/>
                </a:lnTo>
                <a:lnTo>
                  <a:pt x="2370" y="2388"/>
                </a:lnTo>
                <a:lnTo>
                  <a:pt x="2335" y="2393"/>
                </a:lnTo>
                <a:lnTo>
                  <a:pt x="2305" y="2400"/>
                </a:lnTo>
                <a:lnTo>
                  <a:pt x="2283" y="2408"/>
                </a:lnTo>
                <a:lnTo>
                  <a:pt x="2266" y="2417"/>
                </a:lnTo>
                <a:lnTo>
                  <a:pt x="2251" y="2430"/>
                </a:lnTo>
                <a:lnTo>
                  <a:pt x="2236" y="2449"/>
                </a:lnTo>
                <a:lnTo>
                  <a:pt x="2221" y="2475"/>
                </a:lnTo>
                <a:lnTo>
                  <a:pt x="2205" y="2505"/>
                </a:lnTo>
                <a:lnTo>
                  <a:pt x="2188" y="2539"/>
                </a:lnTo>
                <a:lnTo>
                  <a:pt x="2173" y="2578"/>
                </a:lnTo>
                <a:lnTo>
                  <a:pt x="2160" y="2620"/>
                </a:lnTo>
                <a:lnTo>
                  <a:pt x="2148" y="2663"/>
                </a:lnTo>
                <a:lnTo>
                  <a:pt x="2137" y="2708"/>
                </a:lnTo>
                <a:lnTo>
                  <a:pt x="2131" y="2754"/>
                </a:lnTo>
                <a:lnTo>
                  <a:pt x="2128" y="2799"/>
                </a:lnTo>
                <a:lnTo>
                  <a:pt x="2128" y="2846"/>
                </a:lnTo>
                <a:lnTo>
                  <a:pt x="2133" y="2889"/>
                </a:lnTo>
                <a:lnTo>
                  <a:pt x="2143" y="2931"/>
                </a:lnTo>
                <a:lnTo>
                  <a:pt x="2158" y="2971"/>
                </a:lnTo>
                <a:lnTo>
                  <a:pt x="2179" y="3007"/>
                </a:lnTo>
                <a:lnTo>
                  <a:pt x="2215" y="3051"/>
                </a:lnTo>
                <a:lnTo>
                  <a:pt x="2251" y="3086"/>
                </a:lnTo>
                <a:lnTo>
                  <a:pt x="2290" y="3112"/>
                </a:lnTo>
                <a:lnTo>
                  <a:pt x="2329" y="3127"/>
                </a:lnTo>
                <a:lnTo>
                  <a:pt x="2373" y="3134"/>
                </a:lnTo>
                <a:lnTo>
                  <a:pt x="2416" y="3133"/>
                </a:lnTo>
                <a:lnTo>
                  <a:pt x="2464" y="3124"/>
                </a:lnTo>
                <a:lnTo>
                  <a:pt x="2514" y="3106"/>
                </a:lnTo>
                <a:lnTo>
                  <a:pt x="2568" y="3080"/>
                </a:lnTo>
                <a:lnTo>
                  <a:pt x="2625" y="3046"/>
                </a:lnTo>
                <a:lnTo>
                  <a:pt x="2685" y="3006"/>
                </a:lnTo>
                <a:lnTo>
                  <a:pt x="2739" y="2965"/>
                </a:lnTo>
                <a:lnTo>
                  <a:pt x="2787" y="2926"/>
                </a:lnTo>
                <a:lnTo>
                  <a:pt x="2827" y="2888"/>
                </a:lnTo>
                <a:lnTo>
                  <a:pt x="2860" y="2850"/>
                </a:lnTo>
                <a:lnTo>
                  <a:pt x="2886" y="2811"/>
                </a:lnTo>
                <a:lnTo>
                  <a:pt x="2904" y="2774"/>
                </a:lnTo>
                <a:lnTo>
                  <a:pt x="2914" y="2735"/>
                </a:lnTo>
                <a:lnTo>
                  <a:pt x="2919" y="2696"/>
                </a:lnTo>
                <a:lnTo>
                  <a:pt x="2914" y="2656"/>
                </a:lnTo>
                <a:lnTo>
                  <a:pt x="2901" y="2615"/>
                </a:lnTo>
                <a:lnTo>
                  <a:pt x="2881" y="2572"/>
                </a:lnTo>
                <a:lnTo>
                  <a:pt x="2853" y="2529"/>
                </a:lnTo>
                <a:lnTo>
                  <a:pt x="2826" y="2497"/>
                </a:lnTo>
                <a:lnTo>
                  <a:pt x="2794" y="2470"/>
                </a:lnTo>
                <a:lnTo>
                  <a:pt x="2757" y="2446"/>
                </a:lnTo>
                <a:lnTo>
                  <a:pt x="2718" y="2429"/>
                </a:lnTo>
                <a:lnTo>
                  <a:pt x="2674" y="2412"/>
                </a:lnTo>
                <a:lnTo>
                  <a:pt x="2629" y="2402"/>
                </a:lnTo>
                <a:lnTo>
                  <a:pt x="2584" y="2393"/>
                </a:lnTo>
                <a:lnTo>
                  <a:pt x="2538" y="2387"/>
                </a:lnTo>
                <a:lnTo>
                  <a:pt x="2493" y="2384"/>
                </a:lnTo>
                <a:lnTo>
                  <a:pt x="2449" y="2382"/>
                </a:lnTo>
                <a:close/>
                <a:moveTo>
                  <a:pt x="1827" y="1549"/>
                </a:moveTo>
                <a:lnTo>
                  <a:pt x="1778" y="1554"/>
                </a:lnTo>
                <a:lnTo>
                  <a:pt x="1731" y="1567"/>
                </a:lnTo>
                <a:lnTo>
                  <a:pt x="1688" y="1587"/>
                </a:lnTo>
                <a:lnTo>
                  <a:pt x="1650" y="1614"/>
                </a:lnTo>
                <a:lnTo>
                  <a:pt x="1617" y="1647"/>
                </a:lnTo>
                <a:lnTo>
                  <a:pt x="1590" y="1685"/>
                </a:lnTo>
                <a:lnTo>
                  <a:pt x="1569" y="1727"/>
                </a:lnTo>
                <a:lnTo>
                  <a:pt x="1557" y="1774"/>
                </a:lnTo>
                <a:lnTo>
                  <a:pt x="1553" y="1823"/>
                </a:lnTo>
                <a:lnTo>
                  <a:pt x="1557" y="1872"/>
                </a:lnTo>
                <a:lnTo>
                  <a:pt x="1569" y="1919"/>
                </a:lnTo>
                <a:lnTo>
                  <a:pt x="1590" y="1961"/>
                </a:lnTo>
                <a:lnTo>
                  <a:pt x="1617" y="1999"/>
                </a:lnTo>
                <a:lnTo>
                  <a:pt x="1650" y="2032"/>
                </a:lnTo>
                <a:lnTo>
                  <a:pt x="1688" y="2059"/>
                </a:lnTo>
                <a:lnTo>
                  <a:pt x="1731" y="2079"/>
                </a:lnTo>
                <a:lnTo>
                  <a:pt x="1778" y="2092"/>
                </a:lnTo>
                <a:lnTo>
                  <a:pt x="1827" y="2097"/>
                </a:lnTo>
                <a:lnTo>
                  <a:pt x="1877" y="2092"/>
                </a:lnTo>
                <a:lnTo>
                  <a:pt x="1923" y="2079"/>
                </a:lnTo>
                <a:lnTo>
                  <a:pt x="1965" y="2059"/>
                </a:lnTo>
                <a:lnTo>
                  <a:pt x="2002" y="2032"/>
                </a:lnTo>
                <a:lnTo>
                  <a:pt x="2035" y="1999"/>
                </a:lnTo>
                <a:lnTo>
                  <a:pt x="2062" y="1961"/>
                </a:lnTo>
                <a:lnTo>
                  <a:pt x="2083" y="1919"/>
                </a:lnTo>
                <a:lnTo>
                  <a:pt x="2095" y="1872"/>
                </a:lnTo>
                <a:lnTo>
                  <a:pt x="2100" y="1823"/>
                </a:lnTo>
                <a:lnTo>
                  <a:pt x="2095" y="1774"/>
                </a:lnTo>
                <a:lnTo>
                  <a:pt x="2083" y="1727"/>
                </a:lnTo>
                <a:lnTo>
                  <a:pt x="2062" y="1685"/>
                </a:lnTo>
                <a:lnTo>
                  <a:pt x="2035" y="1647"/>
                </a:lnTo>
                <a:lnTo>
                  <a:pt x="2002" y="1614"/>
                </a:lnTo>
                <a:lnTo>
                  <a:pt x="1965" y="1587"/>
                </a:lnTo>
                <a:lnTo>
                  <a:pt x="1923" y="1567"/>
                </a:lnTo>
                <a:lnTo>
                  <a:pt x="1877" y="1554"/>
                </a:lnTo>
                <a:lnTo>
                  <a:pt x="1827" y="1549"/>
                </a:lnTo>
                <a:close/>
                <a:moveTo>
                  <a:pt x="2889" y="1078"/>
                </a:moveTo>
                <a:lnTo>
                  <a:pt x="2841" y="1084"/>
                </a:lnTo>
                <a:lnTo>
                  <a:pt x="2790" y="1098"/>
                </a:lnTo>
                <a:lnTo>
                  <a:pt x="2749" y="1116"/>
                </a:lnTo>
                <a:lnTo>
                  <a:pt x="2712" y="1141"/>
                </a:lnTo>
                <a:lnTo>
                  <a:pt x="2677" y="1171"/>
                </a:lnTo>
                <a:lnTo>
                  <a:pt x="2646" y="1207"/>
                </a:lnTo>
                <a:lnTo>
                  <a:pt x="2617" y="1247"/>
                </a:lnTo>
                <a:lnTo>
                  <a:pt x="2592" y="1289"/>
                </a:lnTo>
                <a:lnTo>
                  <a:pt x="2569" y="1334"/>
                </a:lnTo>
                <a:lnTo>
                  <a:pt x="2551" y="1379"/>
                </a:lnTo>
                <a:lnTo>
                  <a:pt x="2535" y="1422"/>
                </a:lnTo>
                <a:lnTo>
                  <a:pt x="2523" y="1466"/>
                </a:lnTo>
                <a:lnTo>
                  <a:pt x="2512" y="1506"/>
                </a:lnTo>
                <a:lnTo>
                  <a:pt x="2506" y="1543"/>
                </a:lnTo>
                <a:lnTo>
                  <a:pt x="2503" y="1576"/>
                </a:lnTo>
                <a:lnTo>
                  <a:pt x="2503" y="1603"/>
                </a:lnTo>
                <a:lnTo>
                  <a:pt x="2508" y="1624"/>
                </a:lnTo>
                <a:lnTo>
                  <a:pt x="2517" y="1642"/>
                </a:lnTo>
                <a:lnTo>
                  <a:pt x="2532" y="1665"/>
                </a:lnTo>
                <a:lnTo>
                  <a:pt x="2553" y="1688"/>
                </a:lnTo>
                <a:lnTo>
                  <a:pt x="2580" y="1715"/>
                </a:lnTo>
                <a:lnTo>
                  <a:pt x="2611" y="1742"/>
                </a:lnTo>
                <a:lnTo>
                  <a:pt x="2647" y="1771"/>
                </a:lnTo>
                <a:lnTo>
                  <a:pt x="2686" y="1796"/>
                </a:lnTo>
                <a:lnTo>
                  <a:pt x="2728" y="1821"/>
                </a:lnTo>
                <a:lnTo>
                  <a:pt x="2772" y="1845"/>
                </a:lnTo>
                <a:lnTo>
                  <a:pt x="2818" y="1865"/>
                </a:lnTo>
                <a:lnTo>
                  <a:pt x="2865" y="1880"/>
                </a:lnTo>
                <a:lnTo>
                  <a:pt x="2911" y="1890"/>
                </a:lnTo>
                <a:lnTo>
                  <a:pt x="2957" y="1895"/>
                </a:lnTo>
                <a:lnTo>
                  <a:pt x="3002" y="1893"/>
                </a:lnTo>
                <a:lnTo>
                  <a:pt x="3046" y="1883"/>
                </a:lnTo>
                <a:lnTo>
                  <a:pt x="3094" y="1865"/>
                </a:lnTo>
                <a:lnTo>
                  <a:pt x="3136" y="1842"/>
                </a:lnTo>
                <a:lnTo>
                  <a:pt x="3170" y="1817"/>
                </a:lnTo>
                <a:lnTo>
                  <a:pt x="3197" y="1787"/>
                </a:lnTo>
                <a:lnTo>
                  <a:pt x="3218" y="1754"/>
                </a:lnTo>
                <a:lnTo>
                  <a:pt x="3233" y="1717"/>
                </a:lnTo>
                <a:lnTo>
                  <a:pt x="3241" y="1675"/>
                </a:lnTo>
                <a:lnTo>
                  <a:pt x="3242" y="1630"/>
                </a:lnTo>
                <a:lnTo>
                  <a:pt x="3239" y="1579"/>
                </a:lnTo>
                <a:lnTo>
                  <a:pt x="3230" y="1525"/>
                </a:lnTo>
                <a:lnTo>
                  <a:pt x="3215" y="1466"/>
                </a:lnTo>
                <a:lnTo>
                  <a:pt x="3196" y="1401"/>
                </a:lnTo>
                <a:lnTo>
                  <a:pt x="3175" y="1339"/>
                </a:lnTo>
                <a:lnTo>
                  <a:pt x="3151" y="1282"/>
                </a:lnTo>
                <a:lnTo>
                  <a:pt x="3125" y="1231"/>
                </a:lnTo>
                <a:lnTo>
                  <a:pt x="3100" y="1189"/>
                </a:lnTo>
                <a:lnTo>
                  <a:pt x="3071" y="1153"/>
                </a:lnTo>
                <a:lnTo>
                  <a:pt x="3040" y="1123"/>
                </a:lnTo>
                <a:lnTo>
                  <a:pt x="3007" y="1102"/>
                </a:lnTo>
                <a:lnTo>
                  <a:pt x="2971" y="1087"/>
                </a:lnTo>
                <a:lnTo>
                  <a:pt x="2931" y="1080"/>
                </a:lnTo>
                <a:lnTo>
                  <a:pt x="2889" y="1078"/>
                </a:lnTo>
                <a:close/>
                <a:moveTo>
                  <a:pt x="764" y="1078"/>
                </a:moveTo>
                <a:lnTo>
                  <a:pt x="721" y="1080"/>
                </a:lnTo>
                <a:lnTo>
                  <a:pt x="682" y="1087"/>
                </a:lnTo>
                <a:lnTo>
                  <a:pt x="646" y="1102"/>
                </a:lnTo>
                <a:lnTo>
                  <a:pt x="611" y="1123"/>
                </a:lnTo>
                <a:lnTo>
                  <a:pt x="581" y="1153"/>
                </a:lnTo>
                <a:lnTo>
                  <a:pt x="553" y="1189"/>
                </a:lnTo>
                <a:lnTo>
                  <a:pt x="526" y="1231"/>
                </a:lnTo>
                <a:lnTo>
                  <a:pt x="502" y="1282"/>
                </a:lnTo>
                <a:lnTo>
                  <a:pt x="478" y="1339"/>
                </a:lnTo>
                <a:lnTo>
                  <a:pt x="455" y="1401"/>
                </a:lnTo>
                <a:lnTo>
                  <a:pt x="436" y="1466"/>
                </a:lnTo>
                <a:lnTo>
                  <a:pt x="422" y="1525"/>
                </a:lnTo>
                <a:lnTo>
                  <a:pt x="413" y="1579"/>
                </a:lnTo>
                <a:lnTo>
                  <a:pt x="409" y="1630"/>
                </a:lnTo>
                <a:lnTo>
                  <a:pt x="412" y="1675"/>
                </a:lnTo>
                <a:lnTo>
                  <a:pt x="419" y="1717"/>
                </a:lnTo>
                <a:lnTo>
                  <a:pt x="434" y="1754"/>
                </a:lnTo>
                <a:lnTo>
                  <a:pt x="454" y="1787"/>
                </a:lnTo>
                <a:lnTo>
                  <a:pt x="482" y="1817"/>
                </a:lnTo>
                <a:lnTo>
                  <a:pt x="517" y="1842"/>
                </a:lnTo>
                <a:lnTo>
                  <a:pt x="557" y="1865"/>
                </a:lnTo>
                <a:lnTo>
                  <a:pt x="607" y="1883"/>
                </a:lnTo>
                <a:lnTo>
                  <a:pt x="650" y="1893"/>
                </a:lnTo>
                <a:lnTo>
                  <a:pt x="695" y="1895"/>
                </a:lnTo>
                <a:lnTo>
                  <a:pt x="742" y="1890"/>
                </a:lnTo>
                <a:lnTo>
                  <a:pt x="788" y="1880"/>
                </a:lnTo>
                <a:lnTo>
                  <a:pt x="835" y="1865"/>
                </a:lnTo>
                <a:lnTo>
                  <a:pt x="880" y="1845"/>
                </a:lnTo>
                <a:lnTo>
                  <a:pt x="925" y="1821"/>
                </a:lnTo>
                <a:lnTo>
                  <a:pt x="967" y="1796"/>
                </a:lnTo>
                <a:lnTo>
                  <a:pt x="1005" y="1771"/>
                </a:lnTo>
                <a:lnTo>
                  <a:pt x="1040" y="1742"/>
                </a:lnTo>
                <a:lnTo>
                  <a:pt x="1071" y="1715"/>
                </a:lnTo>
                <a:lnTo>
                  <a:pt x="1098" y="1688"/>
                </a:lnTo>
                <a:lnTo>
                  <a:pt x="1121" y="1665"/>
                </a:lnTo>
                <a:lnTo>
                  <a:pt x="1136" y="1642"/>
                </a:lnTo>
                <a:lnTo>
                  <a:pt x="1145" y="1624"/>
                </a:lnTo>
                <a:lnTo>
                  <a:pt x="1148" y="1603"/>
                </a:lnTo>
                <a:lnTo>
                  <a:pt x="1149" y="1576"/>
                </a:lnTo>
                <a:lnTo>
                  <a:pt x="1146" y="1543"/>
                </a:lnTo>
                <a:lnTo>
                  <a:pt x="1139" y="1506"/>
                </a:lnTo>
                <a:lnTo>
                  <a:pt x="1130" y="1466"/>
                </a:lnTo>
                <a:lnTo>
                  <a:pt x="1118" y="1422"/>
                </a:lnTo>
                <a:lnTo>
                  <a:pt x="1101" y="1379"/>
                </a:lnTo>
                <a:lnTo>
                  <a:pt x="1082" y="1334"/>
                </a:lnTo>
                <a:lnTo>
                  <a:pt x="1061" y="1289"/>
                </a:lnTo>
                <a:lnTo>
                  <a:pt x="1035" y="1247"/>
                </a:lnTo>
                <a:lnTo>
                  <a:pt x="1007" y="1207"/>
                </a:lnTo>
                <a:lnTo>
                  <a:pt x="976" y="1171"/>
                </a:lnTo>
                <a:lnTo>
                  <a:pt x="940" y="1141"/>
                </a:lnTo>
                <a:lnTo>
                  <a:pt x="902" y="1116"/>
                </a:lnTo>
                <a:lnTo>
                  <a:pt x="862" y="1098"/>
                </a:lnTo>
                <a:lnTo>
                  <a:pt x="811" y="1084"/>
                </a:lnTo>
                <a:lnTo>
                  <a:pt x="764" y="1078"/>
                </a:lnTo>
                <a:close/>
                <a:moveTo>
                  <a:pt x="3505" y="685"/>
                </a:moveTo>
                <a:lnTo>
                  <a:pt x="3596" y="742"/>
                </a:lnTo>
                <a:lnTo>
                  <a:pt x="3688" y="802"/>
                </a:lnTo>
                <a:lnTo>
                  <a:pt x="3781" y="863"/>
                </a:lnTo>
                <a:lnTo>
                  <a:pt x="3872" y="927"/>
                </a:lnTo>
                <a:lnTo>
                  <a:pt x="3963" y="995"/>
                </a:lnTo>
                <a:lnTo>
                  <a:pt x="4053" y="1063"/>
                </a:lnTo>
                <a:lnTo>
                  <a:pt x="4140" y="1135"/>
                </a:lnTo>
                <a:lnTo>
                  <a:pt x="4226" y="1208"/>
                </a:lnTo>
                <a:lnTo>
                  <a:pt x="4308" y="1285"/>
                </a:lnTo>
                <a:lnTo>
                  <a:pt x="4388" y="1362"/>
                </a:lnTo>
                <a:lnTo>
                  <a:pt x="4463" y="1442"/>
                </a:lnTo>
                <a:lnTo>
                  <a:pt x="4533" y="1522"/>
                </a:lnTo>
                <a:lnTo>
                  <a:pt x="4598" y="1606"/>
                </a:lnTo>
                <a:lnTo>
                  <a:pt x="4658" y="1691"/>
                </a:lnTo>
                <a:lnTo>
                  <a:pt x="4712" y="1777"/>
                </a:lnTo>
                <a:lnTo>
                  <a:pt x="4758" y="1865"/>
                </a:lnTo>
                <a:lnTo>
                  <a:pt x="4797" y="1953"/>
                </a:lnTo>
                <a:lnTo>
                  <a:pt x="4829" y="2044"/>
                </a:lnTo>
                <a:lnTo>
                  <a:pt x="4851" y="2135"/>
                </a:lnTo>
                <a:lnTo>
                  <a:pt x="4866" y="2228"/>
                </a:lnTo>
                <a:lnTo>
                  <a:pt x="4871" y="2321"/>
                </a:lnTo>
                <a:lnTo>
                  <a:pt x="4868" y="2415"/>
                </a:lnTo>
                <a:lnTo>
                  <a:pt x="4859" y="2505"/>
                </a:lnTo>
                <a:lnTo>
                  <a:pt x="4845" y="2590"/>
                </a:lnTo>
                <a:lnTo>
                  <a:pt x="4826" y="2669"/>
                </a:lnTo>
                <a:lnTo>
                  <a:pt x="4803" y="2745"/>
                </a:lnTo>
                <a:lnTo>
                  <a:pt x="4776" y="2817"/>
                </a:lnTo>
                <a:lnTo>
                  <a:pt x="4746" y="2886"/>
                </a:lnTo>
                <a:lnTo>
                  <a:pt x="4713" y="2950"/>
                </a:lnTo>
                <a:lnTo>
                  <a:pt x="4680" y="3013"/>
                </a:lnTo>
                <a:lnTo>
                  <a:pt x="4644" y="3073"/>
                </a:lnTo>
                <a:lnTo>
                  <a:pt x="4607" y="3131"/>
                </a:lnTo>
                <a:lnTo>
                  <a:pt x="4569" y="3187"/>
                </a:lnTo>
                <a:lnTo>
                  <a:pt x="4533" y="3242"/>
                </a:lnTo>
                <a:lnTo>
                  <a:pt x="4497" y="3296"/>
                </a:lnTo>
                <a:lnTo>
                  <a:pt x="4463" y="3348"/>
                </a:lnTo>
                <a:lnTo>
                  <a:pt x="4430" y="3400"/>
                </a:lnTo>
                <a:lnTo>
                  <a:pt x="4398" y="3453"/>
                </a:lnTo>
                <a:lnTo>
                  <a:pt x="4370" y="3507"/>
                </a:lnTo>
                <a:lnTo>
                  <a:pt x="4343" y="3560"/>
                </a:lnTo>
                <a:lnTo>
                  <a:pt x="4320" y="3617"/>
                </a:lnTo>
                <a:lnTo>
                  <a:pt x="4299" y="3677"/>
                </a:lnTo>
                <a:lnTo>
                  <a:pt x="4284" y="3738"/>
                </a:lnTo>
                <a:lnTo>
                  <a:pt x="4272" y="3804"/>
                </a:lnTo>
                <a:lnTo>
                  <a:pt x="4265" y="3873"/>
                </a:lnTo>
                <a:lnTo>
                  <a:pt x="4262" y="3946"/>
                </a:lnTo>
                <a:lnTo>
                  <a:pt x="4266" y="4000"/>
                </a:lnTo>
                <a:lnTo>
                  <a:pt x="4277" y="4052"/>
                </a:lnTo>
                <a:lnTo>
                  <a:pt x="4293" y="4100"/>
                </a:lnTo>
                <a:lnTo>
                  <a:pt x="4316" y="4145"/>
                </a:lnTo>
                <a:lnTo>
                  <a:pt x="4341" y="4187"/>
                </a:lnTo>
                <a:lnTo>
                  <a:pt x="4373" y="4226"/>
                </a:lnTo>
                <a:lnTo>
                  <a:pt x="4406" y="4262"/>
                </a:lnTo>
                <a:lnTo>
                  <a:pt x="4440" y="4293"/>
                </a:lnTo>
                <a:lnTo>
                  <a:pt x="4476" y="4323"/>
                </a:lnTo>
                <a:lnTo>
                  <a:pt x="4514" y="4350"/>
                </a:lnTo>
                <a:lnTo>
                  <a:pt x="4550" y="4374"/>
                </a:lnTo>
                <a:lnTo>
                  <a:pt x="4586" y="4396"/>
                </a:lnTo>
                <a:lnTo>
                  <a:pt x="4619" y="4414"/>
                </a:lnTo>
                <a:lnTo>
                  <a:pt x="4650" y="4429"/>
                </a:lnTo>
                <a:lnTo>
                  <a:pt x="4677" y="4442"/>
                </a:lnTo>
                <a:lnTo>
                  <a:pt x="4700" y="4451"/>
                </a:lnTo>
                <a:lnTo>
                  <a:pt x="4716" y="4459"/>
                </a:lnTo>
                <a:lnTo>
                  <a:pt x="4728" y="4463"/>
                </a:lnTo>
                <a:lnTo>
                  <a:pt x="4733" y="4465"/>
                </a:lnTo>
                <a:lnTo>
                  <a:pt x="4604" y="4849"/>
                </a:lnTo>
                <a:lnTo>
                  <a:pt x="4598" y="4846"/>
                </a:lnTo>
                <a:lnTo>
                  <a:pt x="4583" y="4842"/>
                </a:lnTo>
                <a:lnTo>
                  <a:pt x="4563" y="4834"/>
                </a:lnTo>
                <a:lnTo>
                  <a:pt x="4538" y="4824"/>
                </a:lnTo>
                <a:lnTo>
                  <a:pt x="4508" y="4810"/>
                </a:lnTo>
                <a:lnTo>
                  <a:pt x="4475" y="4795"/>
                </a:lnTo>
                <a:lnTo>
                  <a:pt x="4437" y="4776"/>
                </a:lnTo>
                <a:lnTo>
                  <a:pt x="4397" y="4755"/>
                </a:lnTo>
                <a:lnTo>
                  <a:pt x="4355" y="4730"/>
                </a:lnTo>
                <a:lnTo>
                  <a:pt x="4310" y="4703"/>
                </a:lnTo>
                <a:lnTo>
                  <a:pt x="4265" y="4671"/>
                </a:lnTo>
                <a:lnTo>
                  <a:pt x="4218" y="4637"/>
                </a:lnTo>
                <a:lnTo>
                  <a:pt x="4173" y="4599"/>
                </a:lnTo>
                <a:lnTo>
                  <a:pt x="4128" y="4559"/>
                </a:lnTo>
                <a:lnTo>
                  <a:pt x="4085" y="4514"/>
                </a:lnTo>
                <a:lnTo>
                  <a:pt x="4043" y="4466"/>
                </a:lnTo>
                <a:lnTo>
                  <a:pt x="4004" y="4414"/>
                </a:lnTo>
                <a:lnTo>
                  <a:pt x="3969" y="4359"/>
                </a:lnTo>
                <a:lnTo>
                  <a:pt x="3936" y="4300"/>
                </a:lnTo>
                <a:lnTo>
                  <a:pt x="3910" y="4238"/>
                </a:lnTo>
                <a:lnTo>
                  <a:pt x="3887" y="4170"/>
                </a:lnTo>
                <a:lnTo>
                  <a:pt x="3871" y="4100"/>
                </a:lnTo>
                <a:lnTo>
                  <a:pt x="3860" y="4025"/>
                </a:lnTo>
                <a:lnTo>
                  <a:pt x="3856" y="3946"/>
                </a:lnTo>
                <a:lnTo>
                  <a:pt x="3859" y="3856"/>
                </a:lnTo>
                <a:lnTo>
                  <a:pt x="3868" y="3773"/>
                </a:lnTo>
                <a:lnTo>
                  <a:pt x="3881" y="3693"/>
                </a:lnTo>
                <a:lnTo>
                  <a:pt x="3898" y="3619"/>
                </a:lnTo>
                <a:lnTo>
                  <a:pt x="3920" y="3548"/>
                </a:lnTo>
                <a:lnTo>
                  <a:pt x="3944" y="3481"/>
                </a:lnTo>
                <a:lnTo>
                  <a:pt x="3972" y="3417"/>
                </a:lnTo>
                <a:lnTo>
                  <a:pt x="4004" y="3356"/>
                </a:lnTo>
                <a:lnTo>
                  <a:pt x="4035" y="3296"/>
                </a:lnTo>
                <a:lnTo>
                  <a:pt x="4070" y="3239"/>
                </a:lnTo>
                <a:lnTo>
                  <a:pt x="4106" y="3182"/>
                </a:lnTo>
                <a:lnTo>
                  <a:pt x="4142" y="3128"/>
                </a:lnTo>
                <a:lnTo>
                  <a:pt x="4179" y="3074"/>
                </a:lnTo>
                <a:lnTo>
                  <a:pt x="4215" y="3019"/>
                </a:lnTo>
                <a:lnTo>
                  <a:pt x="4251" y="2965"/>
                </a:lnTo>
                <a:lnTo>
                  <a:pt x="4284" y="2911"/>
                </a:lnTo>
                <a:lnTo>
                  <a:pt x="4317" y="2855"/>
                </a:lnTo>
                <a:lnTo>
                  <a:pt x="4349" y="2798"/>
                </a:lnTo>
                <a:lnTo>
                  <a:pt x="4377" y="2738"/>
                </a:lnTo>
                <a:lnTo>
                  <a:pt x="4401" y="2677"/>
                </a:lnTo>
                <a:lnTo>
                  <a:pt x="4424" y="2612"/>
                </a:lnTo>
                <a:lnTo>
                  <a:pt x="4440" y="2545"/>
                </a:lnTo>
                <a:lnTo>
                  <a:pt x="4454" y="2475"/>
                </a:lnTo>
                <a:lnTo>
                  <a:pt x="4463" y="2400"/>
                </a:lnTo>
                <a:lnTo>
                  <a:pt x="4464" y="2321"/>
                </a:lnTo>
                <a:lnTo>
                  <a:pt x="4460" y="2249"/>
                </a:lnTo>
                <a:lnTo>
                  <a:pt x="4445" y="2177"/>
                </a:lnTo>
                <a:lnTo>
                  <a:pt x="4421" y="2106"/>
                </a:lnTo>
                <a:lnTo>
                  <a:pt x="4389" y="2032"/>
                </a:lnTo>
                <a:lnTo>
                  <a:pt x="4349" y="1959"/>
                </a:lnTo>
                <a:lnTo>
                  <a:pt x="4301" y="1887"/>
                </a:lnTo>
                <a:lnTo>
                  <a:pt x="4247" y="1814"/>
                </a:lnTo>
                <a:lnTo>
                  <a:pt x="4187" y="1742"/>
                </a:lnTo>
                <a:lnTo>
                  <a:pt x="4119" y="1670"/>
                </a:lnTo>
                <a:lnTo>
                  <a:pt x="4049" y="1600"/>
                </a:lnTo>
                <a:lnTo>
                  <a:pt x="3972" y="1530"/>
                </a:lnTo>
                <a:lnTo>
                  <a:pt x="3893" y="1461"/>
                </a:lnTo>
                <a:lnTo>
                  <a:pt x="3809" y="1394"/>
                </a:lnTo>
                <a:lnTo>
                  <a:pt x="3778" y="1267"/>
                </a:lnTo>
                <a:lnTo>
                  <a:pt x="3739" y="1143"/>
                </a:lnTo>
                <a:lnTo>
                  <a:pt x="3691" y="1022"/>
                </a:lnTo>
                <a:lnTo>
                  <a:pt x="3635" y="905"/>
                </a:lnTo>
                <a:lnTo>
                  <a:pt x="3574" y="793"/>
                </a:lnTo>
                <a:lnTo>
                  <a:pt x="3505" y="685"/>
                </a:lnTo>
                <a:close/>
                <a:moveTo>
                  <a:pt x="1827" y="355"/>
                </a:moveTo>
                <a:lnTo>
                  <a:pt x="1760" y="356"/>
                </a:lnTo>
                <a:lnTo>
                  <a:pt x="1698" y="362"/>
                </a:lnTo>
                <a:lnTo>
                  <a:pt x="1643" y="370"/>
                </a:lnTo>
                <a:lnTo>
                  <a:pt x="1593" y="382"/>
                </a:lnTo>
                <a:lnTo>
                  <a:pt x="1551" y="398"/>
                </a:lnTo>
                <a:lnTo>
                  <a:pt x="1514" y="418"/>
                </a:lnTo>
                <a:lnTo>
                  <a:pt x="1482" y="443"/>
                </a:lnTo>
                <a:lnTo>
                  <a:pt x="1457" y="473"/>
                </a:lnTo>
                <a:lnTo>
                  <a:pt x="1437" y="507"/>
                </a:lnTo>
                <a:lnTo>
                  <a:pt x="1424" y="549"/>
                </a:lnTo>
                <a:lnTo>
                  <a:pt x="1415" y="595"/>
                </a:lnTo>
                <a:lnTo>
                  <a:pt x="1413" y="648"/>
                </a:lnTo>
                <a:lnTo>
                  <a:pt x="1416" y="688"/>
                </a:lnTo>
                <a:lnTo>
                  <a:pt x="1427" y="730"/>
                </a:lnTo>
                <a:lnTo>
                  <a:pt x="1443" y="769"/>
                </a:lnTo>
                <a:lnTo>
                  <a:pt x="1466" y="808"/>
                </a:lnTo>
                <a:lnTo>
                  <a:pt x="1491" y="845"/>
                </a:lnTo>
                <a:lnTo>
                  <a:pt x="1521" y="881"/>
                </a:lnTo>
                <a:lnTo>
                  <a:pt x="1553" y="914"/>
                </a:lnTo>
                <a:lnTo>
                  <a:pt x="1587" y="945"/>
                </a:lnTo>
                <a:lnTo>
                  <a:pt x="1622" y="974"/>
                </a:lnTo>
                <a:lnTo>
                  <a:pt x="1658" y="1001"/>
                </a:lnTo>
                <a:lnTo>
                  <a:pt x="1692" y="1023"/>
                </a:lnTo>
                <a:lnTo>
                  <a:pt x="1725" y="1041"/>
                </a:lnTo>
                <a:lnTo>
                  <a:pt x="1757" y="1057"/>
                </a:lnTo>
                <a:lnTo>
                  <a:pt x="1784" y="1068"/>
                </a:lnTo>
                <a:lnTo>
                  <a:pt x="1808" y="1075"/>
                </a:lnTo>
                <a:lnTo>
                  <a:pt x="1827" y="1078"/>
                </a:lnTo>
                <a:lnTo>
                  <a:pt x="1845" y="1075"/>
                </a:lnTo>
                <a:lnTo>
                  <a:pt x="1869" y="1068"/>
                </a:lnTo>
                <a:lnTo>
                  <a:pt x="1896" y="1057"/>
                </a:lnTo>
                <a:lnTo>
                  <a:pt x="1928" y="1041"/>
                </a:lnTo>
                <a:lnTo>
                  <a:pt x="1960" y="1023"/>
                </a:lnTo>
                <a:lnTo>
                  <a:pt x="1995" y="1001"/>
                </a:lnTo>
                <a:lnTo>
                  <a:pt x="2031" y="974"/>
                </a:lnTo>
                <a:lnTo>
                  <a:pt x="2065" y="945"/>
                </a:lnTo>
                <a:lnTo>
                  <a:pt x="2100" y="914"/>
                </a:lnTo>
                <a:lnTo>
                  <a:pt x="2131" y="881"/>
                </a:lnTo>
                <a:lnTo>
                  <a:pt x="2161" y="845"/>
                </a:lnTo>
                <a:lnTo>
                  <a:pt x="2187" y="808"/>
                </a:lnTo>
                <a:lnTo>
                  <a:pt x="2209" y="769"/>
                </a:lnTo>
                <a:lnTo>
                  <a:pt x="2226" y="730"/>
                </a:lnTo>
                <a:lnTo>
                  <a:pt x="2236" y="688"/>
                </a:lnTo>
                <a:lnTo>
                  <a:pt x="2239" y="648"/>
                </a:lnTo>
                <a:lnTo>
                  <a:pt x="2236" y="595"/>
                </a:lnTo>
                <a:lnTo>
                  <a:pt x="2229" y="549"/>
                </a:lnTo>
                <a:lnTo>
                  <a:pt x="2215" y="507"/>
                </a:lnTo>
                <a:lnTo>
                  <a:pt x="2196" y="473"/>
                </a:lnTo>
                <a:lnTo>
                  <a:pt x="2170" y="443"/>
                </a:lnTo>
                <a:lnTo>
                  <a:pt x="2139" y="418"/>
                </a:lnTo>
                <a:lnTo>
                  <a:pt x="2101" y="398"/>
                </a:lnTo>
                <a:lnTo>
                  <a:pt x="2059" y="382"/>
                </a:lnTo>
                <a:lnTo>
                  <a:pt x="2010" y="370"/>
                </a:lnTo>
                <a:lnTo>
                  <a:pt x="1955" y="362"/>
                </a:lnTo>
                <a:lnTo>
                  <a:pt x="1895" y="356"/>
                </a:lnTo>
                <a:lnTo>
                  <a:pt x="1827" y="355"/>
                </a:lnTo>
                <a:close/>
                <a:moveTo>
                  <a:pt x="1827" y="0"/>
                </a:moveTo>
                <a:lnTo>
                  <a:pt x="1958" y="5"/>
                </a:lnTo>
                <a:lnTo>
                  <a:pt x="2085" y="20"/>
                </a:lnTo>
                <a:lnTo>
                  <a:pt x="2211" y="41"/>
                </a:lnTo>
                <a:lnTo>
                  <a:pt x="2332" y="72"/>
                </a:lnTo>
                <a:lnTo>
                  <a:pt x="2451" y="110"/>
                </a:lnTo>
                <a:lnTo>
                  <a:pt x="2566" y="156"/>
                </a:lnTo>
                <a:lnTo>
                  <a:pt x="2677" y="210"/>
                </a:lnTo>
                <a:lnTo>
                  <a:pt x="2784" y="271"/>
                </a:lnTo>
                <a:lnTo>
                  <a:pt x="2886" y="338"/>
                </a:lnTo>
                <a:lnTo>
                  <a:pt x="2983" y="412"/>
                </a:lnTo>
                <a:lnTo>
                  <a:pt x="3074" y="492"/>
                </a:lnTo>
                <a:lnTo>
                  <a:pt x="3160" y="578"/>
                </a:lnTo>
                <a:lnTo>
                  <a:pt x="3241" y="670"/>
                </a:lnTo>
                <a:lnTo>
                  <a:pt x="3316" y="766"/>
                </a:lnTo>
                <a:lnTo>
                  <a:pt x="3383" y="868"/>
                </a:lnTo>
                <a:lnTo>
                  <a:pt x="3443" y="975"/>
                </a:lnTo>
                <a:lnTo>
                  <a:pt x="3497" y="1086"/>
                </a:lnTo>
                <a:lnTo>
                  <a:pt x="3544" y="1200"/>
                </a:lnTo>
                <a:lnTo>
                  <a:pt x="3583" y="1319"/>
                </a:lnTo>
                <a:lnTo>
                  <a:pt x="3613" y="1440"/>
                </a:lnTo>
                <a:lnTo>
                  <a:pt x="3635" y="1566"/>
                </a:lnTo>
                <a:lnTo>
                  <a:pt x="3649" y="1693"/>
                </a:lnTo>
                <a:lnTo>
                  <a:pt x="3653" y="1823"/>
                </a:lnTo>
                <a:lnTo>
                  <a:pt x="3649" y="1953"/>
                </a:lnTo>
                <a:lnTo>
                  <a:pt x="3635" y="2080"/>
                </a:lnTo>
                <a:lnTo>
                  <a:pt x="3613" y="2206"/>
                </a:lnTo>
                <a:lnTo>
                  <a:pt x="3583" y="2327"/>
                </a:lnTo>
                <a:lnTo>
                  <a:pt x="3544" y="2445"/>
                </a:lnTo>
                <a:lnTo>
                  <a:pt x="3497" y="2560"/>
                </a:lnTo>
                <a:lnTo>
                  <a:pt x="3443" y="2671"/>
                </a:lnTo>
                <a:lnTo>
                  <a:pt x="3383" y="2777"/>
                </a:lnTo>
                <a:lnTo>
                  <a:pt x="3316" y="2879"/>
                </a:lnTo>
                <a:lnTo>
                  <a:pt x="3241" y="2976"/>
                </a:lnTo>
                <a:lnTo>
                  <a:pt x="3160" y="3067"/>
                </a:lnTo>
                <a:lnTo>
                  <a:pt x="3074" y="3154"/>
                </a:lnTo>
                <a:lnTo>
                  <a:pt x="2983" y="3233"/>
                </a:lnTo>
                <a:lnTo>
                  <a:pt x="2886" y="3308"/>
                </a:lnTo>
                <a:lnTo>
                  <a:pt x="2784" y="3375"/>
                </a:lnTo>
                <a:lnTo>
                  <a:pt x="2677" y="3436"/>
                </a:lnTo>
                <a:lnTo>
                  <a:pt x="2566" y="3489"/>
                </a:lnTo>
                <a:lnTo>
                  <a:pt x="2451" y="3535"/>
                </a:lnTo>
                <a:lnTo>
                  <a:pt x="2332" y="3574"/>
                </a:lnTo>
                <a:lnTo>
                  <a:pt x="2211" y="3604"/>
                </a:lnTo>
                <a:lnTo>
                  <a:pt x="2085" y="3626"/>
                </a:lnTo>
                <a:lnTo>
                  <a:pt x="1958" y="3640"/>
                </a:lnTo>
                <a:lnTo>
                  <a:pt x="1827" y="3644"/>
                </a:lnTo>
                <a:lnTo>
                  <a:pt x="1697" y="3640"/>
                </a:lnTo>
                <a:lnTo>
                  <a:pt x="1568" y="3626"/>
                </a:lnTo>
                <a:lnTo>
                  <a:pt x="1443" y="3604"/>
                </a:lnTo>
                <a:lnTo>
                  <a:pt x="1320" y="3574"/>
                </a:lnTo>
                <a:lnTo>
                  <a:pt x="1202" y="3535"/>
                </a:lnTo>
                <a:lnTo>
                  <a:pt x="1086" y="3489"/>
                </a:lnTo>
                <a:lnTo>
                  <a:pt x="976" y="3436"/>
                </a:lnTo>
                <a:lnTo>
                  <a:pt x="869" y="3375"/>
                </a:lnTo>
                <a:lnTo>
                  <a:pt x="767" y="3308"/>
                </a:lnTo>
                <a:lnTo>
                  <a:pt x="670" y="3233"/>
                </a:lnTo>
                <a:lnTo>
                  <a:pt x="578" y="3154"/>
                </a:lnTo>
                <a:lnTo>
                  <a:pt x="493" y="3067"/>
                </a:lnTo>
                <a:lnTo>
                  <a:pt x="412" y="2976"/>
                </a:lnTo>
                <a:lnTo>
                  <a:pt x="338" y="2879"/>
                </a:lnTo>
                <a:lnTo>
                  <a:pt x="271" y="2777"/>
                </a:lnTo>
                <a:lnTo>
                  <a:pt x="209" y="2671"/>
                </a:lnTo>
                <a:lnTo>
                  <a:pt x="155" y="2560"/>
                </a:lnTo>
                <a:lnTo>
                  <a:pt x="109" y="2445"/>
                </a:lnTo>
                <a:lnTo>
                  <a:pt x="70" y="2327"/>
                </a:lnTo>
                <a:lnTo>
                  <a:pt x="40" y="2206"/>
                </a:lnTo>
                <a:lnTo>
                  <a:pt x="17" y="2080"/>
                </a:lnTo>
                <a:lnTo>
                  <a:pt x="4" y="1953"/>
                </a:lnTo>
                <a:lnTo>
                  <a:pt x="0" y="1823"/>
                </a:lnTo>
                <a:lnTo>
                  <a:pt x="4" y="1693"/>
                </a:lnTo>
                <a:lnTo>
                  <a:pt x="17" y="1566"/>
                </a:lnTo>
                <a:lnTo>
                  <a:pt x="40" y="1440"/>
                </a:lnTo>
                <a:lnTo>
                  <a:pt x="70" y="1319"/>
                </a:lnTo>
                <a:lnTo>
                  <a:pt x="109" y="1200"/>
                </a:lnTo>
                <a:lnTo>
                  <a:pt x="155" y="1086"/>
                </a:lnTo>
                <a:lnTo>
                  <a:pt x="209" y="975"/>
                </a:lnTo>
                <a:lnTo>
                  <a:pt x="271" y="869"/>
                </a:lnTo>
                <a:lnTo>
                  <a:pt x="338" y="767"/>
                </a:lnTo>
                <a:lnTo>
                  <a:pt x="412" y="670"/>
                </a:lnTo>
                <a:lnTo>
                  <a:pt x="493" y="579"/>
                </a:lnTo>
                <a:lnTo>
                  <a:pt x="578" y="492"/>
                </a:lnTo>
                <a:lnTo>
                  <a:pt x="670" y="412"/>
                </a:lnTo>
                <a:lnTo>
                  <a:pt x="767" y="338"/>
                </a:lnTo>
                <a:lnTo>
                  <a:pt x="869" y="271"/>
                </a:lnTo>
                <a:lnTo>
                  <a:pt x="976" y="210"/>
                </a:lnTo>
                <a:lnTo>
                  <a:pt x="1086" y="156"/>
                </a:lnTo>
                <a:lnTo>
                  <a:pt x="1202" y="110"/>
                </a:lnTo>
                <a:lnTo>
                  <a:pt x="1320" y="72"/>
                </a:lnTo>
                <a:lnTo>
                  <a:pt x="1443" y="41"/>
                </a:lnTo>
                <a:lnTo>
                  <a:pt x="1568" y="20"/>
                </a:lnTo>
                <a:lnTo>
                  <a:pt x="1697" y="5"/>
                </a:lnTo>
                <a:lnTo>
                  <a:pt x="18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24"/>
          <p:cNvSpPr>
            <a:spLocks noEditPoints="1"/>
          </p:cNvSpPr>
          <p:nvPr/>
        </p:nvSpPr>
        <p:spPr bwMode="auto">
          <a:xfrm>
            <a:off x="4491346" y="5161369"/>
            <a:ext cx="313706" cy="286646"/>
          </a:xfrm>
          <a:custGeom>
            <a:avLst/>
            <a:gdLst>
              <a:gd name="T0" fmla="*/ 2596 w 3461"/>
              <a:gd name="T1" fmla="*/ 405 h 3540"/>
              <a:gd name="T2" fmla="*/ 2470 w 3461"/>
              <a:gd name="T3" fmla="*/ 463 h 3540"/>
              <a:gd name="T4" fmla="*/ 2375 w 3461"/>
              <a:gd name="T5" fmla="*/ 560 h 3540"/>
              <a:gd name="T6" fmla="*/ 2319 w 3461"/>
              <a:gd name="T7" fmla="*/ 689 h 3540"/>
              <a:gd name="T8" fmla="*/ 2310 w 3461"/>
              <a:gd name="T9" fmla="*/ 837 h 3540"/>
              <a:gd name="T10" fmla="*/ 2351 w 3461"/>
              <a:gd name="T11" fmla="*/ 974 h 3540"/>
              <a:gd name="T12" fmla="*/ 2434 w 3461"/>
              <a:gd name="T13" fmla="*/ 1083 h 3540"/>
              <a:gd name="T14" fmla="*/ 2551 w 3461"/>
              <a:gd name="T15" fmla="*/ 1154 h 3540"/>
              <a:gd name="T16" fmla="*/ 2692 w 3461"/>
              <a:gd name="T17" fmla="*/ 1180 h 3540"/>
              <a:gd name="T18" fmla="*/ 2834 w 3461"/>
              <a:gd name="T19" fmla="*/ 1154 h 3540"/>
              <a:gd name="T20" fmla="*/ 2950 w 3461"/>
              <a:gd name="T21" fmla="*/ 1083 h 3540"/>
              <a:gd name="T22" fmla="*/ 3032 w 3461"/>
              <a:gd name="T23" fmla="*/ 974 h 3540"/>
              <a:gd name="T24" fmla="*/ 3074 w 3461"/>
              <a:gd name="T25" fmla="*/ 837 h 3540"/>
              <a:gd name="T26" fmla="*/ 3065 w 3461"/>
              <a:gd name="T27" fmla="*/ 689 h 3540"/>
              <a:gd name="T28" fmla="*/ 3009 w 3461"/>
              <a:gd name="T29" fmla="*/ 560 h 3540"/>
              <a:gd name="T30" fmla="*/ 2914 w 3461"/>
              <a:gd name="T31" fmla="*/ 463 h 3540"/>
              <a:gd name="T32" fmla="*/ 2789 w 3461"/>
              <a:gd name="T33" fmla="*/ 405 h 3540"/>
              <a:gd name="T34" fmla="*/ 2371 w 3461"/>
              <a:gd name="T35" fmla="*/ 0 h 3540"/>
              <a:gd name="T36" fmla="*/ 2621 w 3461"/>
              <a:gd name="T37" fmla="*/ 30 h 3540"/>
              <a:gd name="T38" fmla="*/ 2851 w 3461"/>
              <a:gd name="T39" fmla="*/ 113 h 3540"/>
              <a:gd name="T40" fmla="*/ 3054 w 3461"/>
              <a:gd name="T41" fmla="*/ 244 h 3540"/>
              <a:gd name="T42" fmla="*/ 3222 w 3461"/>
              <a:gd name="T43" fmla="*/ 418 h 3540"/>
              <a:gd name="T44" fmla="*/ 3351 w 3461"/>
              <a:gd name="T45" fmla="*/ 625 h 3540"/>
              <a:gd name="T46" fmla="*/ 3432 w 3461"/>
              <a:gd name="T47" fmla="*/ 859 h 3540"/>
              <a:gd name="T48" fmla="*/ 3461 w 3461"/>
              <a:gd name="T49" fmla="*/ 1114 h 3540"/>
              <a:gd name="T50" fmla="*/ 3432 w 3461"/>
              <a:gd name="T51" fmla="*/ 1370 h 3540"/>
              <a:gd name="T52" fmla="*/ 3351 w 3461"/>
              <a:gd name="T53" fmla="*/ 1604 h 3540"/>
              <a:gd name="T54" fmla="*/ 3222 w 3461"/>
              <a:gd name="T55" fmla="*/ 1812 h 3540"/>
              <a:gd name="T56" fmla="*/ 3054 w 3461"/>
              <a:gd name="T57" fmla="*/ 1985 h 3540"/>
              <a:gd name="T58" fmla="*/ 2851 w 3461"/>
              <a:gd name="T59" fmla="*/ 2116 h 3540"/>
              <a:gd name="T60" fmla="*/ 2621 w 3461"/>
              <a:gd name="T61" fmla="*/ 2199 h 3540"/>
              <a:gd name="T62" fmla="*/ 2371 w 3461"/>
              <a:gd name="T63" fmla="*/ 2229 h 3540"/>
              <a:gd name="T64" fmla="*/ 2170 w 3461"/>
              <a:gd name="T65" fmla="*/ 2211 h 3540"/>
              <a:gd name="T66" fmla="*/ 1987 w 3461"/>
              <a:gd name="T67" fmla="*/ 2163 h 3540"/>
              <a:gd name="T68" fmla="*/ 1025 w 3461"/>
              <a:gd name="T69" fmla="*/ 3146 h 3540"/>
              <a:gd name="T70" fmla="*/ 0 w 3461"/>
              <a:gd name="T71" fmla="*/ 3540 h 3540"/>
              <a:gd name="T72" fmla="*/ 1325 w 3461"/>
              <a:gd name="T73" fmla="*/ 1428 h 3540"/>
              <a:gd name="T74" fmla="*/ 1284 w 3461"/>
              <a:gd name="T75" fmla="*/ 1193 h 3540"/>
              <a:gd name="T76" fmla="*/ 1295 w 3461"/>
              <a:gd name="T77" fmla="*/ 942 h 3540"/>
              <a:gd name="T78" fmla="*/ 1359 w 3461"/>
              <a:gd name="T79" fmla="*/ 700 h 3540"/>
              <a:gd name="T80" fmla="*/ 1473 w 3461"/>
              <a:gd name="T81" fmla="*/ 483 h 3540"/>
              <a:gd name="T82" fmla="*/ 1630 w 3461"/>
              <a:gd name="T83" fmla="*/ 298 h 3540"/>
              <a:gd name="T84" fmla="*/ 1821 w 3461"/>
              <a:gd name="T85" fmla="*/ 152 h 3540"/>
              <a:gd name="T86" fmla="*/ 2043 w 3461"/>
              <a:gd name="T87" fmla="*/ 53 h 3540"/>
              <a:gd name="T88" fmla="*/ 2286 w 3461"/>
              <a:gd name="T89" fmla="*/ 4 h 3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461" h="3540">
                <a:moveTo>
                  <a:pt x="2692" y="393"/>
                </a:moveTo>
                <a:lnTo>
                  <a:pt x="2643" y="396"/>
                </a:lnTo>
                <a:lnTo>
                  <a:pt x="2596" y="405"/>
                </a:lnTo>
                <a:lnTo>
                  <a:pt x="2551" y="419"/>
                </a:lnTo>
                <a:lnTo>
                  <a:pt x="2509" y="439"/>
                </a:lnTo>
                <a:lnTo>
                  <a:pt x="2470" y="463"/>
                </a:lnTo>
                <a:lnTo>
                  <a:pt x="2434" y="491"/>
                </a:lnTo>
                <a:lnTo>
                  <a:pt x="2402" y="523"/>
                </a:lnTo>
                <a:lnTo>
                  <a:pt x="2375" y="560"/>
                </a:lnTo>
                <a:lnTo>
                  <a:pt x="2351" y="600"/>
                </a:lnTo>
                <a:lnTo>
                  <a:pt x="2332" y="643"/>
                </a:lnTo>
                <a:lnTo>
                  <a:pt x="2319" y="689"/>
                </a:lnTo>
                <a:lnTo>
                  <a:pt x="2310" y="737"/>
                </a:lnTo>
                <a:lnTo>
                  <a:pt x="2308" y="787"/>
                </a:lnTo>
                <a:lnTo>
                  <a:pt x="2310" y="837"/>
                </a:lnTo>
                <a:lnTo>
                  <a:pt x="2319" y="886"/>
                </a:lnTo>
                <a:lnTo>
                  <a:pt x="2332" y="932"/>
                </a:lnTo>
                <a:lnTo>
                  <a:pt x="2351" y="974"/>
                </a:lnTo>
                <a:lnTo>
                  <a:pt x="2375" y="1014"/>
                </a:lnTo>
                <a:lnTo>
                  <a:pt x="2402" y="1051"/>
                </a:lnTo>
                <a:lnTo>
                  <a:pt x="2434" y="1083"/>
                </a:lnTo>
                <a:lnTo>
                  <a:pt x="2470" y="1111"/>
                </a:lnTo>
                <a:lnTo>
                  <a:pt x="2509" y="1135"/>
                </a:lnTo>
                <a:lnTo>
                  <a:pt x="2551" y="1154"/>
                </a:lnTo>
                <a:lnTo>
                  <a:pt x="2596" y="1168"/>
                </a:lnTo>
                <a:lnTo>
                  <a:pt x="2643" y="1177"/>
                </a:lnTo>
                <a:lnTo>
                  <a:pt x="2692" y="1180"/>
                </a:lnTo>
                <a:lnTo>
                  <a:pt x="2741" y="1177"/>
                </a:lnTo>
                <a:lnTo>
                  <a:pt x="2789" y="1168"/>
                </a:lnTo>
                <a:lnTo>
                  <a:pt x="2834" y="1154"/>
                </a:lnTo>
                <a:lnTo>
                  <a:pt x="2875" y="1135"/>
                </a:lnTo>
                <a:lnTo>
                  <a:pt x="2914" y="1111"/>
                </a:lnTo>
                <a:lnTo>
                  <a:pt x="2950" y="1083"/>
                </a:lnTo>
                <a:lnTo>
                  <a:pt x="2981" y="1051"/>
                </a:lnTo>
                <a:lnTo>
                  <a:pt x="3009" y="1014"/>
                </a:lnTo>
                <a:lnTo>
                  <a:pt x="3032" y="974"/>
                </a:lnTo>
                <a:lnTo>
                  <a:pt x="3051" y="932"/>
                </a:lnTo>
                <a:lnTo>
                  <a:pt x="3065" y="886"/>
                </a:lnTo>
                <a:lnTo>
                  <a:pt x="3074" y="837"/>
                </a:lnTo>
                <a:lnTo>
                  <a:pt x="3076" y="787"/>
                </a:lnTo>
                <a:lnTo>
                  <a:pt x="3074" y="737"/>
                </a:lnTo>
                <a:lnTo>
                  <a:pt x="3065" y="689"/>
                </a:lnTo>
                <a:lnTo>
                  <a:pt x="3051" y="643"/>
                </a:lnTo>
                <a:lnTo>
                  <a:pt x="3032" y="600"/>
                </a:lnTo>
                <a:lnTo>
                  <a:pt x="3009" y="560"/>
                </a:lnTo>
                <a:lnTo>
                  <a:pt x="2981" y="523"/>
                </a:lnTo>
                <a:lnTo>
                  <a:pt x="2950" y="491"/>
                </a:lnTo>
                <a:lnTo>
                  <a:pt x="2914" y="463"/>
                </a:lnTo>
                <a:lnTo>
                  <a:pt x="2875" y="439"/>
                </a:lnTo>
                <a:lnTo>
                  <a:pt x="2834" y="419"/>
                </a:lnTo>
                <a:lnTo>
                  <a:pt x="2789" y="405"/>
                </a:lnTo>
                <a:lnTo>
                  <a:pt x="2741" y="396"/>
                </a:lnTo>
                <a:lnTo>
                  <a:pt x="2692" y="393"/>
                </a:lnTo>
                <a:close/>
                <a:moveTo>
                  <a:pt x="2371" y="0"/>
                </a:moveTo>
                <a:lnTo>
                  <a:pt x="2457" y="4"/>
                </a:lnTo>
                <a:lnTo>
                  <a:pt x="2540" y="14"/>
                </a:lnTo>
                <a:lnTo>
                  <a:pt x="2621" y="30"/>
                </a:lnTo>
                <a:lnTo>
                  <a:pt x="2701" y="53"/>
                </a:lnTo>
                <a:lnTo>
                  <a:pt x="2778" y="80"/>
                </a:lnTo>
                <a:lnTo>
                  <a:pt x="2851" y="113"/>
                </a:lnTo>
                <a:lnTo>
                  <a:pt x="2922" y="152"/>
                </a:lnTo>
                <a:lnTo>
                  <a:pt x="2989" y="196"/>
                </a:lnTo>
                <a:lnTo>
                  <a:pt x="3054" y="244"/>
                </a:lnTo>
                <a:lnTo>
                  <a:pt x="3114" y="298"/>
                </a:lnTo>
                <a:lnTo>
                  <a:pt x="3170" y="356"/>
                </a:lnTo>
                <a:lnTo>
                  <a:pt x="3222" y="418"/>
                </a:lnTo>
                <a:lnTo>
                  <a:pt x="3270" y="483"/>
                </a:lnTo>
                <a:lnTo>
                  <a:pt x="3313" y="552"/>
                </a:lnTo>
                <a:lnTo>
                  <a:pt x="3351" y="625"/>
                </a:lnTo>
                <a:lnTo>
                  <a:pt x="3383" y="700"/>
                </a:lnTo>
                <a:lnTo>
                  <a:pt x="3411" y="778"/>
                </a:lnTo>
                <a:lnTo>
                  <a:pt x="3432" y="859"/>
                </a:lnTo>
                <a:lnTo>
                  <a:pt x="3449" y="942"/>
                </a:lnTo>
                <a:lnTo>
                  <a:pt x="3458" y="1028"/>
                </a:lnTo>
                <a:lnTo>
                  <a:pt x="3461" y="1114"/>
                </a:lnTo>
                <a:lnTo>
                  <a:pt x="3458" y="1201"/>
                </a:lnTo>
                <a:lnTo>
                  <a:pt x="3449" y="1287"/>
                </a:lnTo>
                <a:lnTo>
                  <a:pt x="3432" y="1370"/>
                </a:lnTo>
                <a:lnTo>
                  <a:pt x="3411" y="1451"/>
                </a:lnTo>
                <a:lnTo>
                  <a:pt x="3383" y="1529"/>
                </a:lnTo>
                <a:lnTo>
                  <a:pt x="3351" y="1604"/>
                </a:lnTo>
                <a:lnTo>
                  <a:pt x="3313" y="1677"/>
                </a:lnTo>
                <a:lnTo>
                  <a:pt x="3270" y="1746"/>
                </a:lnTo>
                <a:lnTo>
                  <a:pt x="3222" y="1812"/>
                </a:lnTo>
                <a:lnTo>
                  <a:pt x="3170" y="1874"/>
                </a:lnTo>
                <a:lnTo>
                  <a:pt x="3114" y="1931"/>
                </a:lnTo>
                <a:lnTo>
                  <a:pt x="3054" y="1985"/>
                </a:lnTo>
                <a:lnTo>
                  <a:pt x="2989" y="2033"/>
                </a:lnTo>
                <a:lnTo>
                  <a:pt x="2922" y="2077"/>
                </a:lnTo>
                <a:lnTo>
                  <a:pt x="2851" y="2116"/>
                </a:lnTo>
                <a:lnTo>
                  <a:pt x="2778" y="2149"/>
                </a:lnTo>
                <a:lnTo>
                  <a:pt x="2701" y="2178"/>
                </a:lnTo>
                <a:lnTo>
                  <a:pt x="2621" y="2199"/>
                </a:lnTo>
                <a:lnTo>
                  <a:pt x="2540" y="2215"/>
                </a:lnTo>
                <a:lnTo>
                  <a:pt x="2457" y="2225"/>
                </a:lnTo>
                <a:lnTo>
                  <a:pt x="2371" y="2229"/>
                </a:lnTo>
                <a:lnTo>
                  <a:pt x="2302" y="2227"/>
                </a:lnTo>
                <a:lnTo>
                  <a:pt x="2235" y="2221"/>
                </a:lnTo>
                <a:lnTo>
                  <a:pt x="2170" y="2211"/>
                </a:lnTo>
                <a:lnTo>
                  <a:pt x="2107" y="2198"/>
                </a:lnTo>
                <a:lnTo>
                  <a:pt x="2045" y="2182"/>
                </a:lnTo>
                <a:lnTo>
                  <a:pt x="1987" y="2163"/>
                </a:lnTo>
                <a:lnTo>
                  <a:pt x="1410" y="2753"/>
                </a:lnTo>
                <a:lnTo>
                  <a:pt x="1025" y="2753"/>
                </a:lnTo>
                <a:lnTo>
                  <a:pt x="1025" y="3146"/>
                </a:lnTo>
                <a:lnTo>
                  <a:pt x="641" y="3146"/>
                </a:lnTo>
                <a:lnTo>
                  <a:pt x="641" y="3540"/>
                </a:lnTo>
                <a:lnTo>
                  <a:pt x="0" y="3540"/>
                </a:lnTo>
                <a:lnTo>
                  <a:pt x="0" y="2884"/>
                </a:lnTo>
                <a:lnTo>
                  <a:pt x="1346" y="1507"/>
                </a:lnTo>
                <a:lnTo>
                  <a:pt x="1325" y="1428"/>
                </a:lnTo>
                <a:lnTo>
                  <a:pt x="1307" y="1351"/>
                </a:lnTo>
                <a:lnTo>
                  <a:pt x="1293" y="1272"/>
                </a:lnTo>
                <a:lnTo>
                  <a:pt x="1284" y="1193"/>
                </a:lnTo>
                <a:lnTo>
                  <a:pt x="1282" y="1114"/>
                </a:lnTo>
                <a:lnTo>
                  <a:pt x="1284" y="1028"/>
                </a:lnTo>
                <a:lnTo>
                  <a:pt x="1295" y="942"/>
                </a:lnTo>
                <a:lnTo>
                  <a:pt x="1310" y="859"/>
                </a:lnTo>
                <a:lnTo>
                  <a:pt x="1332" y="778"/>
                </a:lnTo>
                <a:lnTo>
                  <a:pt x="1359" y="700"/>
                </a:lnTo>
                <a:lnTo>
                  <a:pt x="1393" y="625"/>
                </a:lnTo>
                <a:lnTo>
                  <a:pt x="1431" y="552"/>
                </a:lnTo>
                <a:lnTo>
                  <a:pt x="1473" y="483"/>
                </a:lnTo>
                <a:lnTo>
                  <a:pt x="1521" y="418"/>
                </a:lnTo>
                <a:lnTo>
                  <a:pt x="1573" y="356"/>
                </a:lnTo>
                <a:lnTo>
                  <a:pt x="1630" y="298"/>
                </a:lnTo>
                <a:lnTo>
                  <a:pt x="1690" y="244"/>
                </a:lnTo>
                <a:lnTo>
                  <a:pt x="1754" y="196"/>
                </a:lnTo>
                <a:lnTo>
                  <a:pt x="1821" y="152"/>
                </a:lnTo>
                <a:lnTo>
                  <a:pt x="1892" y="113"/>
                </a:lnTo>
                <a:lnTo>
                  <a:pt x="1966" y="80"/>
                </a:lnTo>
                <a:lnTo>
                  <a:pt x="2043" y="53"/>
                </a:lnTo>
                <a:lnTo>
                  <a:pt x="2121" y="30"/>
                </a:lnTo>
                <a:lnTo>
                  <a:pt x="2203" y="14"/>
                </a:lnTo>
                <a:lnTo>
                  <a:pt x="2286" y="4"/>
                </a:lnTo>
                <a:lnTo>
                  <a:pt x="237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9"/>
          <p:cNvSpPr>
            <a:spLocks noEditPoints="1"/>
          </p:cNvSpPr>
          <p:nvPr/>
        </p:nvSpPr>
        <p:spPr bwMode="auto">
          <a:xfrm>
            <a:off x="5941290" y="3710354"/>
            <a:ext cx="344589" cy="281354"/>
          </a:xfrm>
          <a:custGeom>
            <a:avLst/>
            <a:gdLst>
              <a:gd name="T0" fmla="*/ 511 w 6560"/>
              <a:gd name="T1" fmla="*/ 4571 h 6556"/>
              <a:gd name="T2" fmla="*/ 582 w 6560"/>
              <a:gd name="T3" fmla="*/ 4638 h 6556"/>
              <a:gd name="T4" fmla="*/ 794 w 6560"/>
              <a:gd name="T5" fmla="*/ 4742 h 6556"/>
              <a:gd name="T6" fmla="*/ 862 w 6560"/>
              <a:gd name="T7" fmla="*/ 4876 h 6556"/>
              <a:gd name="T8" fmla="*/ 908 w 6560"/>
              <a:gd name="T9" fmla="*/ 5147 h 6556"/>
              <a:gd name="T10" fmla="*/ 1039 w 6560"/>
              <a:gd name="T11" fmla="*/ 5386 h 6556"/>
              <a:gd name="T12" fmla="*/ 1245 w 6560"/>
              <a:gd name="T13" fmla="*/ 5571 h 6556"/>
              <a:gd name="T14" fmla="*/ 1498 w 6560"/>
              <a:gd name="T15" fmla="*/ 5675 h 6556"/>
              <a:gd name="T16" fmla="*/ 1745 w 6560"/>
              <a:gd name="T17" fmla="*/ 5691 h 6556"/>
              <a:gd name="T18" fmla="*/ 1835 w 6560"/>
              <a:gd name="T19" fmla="*/ 5809 h 6556"/>
              <a:gd name="T20" fmla="*/ 1925 w 6560"/>
              <a:gd name="T21" fmla="*/ 5982 h 6556"/>
              <a:gd name="T22" fmla="*/ 1989 w 6560"/>
              <a:gd name="T23" fmla="*/ 6048 h 6556"/>
              <a:gd name="T24" fmla="*/ 501 w 6560"/>
              <a:gd name="T25" fmla="*/ 4555 h 6556"/>
              <a:gd name="T26" fmla="*/ 2551 w 6560"/>
              <a:gd name="T27" fmla="*/ 5745 h 6556"/>
              <a:gd name="T28" fmla="*/ 2427 w 6560"/>
              <a:gd name="T29" fmla="*/ 5805 h 6556"/>
              <a:gd name="T30" fmla="*/ 2298 w 6560"/>
              <a:gd name="T31" fmla="*/ 5775 h 6556"/>
              <a:gd name="T32" fmla="*/ 2212 w 6560"/>
              <a:gd name="T33" fmla="*/ 5667 h 6556"/>
              <a:gd name="T34" fmla="*/ 2212 w 6560"/>
              <a:gd name="T35" fmla="*/ 5533 h 6556"/>
              <a:gd name="T36" fmla="*/ 5449 w 6560"/>
              <a:gd name="T37" fmla="*/ 2268 h 6556"/>
              <a:gd name="T38" fmla="*/ 1971 w 6560"/>
              <a:gd name="T39" fmla="*/ 5165 h 6556"/>
              <a:gd name="T40" fmla="*/ 1805 w 6560"/>
              <a:gd name="T41" fmla="*/ 5266 h 6556"/>
              <a:gd name="T42" fmla="*/ 1618 w 6560"/>
              <a:gd name="T43" fmla="*/ 5280 h 6556"/>
              <a:gd name="T44" fmla="*/ 1442 w 6560"/>
              <a:gd name="T45" fmla="*/ 5209 h 6556"/>
              <a:gd name="T46" fmla="*/ 1314 w 6560"/>
              <a:gd name="T47" fmla="*/ 5059 h 6556"/>
              <a:gd name="T48" fmla="*/ 1271 w 6560"/>
              <a:gd name="T49" fmla="*/ 4876 h 6556"/>
              <a:gd name="T50" fmla="*/ 1314 w 6560"/>
              <a:gd name="T51" fmla="*/ 4692 h 6556"/>
              <a:gd name="T52" fmla="*/ 4579 w 6560"/>
              <a:gd name="T53" fmla="*/ 1399 h 6556"/>
              <a:gd name="T54" fmla="*/ 1101 w 6560"/>
              <a:gd name="T55" fmla="*/ 4296 h 6556"/>
              <a:gd name="T56" fmla="*/ 979 w 6560"/>
              <a:gd name="T57" fmla="*/ 4355 h 6556"/>
              <a:gd name="T58" fmla="*/ 848 w 6560"/>
              <a:gd name="T59" fmla="*/ 4326 h 6556"/>
              <a:gd name="T60" fmla="*/ 762 w 6560"/>
              <a:gd name="T61" fmla="*/ 4218 h 6556"/>
              <a:gd name="T62" fmla="*/ 762 w 6560"/>
              <a:gd name="T63" fmla="*/ 4084 h 6556"/>
              <a:gd name="T64" fmla="*/ 4001 w 6560"/>
              <a:gd name="T65" fmla="*/ 819 h 6556"/>
              <a:gd name="T66" fmla="*/ 5339 w 6560"/>
              <a:gd name="T67" fmla="*/ 20 h 6556"/>
              <a:gd name="T68" fmla="*/ 5593 w 6560"/>
              <a:gd name="T69" fmla="*/ 124 h 6556"/>
              <a:gd name="T70" fmla="*/ 6321 w 6560"/>
              <a:gd name="T71" fmla="*/ 819 h 6556"/>
              <a:gd name="T72" fmla="*/ 6482 w 6560"/>
              <a:gd name="T73" fmla="*/ 1048 h 6556"/>
              <a:gd name="T74" fmla="*/ 6554 w 6560"/>
              <a:gd name="T75" fmla="*/ 1310 h 6556"/>
              <a:gd name="T76" fmla="*/ 6540 w 6560"/>
              <a:gd name="T77" fmla="*/ 1579 h 6556"/>
              <a:gd name="T78" fmla="*/ 6436 w 6560"/>
              <a:gd name="T79" fmla="*/ 1830 h 6556"/>
              <a:gd name="T80" fmla="*/ 6029 w 6560"/>
              <a:gd name="T81" fmla="*/ 2268 h 6556"/>
              <a:gd name="T82" fmla="*/ 4651 w 6560"/>
              <a:gd name="T83" fmla="*/ 177 h 6556"/>
              <a:gd name="T84" fmla="*/ 4895 w 6560"/>
              <a:gd name="T85" fmla="*/ 44 h 6556"/>
              <a:gd name="T86" fmla="*/ 5160 w 6560"/>
              <a:gd name="T87" fmla="*/ 0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560" h="6556">
                <a:moveTo>
                  <a:pt x="501" y="4555"/>
                </a:moveTo>
                <a:lnTo>
                  <a:pt x="507" y="4563"/>
                </a:lnTo>
                <a:lnTo>
                  <a:pt x="511" y="4571"/>
                </a:lnTo>
                <a:lnTo>
                  <a:pt x="515" y="4579"/>
                </a:lnTo>
                <a:lnTo>
                  <a:pt x="521" y="4587"/>
                </a:lnTo>
                <a:lnTo>
                  <a:pt x="582" y="4638"/>
                </a:lnTo>
                <a:lnTo>
                  <a:pt x="648" y="4682"/>
                </a:lnTo>
                <a:lnTo>
                  <a:pt x="720" y="4718"/>
                </a:lnTo>
                <a:lnTo>
                  <a:pt x="794" y="4742"/>
                </a:lnTo>
                <a:lnTo>
                  <a:pt x="872" y="4758"/>
                </a:lnTo>
                <a:lnTo>
                  <a:pt x="864" y="4816"/>
                </a:lnTo>
                <a:lnTo>
                  <a:pt x="862" y="4876"/>
                </a:lnTo>
                <a:lnTo>
                  <a:pt x="866" y="4969"/>
                </a:lnTo>
                <a:lnTo>
                  <a:pt x="882" y="5059"/>
                </a:lnTo>
                <a:lnTo>
                  <a:pt x="908" y="5147"/>
                </a:lnTo>
                <a:lnTo>
                  <a:pt x="941" y="5230"/>
                </a:lnTo>
                <a:lnTo>
                  <a:pt x="985" y="5310"/>
                </a:lnTo>
                <a:lnTo>
                  <a:pt x="1039" y="5386"/>
                </a:lnTo>
                <a:lnTo>
                  <a:pt x="1101" y="5456"/>
                </a:lnTo>
                <a:lnTo>
                  <a:pt x="1171" y="5518"/>
                </a:lnTo>
                <a:lnTo>
                  <a:pt x="1245" y="5571"/>
                </a:lnTo>
                <a:lnTo>
                  <a:pt x="1324" y="5615"/>
                </a:lnTo>
                <a:lnTo>
                  <a:pt x="1410" y="5649"/>
                </a:lnTo>
                <a:lnTo>
                  <a:pt x="1498" y="5675"/>
                </a:lnTo>
                <a:lnTo>
                  <a:pt x="1588" y="5691"/>
                </a:lnTo>
                <a:lnTo>
                  <a:pt x="1681" y="5695"/>
                </a:lnTo>
                <a:lnTo>
                  <a:pt x="1745" y="5691"/>
                </a:lnTo>
                <a:lnTo>
                  <a:pt x="1807" y="5683"/>
                </a:lnTo>
                <a:lnTo>
                  <a:pt x="1819" y="5747"/>
                </a:lnTo>
                <a:lnTo>
                  <a:pt x="1835" y="5809"/>
                </a:lnTo>
                <a:lnTo>
                  <a:pt x="1859" y="5870"/>
                </a:lnTo>
                <a:lnTo>
                  <a:pt x="1889" y="5928"/>
                </a:lnTo>
                <a:lnTo>
                  <a:pt x="1925" y="5982"/>
                </a:lnTo>
                <a:lnTo>
                  <a:pt x="1971" y="6034"/>
                </a:lnTo>
                <a:lnTo>
                  <a:pt x="1979" y="6042"/>
                </a:lnTo>
                <a:lnTo>
                  <a:pt x="1989" y="6048"/>
                </a:lnTo>
                <a:lnTo>
                  <a:pt x="1997" y="6056"/>
                </a:lnTo>
                <a:lnTo>
                  <a:pt x="0" y="6556"/>
                </a:lnTo>
                <a:lnTo>
                  <a:pt x="501" y="4555"/>
                </a:lnTo>
                <a:close/>
                <a:moveTo>
                  <a:pt x="5449" y="2268"/>
                </a:moveTo>
                <a:lnTo>
                  <a:pt x="5740" y="2557"/>
                </a:lnTo>
                <a:lnTo>
                  <a:pt x="2551" y="5745"/>
                </a:lnTo>
                <a:lnTo>
                  <a:pt x="2513" y="5775"/>
                </a:lnTo>
                <a:lnTo>
                  <a:pt x="2473" y="5795"/>
                </a:lnTo>
                <a:lnTo>
                  <a:pt x="2427" y="5805"/>
                </a:lnTo>
                <a:lnTo>
                  <a:pt x="2383" y="5805"/>
                </a:lnTo>
                <a:lnTo>
                  <a:pt x="2340" y="5795"/>
                </a:lnTo>
                <a:lnTo>
                  <a:pt x="2298" y="5775"/>
                </a:lnTo>
                <a:lnTo>
                  <a:pt x="2262" y="5745"/>
                </a:lnTo>
                <a:lnTo>
                  <a:pt x="2232" y="5709"/>
                </a:lnTo>
                <a:lnTo>
                  <a:pt x="2212" y="5667"/>
                </a:lnTo>
                <a:lnTo>
                  <a:pt x="2202" y="5623"/>
                </a:lnTo>
                <a:lnTo>
                  <a:pt x="2202" y="5577"/>
                </a:lnTo>
                <a:lnTo>
                  <a:pt x="2212" y="5533"/>
                </a:lnTo>
                <a:lnTo>
                  <a:pt x="2232" y="5492"/>
                </a:lnTo>
                <a:lnTo>
                  <a:pt x="2262" y="5456"/>
                </a:lnTo>
                <a:lnTo>
                  <a:pt x="5449" y="2268"/>
                </a:lnTo>
                <a:close/>
                <a:moveTo>
                  <a:pt x="4579" y="1399"/>
                </a:moveTo>
                <a:lnTo>
                  <a:pt x="5160" y="1979"/>
                </a:lnTo>
                <a:lnTo>
                  <a:pt x="1971" y="5165"/>
                </a:lnTo>
                <a:lnTo>
                  <a:pt x="1921" y="5209"/>
                </a:lnTo>
                <a:lnTo>
                  <a:pt x="1865" y="5242"/>
                </a:lnTo>
                <a:lnTo>
                  <a:pt x="1805" y="5266"/>
                </a:lnTo>
                <a:lnTo>
                  <a:pt x="1743" y="5280"/>
                </a:lnTo>
                <a:lnTo>
                  <a:pt x="1681" y="5286"/>
                </a:lnTo>
                <a:lnTo>
                  <a:pt x="1618" y="5280"/>
                </a:lnTo>
                <a:lnTo>
                  <a:pt x="1556" y="5266"/>
                </a:lnTo>
                <a:lnTo>
                  <a:pt x="1498" y="5242"/>
                </a:lnTo>
                <a:lnTo>
                  <a:pt x="1442" y="5209"/>
                </a:lnTo>
                <a:lnTo>
                  <a:pt x="1390" y="5165"/>
                </a:lnTo>
                <a:lnTo>
                  <a:pt x="1348" y="5115"/>
                </a:lnTo>
                <a:lnTo>
                  <a:pt x="1314" y="5059"/>
                </a:lnTo>
                <a:lnTo>
                  <a:pt x="1290" y="4999"/>
                </a:lnTo>
                <a:lnTo>
                  <a:pt x="1277" y="4939"/>
                </a:lnTo>
                <a:lnTo>
                  <a:pt x="1271" y="4876"/>
                </a:lnTo>
                <a:lnTo>
                  <a:pt x="1277" y="4814"/>
                </a:lnTo>
                <a:lnTo>
                  <a:pt x="1290" y="4752"/>
                </a:lnTo>
                <a:lnTo>
                  <a:pt x="1314" y="4692"/>
                </a:lnTo>
                <a:lnTo>
                  <a:pt x="1348" y="4636"/>
                </a:lnTo>
                <a:lnTo>
                  <a:pt x="1390" y="4587"/>
                </a:lnTo>
                <a:lnTo>
                  <a:pt x="4579" y="1399"/>
                </a:lnTo>
                <a:close/>
                <a:moveTo>
                  <a:pt x="4001" y="819"/>
                </a:moveTo>
                <a:lnTo>
                  <a:pt x="4290" y="1110"/>
                </a:lnTo>
                <a:lnTo>
                  <a:pt x="1101" y="4296"/>
                </a:lnTo>
                <a:lnTo>
                  <a:pt x="1063" y="4326"/>
                </a:lnTo>
                <a:lnTo>
                  <a:pt x="1023" y="4345"/>
                </a:lnTo>
                <a:lnTo>
                  <a:pt x="979" y="4355"/>
                </a:lnTo>
                <a:lnTo>
                  <a:pt x="933" y="4355"/>
                </a:lnTo>
                <a:lnTo>
                  <a:pt x="890" y="4345"/>
                </a:lnTo>
                <a:lnTo>
                  <a:pt x="848" y="4326"/>
                </a:lnTo>
                <a:lnTo>
                  <a:pt x="812" y="4296"/>
                </a:lnTo>
                <a:lnTo>
                  <a:pt x="782" y="4260"/>
                </a:lnTo>
                <a:lnTo>
                  <a:pt x="762" y="4218"/>
                </a:lnTo>
                <a:lnTo>
                  <a:pt x="752" y="4174"/>
                </a:lnTo>
                <a:lnTo>
                  <a:pt x="752" y="4130"/>
                </a:lnTo>
                <a:lnTo>
                  <a:pt x="762" y="4084"/>
                </a:lnTo>
                <a:lnTo>
                  <a:pt x="782" y="4044"/>
                </a:lnTo>
                <a:lnTo>
                  <a:pt x="812" y="4007"/>
                </a:lnTo>
                <a:lnTo>
                  <a:pt x="4001" y="819"/>
                </a:lnTo>
                <a:close/>
                <a:moveTo>
                  <a:pt x="5160" y="0"/>
                </a:moveTo>
                <a:lnTo>
                  <a:pt x="5250" y="6"/>
                </a:lnTo>
                <a:lnTo>
                  <a:pt x="5339" y="20"/>
                </a:lnTo>
                <a:lnTo>
                  <a:pt x="5425" y="44"/>
                </a:lnTo>
                <a:lnTo>
                  <a:pt x="5511" y="80"/>
                </a:lnTo>
                <a:lnTo>
                  <a:pt x="5593" y="124"/>
                </a:lnTo>
                <a:lnTo>
                  <a:pt x="5668" y="177"/>
                </a:lnTo>
                <a:lnTo>
                  <a:pt x="5740" y="241"/>
                </a:lnTo>
                <a:lnTo>
                  <a:pt x="6321" y="819"/>
                </a:lnTo>
                <a:lnTo>
                  <a:pt x="6383" y="891"/>
                </a:lnTo>
                <a:lnTo>
                  <a:pt x="6436" y="969"/>
                </a:lnTo>
                <a:lnTo>
                  <a:pt x="6482" y="1048"/>
                </a:lnTo>
                <a:lnTo>
                  <a:pt x="6516" y="1134"/>
                </a:lnTo>
                <a:lnTo>
                  <a:pt x="6540" y="1220"/>
                </a:lnTo>
                <a:lnTo>
                  <a:pt x="6554" y="1310"/>
                </a:lnTo>
                <a:lnTo>
                  <a:pt x="6560" y="1399"/>
                </a:lnTo>
                <a:lnTo>
                  <a:pt x="6554" y="1489"/>
                </a:lnTo>
                <a:lnTo>
                  <a:pt x="6540" y="1579"/>
                </a:lnTo>
                <a:lnTo>
                  <a:pt x="6516" y="1664"/>
                </a:lnTo>
                <a:lnTo>
                  <a:pt x="6482" y="1750"/>
                </a:lnTo>
                <a:lnTo>
                  <a:pt x="6436" y="1830"/>
                </a:lnTo>
                <a:lnTo>
                  <a:pt x="6383" y="1908"/>
                </a:lnTo>
                <a:lnTo>
                  <a:pt x="6321" y="1979"/>
                </a:lnTo>
                <a:lnTo>
                  <a:pt x="6029" y="2268"/>
                </a:lnTo>
                <a:lnTo>
                  <a:pt x="4290" y="530"/>
                </a:lnTo>
                <a:lnTo>
                  <a:pt x="4579" y="241"/>
                </a:lnTo>
                <a:lnTo>
                  <a:pt x="4651" y="177"/>
                </a:lnTo>
                <a:lnTo>
                  <a:pt x="4729" y="124"/>
                </a:lnTo>
                <a:lnTo>
                  <a:pt x="4809" y="80"/>
                </a:lnTo>
                <a:lnTo>
                  <a:pt x="4895" y="44"/>
                </a:lnTo>
                <a:lnTo>
                  <a:pt x="4982" y="20"/>
                </a:lnTo>
                <a:lnTo>
                  <a:pt x="5070" y="6"/>
                </a:lnTo>
                <a:lnTo>
                  <a:pt x="51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5" name="Group 32"/>
          <p:cNvGrpSpPr>
            <a:grpSpLocks noChangeAspect="1"/>
          </p:cNvGrpSpPr>
          <p:nvPr/>
        </p:nvGrpSpPr>
        <p:grpSpPr bwMode="auto">
          <a:xfrm>
            <a:off x="7349399" y="4681407"/>
            <a:ext cx="459136" cy="285280"/>
            <a:chOff x="3735" y="834"/>
            <a:chExt cx="2118" cy="1316"/>
          </a:xfrm>
          <a:solidFill>
            <a:schemeClr val="bg1"/>
          </a:solidFill>
        </p:grpSpPr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4195" y="1407"/>
              <a:ext cx="1202" cy="492"/>
            </a:xfrm>
            <a:custGeom>
              <a:avLst/>
              <a:gdLst>
                <a:gd name="T0" fmla="*/ 1268 w 2402"/>
                <a:gd name="T1" fmla="*/ 2 h 985"/>
                <a:gd name="T2" fmla="*/ 1416 w 2402"/>
                <a:gd name="T3" fmla="*/ 15 h 985"/>
                <a:gd name="T4" fmla="*/ 1564 w 2402"/>
                <a:gd name="T5" fmla="*/ 37 h 985"/>
                <a:gd name="T6" fmla="*/ 1706 w 2402"/>
                <a:gd name="T7" fmla="*/ 66 h 985"/>
                <a:gd name="T8" fmla="*/ 1840 w 2402"/>
                <a:gd name="T9" fmla="*/ 101 h 985"/>
                <a:gd name="T10" fmla="*/ 1965 w 2402"/>
                <a:gd name="T11" fmla="*/ 140 h 985"/>
                <a:gd name="T12" fmla="*/ 2079 w 2402"/>
                <a:gd name="T13" fmla="*/ 180 h 985"/>
                <a:gd name="T14" fmla="*/ 2178 w 2402"/>
                <a:gd name="T15" fmla="*/ 217 h 985"/>
                <a:gd name="T16" fmla="*/ 2263 w 2402"/>
                <a:gd name="T17" fmla="*/ 253 h 985"/>
                <a:gd name="T18" fmla="*/ 2328 w 2402"/>
                <a:gd name="T19" fmla="*/ 283 h 985"/>
                <a:gd name="T20" fmla="*/ 2375 w 2402"/>
                <a:gd name="T21" fmla="*/ 305 h 985"/>
                <a:gd name="T22" fmla="*/ 2398 w 2402"/>
                <a:gd name="T23" fmla="*/ 317 h 985"/>
                <a:gd name="T24" fmla="*/ 2402 w 2402"/>
                <a:gd name="T25" fmla="*/ 985 h 985"/>
                <a:gd name="T26" fmla="*/ 2388 w 2402"/>
                <a:gd name="T27" fmla="*/ 979 h 985"/>
                <a:gd name="T28" fmla="*/ 2347 w 2402"/>
                <a:gd name="T29" fmla="*/ 964 h 985"/>
                <a:gd name="T30" fmla="*/ 2285 w 2402"/>
                <a:gd name="T31" fmla="*/ 941 h 985"/>
                <a:gd name="T32" fmla="*/ 2201 w 2402"/>
                <a:gd name="T33" fmla="*/ 912 h 985"/>
                <a:gd name="T34" fmla="*/ 2100 w 2402"/>
                <a:gd name="T35" fmla="*/ 880 h 985"/>
                <a:gd name="T36" fmla="*/ 1984 w 2402"/>
                <a:gd name="T37" fmla="*/ 845 h 985"/>
                <a:gd name="T38" fmla="*/ 1854 w 2402"/>
                <a:gd name="T39" fmla="*/ 811 h 985"/>
                <a:gd name="T40" fmla="*/ 1716 w 2402"/>
                <a:gd name="T41" fmla="*/ 780 h 985"/>
                <a:gd name="T42" fmla="*/ 1573 w 2402"/>
                <a:gd name="T43" fmla="*/ 755 h 985"/>
                <a:gd name="T44" fmla="*/ 1424 w 2402"/>
                <a:gd name="T45" fmla="*/ 735 h 985"/>
                <a:gd name="T46" fmla="*/ 1275 w 2402"/>
                <a:gd name="T47" fmla="*/ 724 h 985"/>
                <a:gd name="T48" fmla="*/ 1127 w 2402"/>
                <a:gd name="T49" fmla="*/ 724 h 985"/>
                <a:gd name="T50" fmla="*/ 978 w 2402"/>
                <a:gd name="T51" fmla="*/ 735 h 985"/>
                <a:gd name="T52" fmla="*/ 829 w 2402"/>
                <a:gd name="T53" fmla="*/ 755 h 985"/>
                <a:gd name="T54" fmla="*/ 686 w 2402"/>
                <a:gd name="T55" fmla="*/ 780 h 985"/>
                <a:gd name="T56" fmla="*/ 548 w 2402"/>
                <a:gd name="T57" fmla="*/ 811 h 985"/>
                <a:gd name="T58" fmla="*/ 418 w 2402"/>
                <a:gd name="T59" fmla="*/ 845 h 985"/>
                <a:gd name="T60" fmla="*/ 302 w 2402"/>
                <a:gd name="T61" fmla="*/ 880 h 985"/>
                <a:gd name="T62" fmla="*/ 201 w 2402"/>
                <a:gd name="T63" fmla="*/ 912 h 985"/>
                <a:gd name="T64" fmla="*/ 117 w 2402"/>
                <a:gd name="T65" fmla="*/ 941 h 985"/>
                <a:gd name="T66" fmla="*/ 53 w 2402"/>
                <a:gd name="T67" fmla="*/ 964 h 985"/>
                <a:gd name="T68" fmla="*/ 14 w 2402"/>
                <a:gd name="T69" fmla="*/ 979 h 985"/>
                <a:gd name="T70" fmla="*/ 0 w 2402"/>
                <a:gd name="T71" fmla="*/ 985 h 985"/>
                <a:gd name="T72" fmla="*/ 2 w 2402"/>
                <a:gd name="T73" fmla="*/ 326 h 985"/>
                <a:gd name="T74" fmla="*/ 28 w 2402"/>
                <a:gd name="T75" fmla="*/ 313 h 985"/>
                <a:gd name="T76" fmla="*/ 77 w 2402"/>
                <a:gd name="T77" fmla="*/ 288 h 985"/>
                <a:gd name="T78" fmla="*/ 147 w 2402"/>
                <a:gd name="T79" fmla="*/ 256 h 985"/>
                <a:gd name="T80" fmla="*/ 236 w 2402"/>
                <a:gd name="T81" fmla="*/ 217 h 985"/>
                <a:gd name="T82" fmla="*/ 340 w 2402"/>
                <a:gd name="T83" fmla="*/ 175 h 985"/>
                <a:gd name="T84" fmla="*/ 460 w 2402"/>
                <a:gd name="T85" fmla="*/ 132 h 985"/>
                <a:gd name="T86" fmla="*/ 592 w 2402"/>
                <a:gd name="T87" fmla="*/ 92 h 985"/>
                <a:gd name="T88" fmla="*/ 733 w 2402"/>
                <a:gd name="T89" fmla="*/ 56 h 985"/>
                <a:gd name="T90" fmla="*/ 881 w 2402"/>
                <a:gd name="T91" fmla="*/ 26 h 985"/>
                <a:gd name="T92" fmla="*/ 1035 w 2402"/>
                <a:gd name="T93" fmla="*/ 7 h 985"/>
                <a:gd name="T94" fmla="*/ 1192 w 2402"/>
                <a:gd name="T9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02" h="985">
                  <a:moveTo>
                    <a:pt x="1192" y="0"/>
                  </a:moveTo>
                  <a:lnTo>
                    <a:pt x="1268" y="2"/>
                  </a:lnTo>
                  <a:lnTo>
                    <a:pt x="1342" y="7"/>
                  </a:lnTo>
                  <a:lnTo>
                    <a:pt x="1416" y="15"/>
                  </a:lnTo>
                  <a:lnTo>
                    <a:pt x="1491" y="24"/>
                  </a:lnTo>
                  <a:lnTo>
                    <a:pt x="1564" y="37"/>
                  </a:lnTo>
                  <a:lnTo>
                    <a:pt x="1635" y="49"/>
                  </a:lnTo>
                  <a:lnTo>
                    <a:pt x="1706" y="66"/>
                  </a:lnTo>
                  <a:lnTo>
                    <a:pt x="1774" y="83"/>
                  </a:lnTo>
                  <a:lnTo>
                    <a:pt x="1840" y="101"/>
                  </a:lnTo>
                  <a:lnTo>
                    <a:pt x="1904" y="120"/>
                  </a:lnTo>
                  <a:lnTo>
                    <a:pt x="1965" y="140"/>
                  </a:lnTo>
                  <a:lnTo>
                    <a:pt x="2023" y="159"/>
                  </a:lnTo>
                  <a:lnTo>
                    <a:pt x="2079" y="180"/>
                  </a:lnTo>
                  <a:lnTo>
                    <a:pt x="2130" y="199"/>
                  </a:lnTo>
                  <a:lnTo>
                    <a:pt x="2178" y="217"/>
                  </a:lnTo>
                  <a:lnTo>
                    <a:pt x="2222" y="237"/>
                  </a:lnTo>
                  <a:lnTo>
                    <a:pt x="2263" y="253"/>
                  </a:lnTo>
                  <a:lnTo>
                    <a:pt x="2298" y="269"/>
                  </a:lnTo>
                  <a:lnTo>
                    <a:pt x="2328" y="283"/>
                  </a:lnTo>
                  <a:lnTo>
                    <a:pt x="2354" y="295"/>
                  </a:lnTo>
                  <a:lnTo>
                    <a:pt x="2375" y="305"/>
                  </a:lnTo>
                  <a:lnTo>
                    <a:pt x="2389" y="313"/>
                  </a:lnTo>
                  <a:lnTo>
                    <a:pt x="2398" y="317"/>
                  </a:lnTo>
                  <a:lnTo>
                    <a:pt x="2402" y="318"/>
                  </a:lnTo>
                  <a:lnTo>
                    <a:pt x="2402" y="985"/>
                  </a:lnTo>
                  <a:lnTo>
                    <a:pt x="2398" y="983"/>
                  </a:lnTo>
                  <a:lnTo>
                    <a:pt x="2388" y="979"/>
                  </a:lnTo>
                  <a:lnTo>
                    <a:pt x="2371" y="973"/>
                  </a:lnTo>
                  <a:lnTo>
                    <a:pt x="2347" y="964"/>
                  </a:lnTo>
                  <a:lnTo>
                    <a:pt x="2319" y="954"/>
                  </a:lnTo>
                  <a:lnTo>
                    <a:pt x="2285" y="941"/>
                  </a:lnTo>
                  <a:lnTo>
                    <a:pt x="2246" y="926"/>
                  </a:lnTo>
                  <a:lnTo>
                    <a:pt x="2201" y="912"/>
                  </a:lnTo>
                  <a:lnTo>
                    <a:pt x="2152" y="895"/>
                  </a:lnTo>
                  <a:lnTo>
                    <a:pt x="2100" y="880"/>
                  </a:lnTo>
                  <a:lnTo>
                    <a:pt x="2042" y="863"/>
                  </a:lnTo>
                  <a:lnTo>
                    <a:pt x="1984" y="845"/>
                  </a:lnTo>
                  <a:lnTo>
                    <a:pt x="1920" y="828"/>
                  </a:lnTo>
                  <a:lnTo>
                    <a:pt x="1854" y="811"/>
                  </a:lnTo>
                  <a:lnTo>
                    <a:pt x="1787" y="796"/>
                  </a:lnTo>
                  <a:lnTo>
                    <a:pt x="1716" y="780"/>
                  </a:lnTo>
                  <a:lnTo>
                    <a:pt x="1644" y="768"/>
                  </a:lnTo>
                  <a:lnTo>
                    <a:pt x="1573" y="755"/>
                  </a:lnTo>
                  <a:lnTo>
                    <a:pt x="1498" y="744"/>
                  </a:lnTo>
                  <a:lnTo>
                    <a:pt x="1424" y="735"/>
                  </a:lnTo>
                  <a:lnTo>
                    <a:pt x="1350" y="729"/>
                  </a:lnTo>
                  <a:lnTo>
                    <a:pt x="1275" y="724"/>
                  </a:lnTo>
                  <a:lnTo>
                    <a:pt x="1201" y="722"/>
                  </a:lnTo>
                  <a:lnTo>
                    <a:pt x="1127" y="724"/>
                  </a:lnTo>
                  <a:lnTo>
                    <a:pt x="1052" y="729"/>
                  </a:lnTo>
                  <a:lnTo>
                    <a:pt x="978" y="735"/>
                  </a:lnTo>
                  <a:lnTo>
                    <a:pt x="904" y="744"/>
                  </a:lnTo>
                  <a:lnTo>
                    <a:pt x="829" y="755"/>
                  </a:lnTo>
                  <a:lnTo>
                    <a:pt x="758" y="768"/>
                  </a:lnTo>
                  <a:lnTo>
                    <a:pt x="686" y="780"/>
                  </a:lnTo>
                  <a:lnTo>
                    <a:pt x="615" y="796"/>
                  </a:lnTo>
                  <a:lnTo>
                    <a:pt x="548" y="811"/>
                  </a:lnTo>
                  <a:lnTo>
                    <a:pt x="482" y="828"/>
                  </a:lnTo>
                  <a:lnTo>
                    <a:pt x="418" y="845"/>
                  </a:lnTo>
                  <a:lnTo>
                    <a:pt x="358" y="863"/>
                  </a:lnTo>
                  <a:lnTo>
                    <a:pt x="302" y="880"/>
                  </a:lnTo>
                  <a:lnTo>
                    <a:pt x="250" y="895"/>
                  </a:lnTo>
                  <a:lnTo>
                    <a:pt x="201" y="912"/>
                  </a:lnTo>
                  <a:lnTo>
                    <a:pt x="156" y="926"/>
                  </a:lnTo>
                  <a:lnTo>
                    <a:pt x="117" y="941"/>
                  </a:lnTo>
                  <a:lnTo>
                    <a:pt x="83" y="954"/>
                  </a:lnTo>
                  <a:lnTo>
                    <a:pt x="53" y="964"/>
                  </a:lnTo>
                  <a:lnTo>
                    <a:pt x="31" y="973"/>
                  </a:lnTo>
                  <a:lnTo>
                    <a:pt x="14" y="979"/>
                  </a:lnTo>
                  <a:lnTo>
                    <a:pt x="4" y="983"/>
                  </a:lnTo>
                  <a:lnTo>
                    <a:pt x="0" y="985"/>
                  </a:lnTo>
                  <a:lnTo>
                    <a:pt x="0" y="328"/>
                  </a:lnTo>
                  <a:lnTo>
                    <a:pt x="2" y="326"/>
                  </a:lnTo>
                  <a:lnTo>
                    <a:pt x="13" y="321"/>
                  </a:lnTo>
                  <a:lnTo>
                    <a:pt x="28" y="313"/>
                  </a:lnTo>
                  <a:lnTo>
                    <a:pt x="51" y="301"/>
                  </a:lnTo>
                  <a:lnTo>
                    <a:pt x="77" y="288"/>
                  </a:lnTo>
                  <a:lnTo>
                    <a:pt x="109" y="273"/>
                  </a:lnTo>
                  <a:lnTo>
                    <a:pt x="147" y="256"/>
                  </a:lnTo>
                  <a:lnTo>
                    <a:pt x="189" y="237"/>
                  </a:lnTo>
                  <a:lnTo>
                    <a:pt x="236" y="217"/>
                  </a:lnTo>
                  <a:lnTo>
                    <a:pt x="287" y="197"/>
                  </a:lnTo>
                  <a:lnTo>
                    <a:pt x="340" y="175"/>
                  </a:lnTo>
                  <a:lnTo>
                    <a:pt x="399" y="154"/>
                  </a:lnTo>
                  <a:lnTo>
                    <a:pt x="460" y="132"/>
                  </a:lnTo>
                  <a:lnTo>
                    <a:pt x="524" y="111"/>
                  </a:lnTo>
                  <a:lnTo>
                    <a:pt x="592" y="92"/>
                  </a:lnTo>
                  <a:lnTo>
                    <a:pt x="661" y="73"/>
                  </a:lnTo>
                  <a:lnTo>
                    <a:pt x="733" y="56"/>
                  </a:lnTo>
                  <a:lnTo>
                    <a:pt x="806" y="40"/>
                  </a:lnTo>
                  <a:lnTo>
                    <a:pt x="881" y="26"/>
                  </a:lnTo>
                  <a:lnTo>
                    <a:pt x="957" y="16"/>
                  </a:lnTo>
                  <a:lnTo>
                    <a:pt x="1035" y="7"/>
                  </a:lnTo>
                  <a:lnTo>
                    <a:pt x="1114" y="2"/>
                  </a:lnTo>
                  <a:lnTo>
                    <a:pt x="1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5"/>
            <p:cNvSpPr>
              <a:spLocks noEditPoints="1"/>
            </p:cNvSpPr>
            <p:nvPr/>
          </p:nvSpPr>
          <p:spPr bwMode="auto">
            <a:xfrm>
              <a:off x="3735" y="834"/>
              <a:ext cx="2118" cy="1316"/>
            </a:xfrm>
            <a:custGeom>
              <a:avLst/>
              <a:gdLst>
                <a:gd name="T0" fmla="*/ 3799 w 4236"/>
                <a:gd name="T1" fmla="*/ 1116 h 2631"/>
                <a:gd name="T2" fmla="*/ 3754 w 4236"/>
                <a:gd name="T3" fmla="*/ 1177 h 2631"/>
                <a:gd name="T4" fmla="*/ 3764 w 4236"/>
                <a:gd name="T5" fmla="*/ 1253 h 2631"/>
                <a:gd name="T6" fmla="*/ 3824 w 4236"/>
                <a:gd name="T7" fmla="*/ 1299 h 2631"/>
                <a:gd name="T8" fmla="*/ 3902 w 4236"/>
                <a:gd name="T9" fmla="*/ 1289 h 2631"/>
                <a:gd name="T10" fmla="*/ 3948 w 4236"/>
                <a:gd name="T11" fmla="*/ 1230 h 2631"/>
                <a:gd name="T12" fmla="*/ 3938 w 4236"/>
                <a:gd name="T13" fmla="*/ 1152 h 2631"/>
                <a:gd name="T14" fmla="*/ 3878 w 4236"/>
                <a:gd name="T15" fmla="*/ 1106 h 2631"/>
                <a:gd name="T16" fmla="*/ 3841 w 4236"/>
                <a:gd name="T17" fmla="*/ 895 h 2631"/>
                <a:gd name="T18" fmla="*/ 3795 w 4236"/>
                <a:gd name="T19" fmla="*/ 913 h 2631"/>
                <a:gd name="T20" fmla="*/ 3893 w 4236"/>
                <a:gd name="T21" fmla="*/ 1000 h 2631"/>
                <a:gd name="T22" fmla="*/ 3887 w 4236"/>
                <a:gd name="T23" fmla="*/ 905 h 2631"/>
                <a:gd name="T24" fmla="*/ 3854 w 4236"/>
                <a:gd name="T25" fmla="*/ 892 h 2631"/>
                <a:gd name="T26" fmla="*/ 3654 w 4236"/>
                <a:gd name="T27" fmla="*/ 855 h 2631"/>
                <a:gd name="T28" fmla="*/ 3728 w 4236"/>
                <a:gd name="T29" fmla="*/ 814 h 2631"/>
                <a:gd name="T30" fmla="*/ 3838 w 4236"/>
                <a:gd name="T31" fmla="*/ 784 h 2631"/>
                <a:gd name="T32" fmla="*/ 3915 w 4236"/>
                <a:gd name="T33" fmla="*/ 789 h 2631"/>
                <a:gd name="T34" fmla="*/ 3964 w 4236"/>
                <a:gd name="T35" fmla="*/ 819 h 2631"/>
                <a:gd name="T36" fmla="*/ 3990 w 4236"/>
                <a:gd name="T37" fmla="*/ 864 h 2631"/>
                <a:gd name="T38" fmla="*/ 4000 w 4236"/>
                <a:gd name="T39" fmla="*/ 914 h 2631"/>
                <a:gd name="T40" fmla="*/ 4001 w 4236"/>
                <a:gd name="T41" fmla="*/ 958 h 2631"/>
                <a:gd name="T42" fmla="*/ 3999 w 4236"/>
                <a:gd name="T43" fmla="*/ 988 h 2631"/>
                <a:gd name="T44" fmla="*/ 3998 w 4236"/>
                <a:gd name="T45" fmla="*/ 1058 h 2631"/>
                <a:gd name="T46" fmla="*/ 3998 w 4236"/>
                <a:gd name="T47" fmla="*/ 1315 h 2631"/>
                <a:gd name="T48" fmla="*/ 4154 w 4236"/>
                <a:gd name="T49" fmla="*/ 2631 h 2631"/>
                <a:gd name="T50" fmla="*/ 3750 w 4236"/>
                <a:gd name="T51" fmla="*/ 2300 h 2631"/>
                <a:gd name="T52" fmla="*/ 3461 w 4236"/>
                <a:gd name="T53" fmla="*/ 1600 h 2631"/>
                <a:gd name="T54" fmla="*/ 3448 w 4236"/>
                <a:gd name="T55" fmla="*/ 1395 h 2631"/>
                <a:gd name="T56" fmla="*/ 3386 w 4236"/>
                <a:gd name="T57" fmla="*/ 1364 h 2631"/>
                <a:gd name="T58" fmla="*/ 3276 w 4236"/>
                <a:gd name="T59" fmla="*/ 1315 h 2631"/>
                <a:gd name="T60" fmla="*/ 3126 w 4236"/>
                <a:gd name="T61" fmla="*/ 1255 h 2631"/>
                <a:gd name="T62" fmla="*/ 2944 w 4236"/>
                <a:gd name="T63" fmla="*/ 1192 h 2631"/>
                <a:gd name="T64" fmla="*/ 2736 w 4236"/>
                <a:gd name="T65" fmla="*/ 1133 h 2631"/>
                <a:gd name="T66" fmla="*/ 2511 w 4236"/>
                <a:gd name="T67" fmla="*/ 1084 h 2631"/>
                <a:gd name="T68" fmla="*/ 2273 w 4236"/>
                <a:gd name="T69" fmla="*/ 1053 h 2631"/>
                <a:gd name="T70" fmla="*/ 2031 w 4236"/>
                <a:gd name="T71" fmla="*/ 1047 h 2631"/>
                <a:gd name="T72" fmla="*/ 1793 w 4236"/>
                <a:gd name="T73" fmla="*/ 1072 h 2631"/>
                <a:gd name="T74" fmla="*/ 1565 w 4236"/>
                <a:gd name="T75" fmla="*/ 1116 h 2631"/>
                <a:gd name="T76" fmla="*/ 1352 w 4236"/>
                <a:gd name="T77" fmla="*/ 1175 h 2631"/>
                <a:gd name="T78" fmla="*/ 1166 w 4236"/>
                <a:gd name="T79" fmla="*/ 1240 h 2631"/>
                <a:gd name="T80" fmla="*/ 1008 w 4236"/>
                <a:gd name="T81" fmla="*/ 1303 h 2631"/>
                <a:gd name="T82" fmla="*/ 887 w 4236"/>
                <a:gd name="T83" fmla="*/ 1359 h 2631"/>
                <a:gd name="T84" fmla="*/ 810 w 4236"/>
                <a:gd name="T85" fmla="*/ 1396 h 2631"/>
                <a:gd name="T86" fmla="*/ 783 w 4236"/>
                <a:gd name="T87" fmla="*/ 1412 h 2631"/>
                <a:gd name="T88" fmla="*/ 2072 w 4236"/>
                <a:gd name="T89" fmla="*/ 0 h 2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36" h="2631">
                  <a:moveTo>
                    <a:pt x="3850" y="1103"/>
                  </a:moveTo>
                  <a:lnTo>
                    <a:pt x="3824" y="1106"/>
                  </a:lnTo>
                  <a:lnTo>
                    <a:pt x="3799" y="1116"/>
                  </a:lnTo>
                  <a:lnTo>
                    <a:pt x="3780" y="1131"/>
                  </a:lnTo>
                  <a:lnTo>
                    <a:pt x="3764" y="1152"/>
                  </a:lnTo>
                  <a:lnTo>
                    <a:pt x="3754" y="1177"/>
                  </a:lnTo>
                  <a:lnTo>
                    <a:pt x="3750" y="1202"/>
                  </a:lnTo>
                  <a:lnTo>
                    <a:pt x="3754" y="1230"/>
                  </a:lnTo>
                  <a:lnTo>
                    <a:pt x="3764" y="1253"/>
                  </a:lnTo>
                  <a:lnTo>
                    <a:pt x="3780" y="1274"/>
                  </a:lnTo>
                  <a:lnTo>
                    <a:pt x="3799" y="1289"/>
                  </a:lnTo>
                  <a:lnTo>
                    <a:pt x="3824" y="1299"/>
                  </a:lnTo>
                  <a:lnTo>
                    <a:pt x="3850" y="1302"/>
                  </a:lnTo>
                  <a:lnTo>
                    <a:pt x="3878" y="1299"/>
                  </a:lnTo>
                  <a:lnTo>
                    <a:pt x="3902" y="1289"/>
                  </a:lnTo>
                  <a:lnTo>
                    <a:pt x="3922" y="1274"/>
                  </a:lnTo>
                  <a:lnTo>
                    <a:pt x="3938" y="1253"/>
                  </a:lnTo>
                  <a:lnTo>
                    <a:pt x="3948" y="1230"/>
                  </a:lnTo>
                  <a:lnTo>
                    <a:pt x="3952" y="1202"/>
                  </a:lnTo>
                  <a:lnTo>
                    <a:pt x="3948" y="1177"/>
                  </a:lnTo>
                  <a:lnTo>
                    <a:pt x="3938" y="1152"/>
                  </a:lnTo>
                  <a:lnTo>
                    <a:pt x="3922" y="1131"/>
                  </a:lnTo>
                  <a:lnTo>
                    <a:pt x="3902" y="1116"/>
                  </a:lnTo>
                  <a:lnTo>
                    <a:pt x="3878" y="1106"/>
                  </a:lnTo>
                  <a:lnTo>
                    <a:pt x="3850" y="1103"/>
                  </a:lnTo>
                  <a:close/>
                  <a:moveTo>
                    <a:pt x="3854" y="892"/>
                  </a:moveTo>
                  <a:lnTo>
                    <a:pt x="3841" y="895"/>
                  </a:lnTo>
                  <a:lnTo>
                    <a:pt x="3825" y="899"/>
                  </a:lnTo>
                  <a:lnTo>
                    <a:pt x="3810" y="905"/>
                  </a:lnTo>
                  <a:lnTo>
                    <a:pt x="3795" y="913"/>
                  </a:lnTo>
                  <a:lnTo>
                    <a:pt x="3781" y="922"/>
                  </a:lnTo>
                  <a:lnTo>
                    <a:pt x="3768" y="930"/>
                  </a:lnTo>
                  <a:lnTo>
                    <a:pt x="3893" y="1000"/>
                  </a:lnTo>
                  <a:lnTo>
                    <a:pt x="3893" y="938"/>
                  </a:lnTo>
                  <a:lnTo>
                    <a:pt x="3892" y="918"/>
                  </a:lnTo>
                  <a:lnTo>
                    <a:pt x="3887" y="905"/>
                  </a:lnTo>
                  <a:lnTo>
                    <a:pt x="3878" y="898"/>
                  </a:lnTo>
                  <a:lnTo>
                    <a:pt x="3867" y="892"/>
                  </a:lnTo>
                  <a:lnTo>
                    <a:pt x="3854" y="892"/>
                  </a:lnTo>
                  <a:close/>
                  <a:moveTo>
                    <a:pt x="2072" y="0"/>
                  </a:moveTo>
                  <a:lnTo>
                    <a:pt x="3648" y="865"/>
                  </a:lnTo>
                  <a:lnTo>
                    <a:pt x="3654" y="855"/>
                  </a:lnTo>
                  <a:lnTo>
                    <a:pt x="3666" y="845"/>
                  </a:lnTo>
                  <a:lnTo>
                    <a:pt x="3683" y="834"/>
                  </a:lnTo>
                  <a:lnTo>
                    <a:pt x="3728" y="814"/>
                  </a:lnTo>
                  <a:lnTo>
                    <a:pt x="3769" y="799"/>
                  </a:lnTo>
                  <a:lnTo>
                    <a:pt x="3806" y="790"/>
                  </a:lnTo>
                  <a:lnTo>
                    <a:pt x="3838" y="784"/>
                  </a:lnTo>
                  <a:lnTo>
                    <a:pt x="3867" y="783"/>
                  </a:lnTo>
                  <a:lnTo>
                    <a:pt x="3893" y="784"/>
                  </a:lnTo>
                  <a:lnTo>
                    <a:pt x="3915" y="789"/>
                  </a:lnTo>
                  <a:lnTo>
                    <a:pt x="3934" y="797"/>
                  </a:lnTo>
                  <a:lnTo>
                    <a:pt x="3951" y="807"/>
                  </a:lnTo>
                  <a:lnTo>
                    <a:pt x="3964" y="819"/>
                  </a:lnTo>
                  <a:lnTo>
                    <a:pt x="3974" y="833"/>
                  </a:lnTo>
                  <a:lnTo>
                    <a:pt x="3983" y="849"/>
                  </a:lnTo>
                  <a:lnTo>
                    <a:pt x="3990" y="864"/>
                  </a:lnTo>
                  <a:lnTo>
                    <a:pt x="3995" y="881"/>
                  </a:lnTo>
                  <a:lnTo>
                    <a:pt x="3999" y="898"/>
                  </a:lnTo>
                  <a:lnTo>
                    <a:pt x="4000" y="914"/>
                  </a:lnTo>
                  <a:lnTo>
                    <a:pt x="4001" y="930"/>
                  </a:lnTo>
                  <a:lnTo>
                    <a:pt x="4001" y="945"/>
                  </a:lnTo>
                  <a:lnTo>
                    <a:pt x="4001" y="958"/>
                  </a:lnTo>
                  <a:lnTo>
                    <a:pt x="4000" y="971"/>
                  </a:lnTo>
                  <a:lnTo>
                    <a:pt x="4000" y="980"/>
                  </a:lnTo>
                  <a:lnTo>
                    <a:pt x="3999" y="988"/>
                  </a:lnTo>
                  <a:lnTo>
                    <a:pt x="3998" y="993"/>
                  </a:lnTo>
                  <a:lnTo>
                    <a:pt x="3998" y="995"/>
                  </a:lnTo>
                  <a:lnTo>
                    <a:pt x="3998" y="1058"/>
                  </a:lnTo>
                  <a:lnTo>
                    <a:pt x="4236" y="1188"/>
                  </a:lnTo>
                  <a:lnTo>
                    <a:pt x="3998" y="1315"/>
                  </a:lnTo>
                  <a:lnTo>
                    <a:pt x="3998" y="1315"/>
                  </a:lnTo>
                  <a:lnTo>
                    <a:pt x="3998" y="2300"/>
                  </a:lnTo>
                  <a:lnTo>
                    <a:pt x="4154" y="2300"/>
                  </a:lnTo>
                  <a:lnTo>
                    <a:pt x="4154" y="2631"/>
                  </a:lnTo>
                  <a:lnTo>
                    <a:pt x="3941" y="2501"/>
                  </a:lnTo>
                  <a:lnTo>
                    <a:pt x="3750" y="2631"/>
                  </a:lnTo>
                  <a:lnTo>
                    <a:pt x="3750" y="2300"/>
                  </a:lnTo>
                  <a:lnTo>
                    <a:pt x="3893" y="2300"/>
                  </a:lnTo>
                  <a:lnTo>
                    <a:pt x="3893" y="1370"/>
                  </a:lnTo>
                  <a:lnTo>
                    <a:pt x="3461" y="1600"/>
                  </a:lnTo>
                  <a:lnTo>
                    <a:pt x="3461" y="1401"/>
                  </a:lnTo>
                  <a:lnTo>
                    <a:pt x="3459" y="1400"/>
                  </a:lnTo>
                  <a:lnTo>
                    <a:pt x="3448" y="1395"/>
                  </a:lnTo>
                  <a:lnTo>
                    <a:pt x="3433" y="1387"/>
                  </a:lnTo>
                  <a:lnTo>
                    <a:pt x="3412" y="1377"/>
                  </a:lnTo>
                  <a:lnTo>
                    <a:pt x="3386" y="1364"/>
                  </a:lnTo>
                  <a:lnTo>
                    <a:pt x="3353" y="1350"/>
                  </a:lnTo>
                  <a:lnTo>
                    <a:pt x="3317" y="1333"/>
                  </a:lnTo>
                  <a:lnTo>
                    <a:pt x="3276" y="1315"/>
                  </a:lnTo>
                  <a:lnTo>
                    <a:pt x="3231" y="1297"/>
                  </a:lnTo>
                  <a:lnTo>
                    <a:pt x="3180" y="1276"/>
                  </a:lnTo>
                  <a:lnTo>
                    <a:pt x="3126" y="1255"/>
                  </a:lnTo>
                  <a:lnTo>
                    <a:pt x="3069" y="1235"/>
                  </a:lnTo>
                  <a:lnTo>
                    <a:pt x="3008" y="1213"/>
                  </a:lnTo>
                  <a:lnTo>
                    <a:pt x="2944" y="1192"/>
                  </a:lnTo>
                  <a:lnTo>
                    <a:pt x="2877" y="1171"/>
                  </a:lnTo>
                  <a:lnTo>
                    <a:pt x="2808" y="1151"/>
                  </a:lnTo>
                  <a:lnTo>
                    <a:pt x="2736" y="1133"/>
                  </a:lnTo>
                  <a:lnTo>
                    <a:pt x="2663" y="1115"/>
                  </a:lnTo>
                  <a:lnTo>
                    <a:pt x="2588" y="1098"/>
                  </a:lnTo>
                  <a:lnTo>
                    <a:pt x="2511" y="1084"/>
                  </a:lnTo>
                  <a:lnTo>
                    <a:pt x="2432" y="1071"/>
                  </a:lnTo>
                  <a:lnTo>
                    <a:pt x="2353" y="1060"/>
                  </a:lnTo>
                  <a:lnTo>
                    <a:pt x="2273" y="1053"/>
                  </a:lnTo>
                  <a:lnTo>
                    <a:pt x="2192" y="1047"/>
                  </a:lnTo>
                  <a:lnTo>
                    <a:pt x="2112" y="1046"/>
                  </a:lnTo>
                  <a:lnTo>
                    <a:pt x="2031" y="1047"/>
                  </a:lnTo>
                  <a:lnTo>
                    <a:pt x="1951" y="1053"/>
                  </a:lnTo>
                  <a:lnTo>
                    <a:pt x="1872" y="1060"/>
                  </a:lnTo>
                  <a:lnTo>
                    <a:pt x="1793" y="1072"/>
                  </a:lnTo>
                  <a:lnTo>
                    <a:pt x="1715" y="1085"/>
                  </a:lnTo>
                  <a:lnTo>
                    <a:pt x="1639" y="1099"/>
                  </a:lnTo>
                  <a:lnTo>
                    <a:pt x="1565" y="1116"/>
                  </a:lnTo>
                  <a:lnTo>
                    <a:pt x="1492" y="1134"/>
                  </a:lnTo>
                  <a:lnTo>
                    <a:pt x="1422" y="1155"/>
                  </a:lnTo>
                  <a:lnTo>
                    <a:pt x="1352" y="1175"/>
                  </a:lnTo>
                  <a:lnTo>
                    <a:pt x="1287" y="1196"/>
                  </a:lnTo>
                  <a:lnTo>
                    <a:pt x="1225" y="1218"/>
                  </a:lnTo>
                  <a:lnTo>
                    <a:pt x="1166" y="1240"/>
                  </a:lnTo>
                  <a:lnTo>
                    <a:pt x="1109" y="1262"/>
                  </a:lnTo>
                  <a:lnTo>
                    <a:pt x="1056" y="1283"/>
                  </a:lnTo>
                  <a:lnTo>
                    <a:pt x="1008" y="1303"/>
                  </a:lnTo>
                  <a:lnTo>
                    <a:pt x="963" y="1323"/>
                  </a:lnTo>
                  <a:lnTo>
                    <a:pt x="923" y="1342"/>
                  </a:lnTo>
                  <a:lnTo>
                    <a:pt x="887" y="1359"/>
                  </a:lnTo>
                  <a:lnTo>
                    <a:pt x="856" y="1373"/>
                  </a:lnTo>
                  <a:lnTo>
                    <a:pt x="831" y="1386"/>
                  </a:lnTo>
                  <a:lnTo>
                    <a:pt x="810" y="1396"/>
                  </a:lnTo>
                  <a:lnTo>
                    <a:pt x="794" y="1405"/>
                  </a:lnTo>
                  <a:lnTo>
                    <a:pt x="785" y="1409"/>
                  </a:lnTo>
                  <a:lnTo>
                    <a:pt x="783" y="1412"/>
                  </a:lnTo>
                  <a:lnTo>
                    <a:pt x="783" y="1525"/>
                  </a:lnTo>
                  <a:lnTo>
                    <a:pt x="0" y="1174"/>
                  </a:lnTo>
                  <a:lnTo>
                    <a:pt x="20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38"/>
          <p:cNvGrpSpPr>
            <a:grpSpLocks noChangeAspect="1"/>
          </p:cNvGrpSpPr>
          <p:nvPr/>
        </p:nvGrpSpPr>
        <p:grpSpPr bwMode="auto">
          <a:xfrm>
            <a:off x="8894154" y="3236532"/>
            <a:ext cx="300398" cy="267707"/>
            <a:chOff x="3735" y="89"/>
            <a:chExt cx="2334" cy="2080"/>
          </a:xfrm>
          <a:solidFill>
            <a:schemeClr val="bg1"/>
          </a:solidFill>
        </p:grpSpPr>
        <p:sp>
          <p:nvSpPr>
            <p:cNvPr id="74" name="Freeform 40"/>
            <p:cNvSpPr>
              <a:spLocks/>
            </p:cNvSpPr>
            <p:nvPr/>
          </p:nvSpPr>
          <p:spPr bwMode="auto">
            <a:xfrm>
              <a:off x="3735" y="89"/>
              <a:ext cx="1680" cy="2080"/>
            </a:xfrm>
            <a:custGeom>
              <a:avLst/>
              <a:gdLst>
                <a:gd name="T0" fmla="*/ 360 w 3360"/>
                <a:gd name="T1" fmla="*/ 0 h 4161"/>
                <a:gd name="T2" fmla="*/ 2998 w 3360"/>
                <a:gd name="T3" fmla="*/ 0 h 4161"/>
                <a:gd name="T4" fmla="*/ 3052 w 3360"/>
                <a:gd name="T5" fmla="*/ 3 h 4161"/>
                <a:gd name="T6" fmla="*/ 3103 w 3360"/>
                <a:gd name="T7" fmla="*/ 14 h 4161"/>
                <a:gd name="T8" fmla="*/ 3151 w 3360"/>
                <a:gd name="T9" fmla="*/ 33 h 4161"/>
                <a:gd name="T10" fmla="*/ 3195 w 3360"/>
                <a:gd name="T11" fmla="*/ 57 h 4161"/>
                <a:gd name="T12" fmla="*/ 3236 w 3360"/>
                <a:gd name="T13" fmla="*/ 86 h 4161"/>
                <a:gd name="T14" fmla="*/ 3270 w 3360"/>
                <a:gd name="T15" fmla="*/ 122 h 4161"/>
                <a:gd name="T16" fmla="*/ 3301 w 3360"/>
                <a:gd name="T17" fmla="*/ 161 h 4161"/>
                <a:gd name="T18" fmla="*/ 3325 w 3360"/>
                <a:gd name="T19" fmla="*/ 204 h 4161"/>
                <a:gd name="T20" fmla="*/ 3344 w 3360"/>
                <a:gd name="T21" fmla="*/ 252 h 4161"/>
                <a:gd name="T22" fmla="*/ 3355 w 3360"/>
                <a:gd name="T23" fmla="*/ 301 h 4161"/>
                <a:gd name="T24" fmla="*/ 3360 w 3360"/>
                <a:gd name="T25" fmla="*/ 353 h 4161"/>
                <a:gd name="T26" fmla="*/ 3360 w 3360"/>
                <a:gd name="T27" fmla="*/ 551 h 4161"/>
                <a:gd name="T28" fmla="*/ 3005 w 3360"/>
                <a:gd name="T29" fmla="*/ 937 h 4161"/>
                <a:gd name="T30" fmla="*/ 3005 w 3360"/>
                <a:gd name="T31" fmla="*/ 346 h 4161"/>
                <a:gd name="T32" fmla="*/ 353 w 3360"/>
                <a:gd name="T33" fmla="*/ 346 h 4161"/>
                <a:gd name="T34" fmla="*/ 353 w 3360"/>
                <a:gd name="T35" fmla="*/ 3814 h 4161"/>
                <a:gd name="T36" fmla="*/ 3005 w 3360"/>
                <a:gd name="T37" fmla="*/ 3814 h 4161"/>
                <a:gd name="T38" fmla="*/ 3005 w 3360"/>
                <a:gd name="T39" fmla="*/ 3056 h 4161"/>
                <a:gd name="T40" fmla="*/ 3360 w 3360"/>
                <a:gd name="T41" fmla="*/ 2670 h 4161"/>
                <a:gd name="T42" fmla="*/ 3360 w 3360"/>
                <a:gd name="T43" fmla="*/ 3807 h 4161"/>
                <a:gd name="T44" fmla="*/ 3355 w 3360"/>
                <a:gd name="T45" fmla="*/ 3859 h 4161"/>
                <a:gd name="T46" fmla="*/ 3344 w 3360"/>
                <a:gd name="T47" fmla="*/ 3910 h 4161"/>
                <a:gd name="T48" fmla="*/ 3325 w 3360"/>
                <a:gd name="T49" fmla="*/ 3956 h 4161"/>
                <a:gd name="T50" fmla="*/ 3301 w 3360"/>
                <a:gd name="T51" fmla="*/ 4000 h 4161"/>
                <a:gd name="T52" fmla="*/ 3270 w 3360"/>
                <a:gd name="T53" fmla="*/ 4039 h 4161"/>
                <a:gd name="T54" fmla="*/ 3236 w 3360"/>
                <a:gd name="T55" fmla="*/ 4073 h 4161"/>
                <a:gd name="T56" fmla="*/ 3195 w 3360"/>
                <a:gd name="T57" fmla="*/ 4103 h 4161"/>
                <a:gd name="T58" fmla="*/ 3151 w 3360"/>
                <a:gd name="T59" fmla="*/ 4127 h 4161"/>
                <a:gd name="T60" fmla="*/ 3103 w 3360"/>
                <a:gd name="T61" fmla="*/ 4145 h 4161"/>
                <a:gd name="T62" fmla="*/ 3053 w 3360"/>
                <a:gd name="T63" fmla="*/ 4157 h 4161"/>
                <a:gd name="T64" fmla="*/ 3000 w 3360"/>
                <a:gd name="T65" fmla="*/ 4161 h 4161"/>
                <a:gd name="T66" fmla="*/ 360 w 3360"/>
                <a:gd name="T67" fmla="*/ 4161 h 4161"/>
                <a:gd name="T68" fmla="*/ 307 w 3360"/>
                <a:gd name="T69" fmla="*/ 4157 h 4161"/>
                <a:gd name="T70" fmla="*/ 256 w 3360"/>
                <a:gd name="T71" fmla="*/ 4145 h 4161"/>
                <a:gd name="T72" fmla="*/ 209 w 3360"/>
                <a:gd name="T73" fmla="*/ 4127 h 4161"/>
                <a:gd name="T74" fmla="*/ 164 w 3360"/>
                <a:gd name="T75" fmla="*/ 4103 h 4161"/>
                <a:gd name="T76" fmla="*/ 124 w 3360"/>
                <a:gd name="T77" fmla="*/ 4073 h 4161"/>
                <a:gd name="T78" fmla="*/ 88 w 3360"/>
                <a:gd name="T79" fmla="*/ 4039 h 4161"/>
                <a:gd name="T80" fmla="*/ 58 w 3360"/>
                <a:gd name="T81" fmla="*/ 4000 h 4161"/>
                <a:gd name="T82" fmla="*/ 33 w 3360"/>
                <a:gd name="T83" fmla="*/ 3956 h 4161"/>
                <a:gd name="T84" fmla="*/ 16 w 3360"/>
                <a:gd name="T85" fmla="*/ 3910 h 4161"/>
                <a:gd name="T86" fmla="*/ 4 w 3360"/>
                <a:gd name="T87" fmla="*/ 3859 h 4161"/>
                <a:gd name="T88" fmla="*/ 0 w 3360"/>
                <a:gd name="T89" fmla="*/ 3807 h 4161"/>
                <a:gd name="T90" fmla="*/ 0 w 3360"/>
                <a:gd name="T91" fmla="*/ 353 h 4161"/>
                <a:gd name="T92" fmla="*/ 4 w 3360"/>
                <a:gd name="T93" fmla="*/ 301 h 4161"/>
                <a:gd name="T94" fmla="*/ 16 w 3360"/>
                <a:gd name="T95" fmla="*/ 252 h 4161"/>
                <a:gd name="T96" fmla="*/ 33 w 3360"/>
                <a:gd name="T97" fmla="*/ 204 h 4161"/>
                <a:gd name="T98" fmla="*/ 58 w 3360"/>
                <a:gd name="T99" fmla="*/ 161 h 4161"/>
                <a:gd name="T100" fmla="*/ 88 w 3360"/>
                <a:gd name="T101" fmla="*/ 122 h 4161"/>
                <a:gd name="T102" fmla="*/ 124 w 3360"/>
                <a:gd name="T103" fmla="*/ 86 h 4161"/>
                <a:gd name="T104" fmla="*/ 164 w 3360"/>
                <a:gd name="T105" fmla="*/ 57 h 4161"/>
                <a:gd name="T106" fmla="*/ 209 w 3360"/>
                <a:gd name="T107" fmla="*/ 33 h 4161"/>
                <a:gd name="T108" fmla="*/ 256 w 3360"/>
                <a:gd name="T109" fmla="*/ 14 h 4161"/>
                <a:gd name="T110" fmla="*/ 307 w 3360"/>
                <a:gd name="T111" fmla="*/ 3 h 4161"/>
                <a:gd name="T112" fmla="*/ 360 w 3360"/>
                <a:gd name="T113" fmla="*/ 0 h 4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60" h="4161">
                  <a:moveTo>
                    <a:pt x="360" y="0"/>
                  </a:moveTo>
                  <a:lnTo>
                    <a:pt x="2998" y="0"/>
                  </a:lnTo>
                  <a:lnTo>
                    <a:pt x="3052" y="3"/>
                  </a:lnTo>
                  <a:lnTo>
                    <a:pt x="3103" y="14"/>
                  </a:lnTo>
                  <a:lnTo>
                    <a:pt x="3151" y="33"/>
                  </a:lnTo>
                  <a:lnTo>
                    <a:pt x="3195" y="57"/>
                  </a:lnTo>
                  <a:lnTo>
                    <a:pt x="3236" y="86"/>
                  </a:lnTo>
                  <a:lnTo>
                    <a:pt x="3270" y="122"/>
                  </a:lnTo>
                  <a:lnTo>
                    <a:pt x="3301" y="161"/>
                  </a:lnTo>
                  <a:lnTo>
                    <a:pt x="3325" y="204"/>
                  </a:lnTo>
                  <a:lnTo>
                    <a:pt x="3344" y="252"/>
                  </a:lnTo>
                  <a:lnTo>
                    <a:pt x="3355" y="301"/>
                  </a:lnTo>
                  <a:lnTo>
                    <a:pt x="3360" y="353"/>
                  </a:lnTo>
                  <a:lnTo>
                    <a:pt x="3360" y="551"/>
                  </a:lnTo>
                  <a:lnTo>
                    <a:pt x="3005" y="937"/>
                  </a:lnTo>
                  <a:lnTo>
                    <a:pt x="3005" y="346"/>
                  </a:lnTo>
                  <a:lnTo>
                    <a:pt x="353" y="346"/>
                  </a:lnTo>
                  <a:lnTo>
                    <a:pt x="353" y="3814"/>
                  </a:lnTo>
                  <a:lnTo>
                    <a:pt x="3005" y="3814"/>
                  </a:lnTo>
                  <a:lnTo>
                    <a:pt x="3005" y="3056"/>
                  </a:lnTo>
                  <a:lnTo>
                    <a:pt x="3360" y="2670"/>
                  </a:lnTo>
                  <a:lnTo>
                    <a:pt x="3360" y="3807"/>
                  </a:lnTo>
                  <a:lnTo>
                    <a:pt x="3355" y="3859"/>
                  </a:lnTo>
                  <a:lnTo>
                    <a:pt x="3344" y="3910"/>
                  </a:lnTo>
                  <a:lnTo>
                    <a:pt x="3325" y="3956"/>
                  </a:lnTo>
                  <a:lnTo>
                    <a:pt x="3301" y="4000"/>
                  </a:lnTo>
                  <a:lnTo>
                    <a:pt x="3270" y="4039"/>
                  </a:lnTo>
                  <a:lnTo>
                    <a:pt x="3236" y="4073"/>
                  </a:lnTo>
                  <a:lnTo>
                    <a:pt x="3195" y="4103"/>
                  </a:lnTo>
                  <a:lnTo>
                    <a:pt x="3151" y="4127"/>
                  </a:lnTo>
                  <a:lnTo>
                    <a:pt x="3103" y="4145"/>
                  </a:lnTo>
                  <a:lnTo>
                    <a:pt x="3053" y="4157"/>
                  </a:lnTo>
                  <a:lnTo>
                    <a:pt x="3000" y="4161"/>
                  </a:lnTo>
                  <a:lnTo>
                    <a:pt x="360" y="4161"/>
                  </a:lnTo>
                  <a:lnTo>
                    <a:pt x="307" y="4157"/>
                  </a:lnTo>
                  <a:lnTo>
                    <a:pt x="256" y="4145"/>
                  </a:lnTo>
                  <a:lnTo>
                    <a:pt x="209" y="4127"/>
                  </a:lnTo>
                  <a:lnTo>
                    <a:pt x="164" y="4103"/>
                  </a:lnTo>
                  <a:lnTo>
                    <a:pt x="124" y="4073"/>
                  </a:lnTo>
                  <a:lnTo>
                    <a:pt x="88" y="4039"/>
                  </a:lnTo>
                  <a:lnTo>
                    <a:pt x="58" y="4000"/>
                  </a:lnTo>
                  <a:lnTo>
                    <a:pt x="33" y="3956"/>
                  </a:lnTo>
                  <a:lnTo>
                    <a:pt x="16" y="3910"/>
                  </a:lnTo>
                  <a:lnTo>
                    <a:pt x="4" y="3859"/>
                  </a:lnTo>
                  <a:lnTo>
                    <a:pt x="0" y="3807"/>
                  </a:lnTo>
                  <a:lnTo>
                    <a:pt x="0" y="353"/>
                  </a:lnTo>
                  <a:lnTo>
                    <a:pt x="4" y="301"/>
                  </a:lnTo>
                  <a:lnTo>
                    <a:pt x="16" y="252"/>
                  </a:lnTo>
                  <a:lnTo>
                    <a:pt x="33" y="204"/>
                  </a:lnTo>
                  <a:lnTo>
                    <a:pt x="58" y="161"/>
                  </a:lnTo>
                  <a:lnTo>
                    <a:pt x="88" y="122"/>
                  </a:lnTo>
                  <a:lnTo>
                    <a:pt x="124" y="86"/>
                  </a:lnTo>
                  <a:lnTo>
                    <a:pt x="164" y="57"/>
                  </a:lnTo>
                  <a:lnTo>
                    <a:pt x="209" y="33"/>
                  </a:lnTo>
                  <a:lnTo>
                    <a:pt x="256" y="14"/>
                  </a:lnTo>
                  <a:lnTo>
                    <a:pt x="307" y="3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1"/>
            <p:cNvSpPr>
              <a:spLocks/>
            </p:cNvSpPr>
            <p:nvPr/>
          </p:nvSpPr>
          <p:spPr bwMode="auto">
            <a:xfrm>
              <a:off x="4061" y="493"/>
              <a:ext cx="1027" cy="174"/>
            </a:xfrm>
            <a:custGeom>
              <a:avLst/>
              <a:gdLst>
                <a:gd name="T0" fmla="*/ 177 w 2054"/>
                <a:gd name="T1" fmla="*/ 0 h 347"/>
                <a:gd name="T2" fmla="*/ 1877 w 2054"/>
                <a:gd name="T3" fmla="*/ 0 h 347"/>
                <a:gd name="T4" fmla="*/ 1913 w 2054"/>
                <a:gd name="T5" fmla="*/ 3 h 347"/>
                <a:gd name="T6" fmla="*/ 1946 w 2054"/>
                <a:gd name="T7" fmla="*/ 14 h 347"/>
                <a:gd name="T8" fmla="*/ 1975 w 2054"/>
                <a:gd name="T9" fmla="*/ 30 h 347"/>
                <a:gd name="T10" fmla="*/ 2002 w 2054"/>
                <a:gd name="T11" fmla="*/ 51 h 347"/>
                <a:gd name="T12" fmla="*/ 2024 w 2054"/>
                <a:gd name="T13" fmla="*/ 76 h 347"/>
                <a:gd name="T14" fmla="*/ 2040 w 2054"/>
                <a:gd name="T15" fmla="*/ 106 h 347"/>
                <a:gd name="T16" fmla="*/ 2050 w 2054"/>
                <a:gd name="T17" fmla="*/ 138 h 347"/>
                <a:gd name="T18" fmla="*/ 2054 w 2054"/>
                <a:gd name="T19" fmla="*/ 174 h 347"/>
                <a:gd name="T20" fmla="*/ 2050 w 2054"/>
                <a:gd name="T21" fmla="*/ 209 h 347"/>
                <a:gd name="T22" fmla="*/ 2040 w 2054"/>
                <a:gd name="T23" fmla="*/ 241 h 347"/>
                <a:gd name="T24" fmla="*/ 2024 w 2054"/>
                <a:gd name="T25" fmla="*/ 271 h 347"/>
                <a:gd name="T26" fmla="*/ 2002 w 2054"/>
                <a:gd name="T27" fmla="*/ 296 h 347"/>
                <a:gd name="T28" fmla="*/ 1975 w 2054"/>
                <a:gd name="T29" fmla="*/ 318 h 347"/>
                <a:gd name="T30" fmla="*/ 1945 w 2054"/>
                <a:gd name="T31" fmla="*/ 333 h 347"/>
                <a:gd name="T32" fmla="*/ 1912 w 2054"/>
                <a:gd name="T33" fmla="*/ 343 h 347"/>
                <a:gd name="T34" fmla="*/ 1877 w 2054"/>
                <a:gd name="T35" fmla="*/ 347 h 347"/>
                <a:gd name="T36" fmla="*/ 177 w 2054"/>
                <a:gd name="T37" fmla="*/ 347 h 347"/>
                <a:gd name="T38" fmla="*/ 141 w 2054"/>
                <a:gd name="T39" fmla="*/ 343 h 347"/>
                <a:gd name="T40" fmla="*/ 108 w 2054"/>
                <a:gd name="T41" fmla="*/ 333 h 347"/>
                <a:gd name="T42" fmla="*/ 78 w 2054"/>
                <a:gd name="T43" fmla="*/ 318 h 347"/>
                <a:gd name="T44" fmla="*/ 52 w 2054"/>
                <a:gd name="T45" fmla="*/ 296 h 347"/>
                <a:gd name="T46" fmla="*/ 30 w 2054"/>
                <a:gd name="T47" fmla="*/ 271 h 347"/>
                <a:gd name="T48" fmla="*/ 13 w 2054"/>
                <a:gd name="T49" fmla="*/ 241 h 347"/>
                <a:gd name="T50" fmla="*/ 3 w 2054"/>
                <a:gd name="T51" fmla="*/ 209 h 347"/>
                <a:gd name="T52" fmla="*/ 0 w 2054"/>
                <a:gd name="T53" fmla="*/ 174 h 347"/>
                <a:gd name="T54" fmla="*/ 3 w 2054"/>
                <a:gd name="T55" fmla="*/ 138 h 347"/>
                <a:gd name="T56" fmla="*/ 13 w 2054"/>
                <a:gd name="T57" fmla="*/ 106 h 347"/>
                <a:gd name="T58" fmla="*/ 30 w 2054"/>
                <a:gd name="T59" fmla="*/ 76 h 347"/>
                <a:gd name="T60" fmla="*/ 52 w 2054"/>
                <a:gd name="T61" fmla="*/ 51 h 347"/>
                <a:gd name="T62" fmla="*/ 78 w 2054"/>
                <a:gd name="T63" fmla="*/ 30 h 347"/>
                <a:gd name="T64" fmla="*/ 108 w 2054"/>
                <a:gd name="T65" fmla="*/ 14 h 347"/>
                <a:gd name="T66" fmla="*/ 141 w 2054"/>
                <a:gd name="T67" fmla="*/ 3 h 347"/>
                <a:gd name="T68" fmla="*/ 177 w 2054"/>
                <a:gd name="T6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4" h="347">
                  <a:moveTo>
                    <a:pt x="177" y="0"/>
                  </a:moveTo>
                  <a:lnTo>
                    <a:pt x="1877" y="0"/>
                  </a:lnTo>
                  <a:lnTo>
                    <a:pt x="1913" y="3"/>
                  </a:lnTo>
                  <a:lnTo>
                    <a:pt x="1946" y="14"/>
                  </a:lnTo>
                  <a:lnTo>
                    <a:pt x="1975" y="30"/>
                  </a:lnTo>
                  <a:lnTo>
                    <a:pt x="2002" y="51"/>
                  </a:lnTo>
                  <a:lnTo>
                    <a:pt x="2024" y="76"/>
                  </a:lnTo>
                  <a:lnTo>
                    <a:pt x="2040" y="106"/>
                  </a:lnTo>
                  <a:lnTo>
                    <a:pt x="2050" y="138"/>
                  </a:lnTo>
                  <a:lnTo>
                    <a:pt x="2054" y="174"/>
                  </a:lnTo>
                  <a:lnTo>
                    <a:pt x="2050" y="209"/>
                  </a:lnTo>
                  <a:lnTo>
                    <a:pt x="2040" y="241"/>
                  </a:lnTo>
                  <a:lnTo>
                    <a:pt x="2024" y="271"/>
                  </a:lnTo>
                  <a:lnTo>
                    <a:pt x="2002" y="296"/>
                  </a:lnTo>
                  <a:lnTo>
                    <a:pt x="1975" y="318"/>
                  </a:lnTo>
                  <a:lnTo>
                    <a:pt x="1945" y="333"/>
                  </a:lnTo>
                  <a:lnTo>
                    <a:pt x="1912" y="343"/>
                  </a:lnTo>
                  <a:lnTo>
                    <a:pt x="1877" y="347"/>
                  </a:lnTo>
                  <a:lnTo>
                    <a:pt x="177" y="347"/>
                  </a:lnTo>
                  <a:lnTo>
                    <a:pt x="141" y="343"/>
                  </a:lnTo>
                  <a:lnTo>
                    <a:pt x="108" y="333"/>
                  </a:lnTo>
                  <a:lnTo>
                    <a:pt x="78" y="318"/>
                  </a:lnTo>
                  <a:lnTo>
                    <a:pt x="52" y="296"/>
                  </a:lnTo>
                  <a:lnTo>
                    <a:pt x="30" y="271"/>
                  </a:lnTo>
                  <a:lnTo>
                    <a:pt x="13" y="241"/>
                  </a:lnTo>
                  <a:lnTo>
                    <a:pt x="3" y="209"/>
                  </a:lnTo>
                  <a:lnTo>
                    <a:pt x="0" y="174"/>
                  </a:lnTo>
                  <a:lnTo>
                    <a:pt x="3" y="138"/>
                  </a:lnTo>
                  <a:lnTo>
                    <a:pt x="13" y="106"/>
                  </a:lnTo>
                  <a:lnTo>
                    <a:pt x="30" y="76"/>
                  </a:lnTo>
                  <a:lnTo>
                    <a:pt x="52" y="51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3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2"/>
            <p:cNvSpPr>
              <a:spLocks/>
            </p:cNvSpPr>
            <p:nvPr/>
          </p:nvSpPr>
          <p:spPr bwMode="auto">
            <a:xfrm>
              <a:off x="4061" y="857"/>
              <a:ext cx="905" cy="173"/>
            </a:xfrm>
            <a:custGeom>
              <a:avLst/>
              <a:gdLst>
                <a:gd name="T0" fmla="*/ 177 w 1811"/>
                <a:gd name="T1" fmla="*/ 0 h 346"/>
                <a:gd name="T2" fmla="*/ 1811 w 1811"/>
                <a:gd name="T3" fmla="*/ 0 h 346"/>
                <a:gd name="T4" fmla="*/ 1493 w 1811"/>
                <a:gd name="T5" fmla="*/ 346 h 346"/>
                <a:gd name="T6" fmla="*/ 177 w 1811"/>
                <a:gd name="T7" fmla="*/ 346 h 346"/>
                <a:gd name="T8" fmla="*/ 141 w 1811"/>
                <a:gd name="T9" fmla="*/ 343 h 346"/>
                <a:gd name="T10" fmla="*/ 108 w 1811"/>
                <a:gd name="T11" fmla="*/ 333 h 346"/>
                <a:gd name="T12" fmla="*/ 78 w 1811"/>
                <a:gd name="T13" fmla="*/ 316 h 346"/>
                <a:gd name="T14" fmla="*/ 52 w 1811"/>
                <a:gd name="T15" fmla="*/ 295 h 346"/>
                <a:gd name="T16" fmla="*/ 30 w 1811"/>
                <a:gd name="T17" fmla="*/ 269 h 346"/>
                <a:gd name="T18" fmla="*/ 13 w 1811"/>
                <a:gd name="T19" fmla="*/ 240 h 346"/>
                <a:gd name="T20" fmla="*/ 3 w 1811"/>
                <a:gd name="T21" fmla="*/ 207 h 346"/>
                <a:gd name="T22" fmla="*/ 0 w 1811"/>
                <a:gd name="T23" fmla="*/ 172 h 346"/>
                <a:gd name="T24" fmla="*/ 3 w 1811"/>
                <a:gd name="T25" fmla="*/ 138 h 346"/>
                <a:gd name="T26" fmla="*/ 13 w 1811"/>
                <a:gd name="T27" fmla="*/ 106 h 346"/>
                <a:gd name="T28" fmla="*/ 30 w 1811"/>
                <a:gd name="T29" fmla="*/ 76 h 346"/>
                <a:gd name="T30" fmla="*/ 52 w 1811"/>
                <a:gd name="T31" fmla="*/ 51 h 346"/>
                <a:gd name="T32" fmla="*/ 78 w 1811"/>
                <a:gd name="T33" fmla="*/ 29 h 346"/>
                <a:gd name="T34" fmla="*/ 108 w 1811"/>
                <a:gd name="T35" fmla="*/ 12 h 346"/>
                <a:gd name="T36" fmla="*/ 141 w 1811"/>
                <a:gd name="T37" fmla="*/ 3 h 346"/>
                <a:gd name="T38" fmla="*/ 177 w 1811"/>
                <a:gd name="T3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1" h="346">
                  <a:moveTo>
                    <a:pt x="177" y="0"/>
                  </a:moveTo>
                  <a:lnTo>
                    <a:pt x="1811" y="0"/>
                  </a:lnTo>
                  <a:lnTo>
                    <a:pt x="1493" y="346"/>
                  </a:lnTo>
                  <a:lnTo>
                    <a:pt x="177" y="346"/>
                  </a:lnTo>
                  <a:lnTo>
                    <a:pt x="141" y="343"/>
                  </a:lnTo>
                  <a:lnTo>
                    <a:pt x="108" y="333"/>
                  </a:lnTo>
                  <a:lnTo>
                    <a:pt x="78" y="316"/>
                  </a:lnTo>
                  <a:lnTo>
                    <a:pt x="52" y="295"/>
                  </a:lnTo>
                  <a:lnTo>
                    <a:pt x="30" y="269"/>
                  </a:lnTo>
                  <a:lnTo>
                    <a:pt x="13" y="240"/>
                  </a:lnTo>
                  <a:lnTo>
                    <a:pt x="3" y="207"/>
                  </a:lnTo>
                  <a:lnTo>
                    <a:pt x="0" y="172"/>
                  </a:lnTo>
                  <a:lnTo>
                    <a:pt x="3" y="138"/>
                  </a:lnTo>
                  <a:lnTo>
                    <a:pt x="13" y="106"/>
                  </a:lnTo>
                  <a:lnTo>
                    <a:pt x="30" y="76"/>
                  </a:lnTo>
                  <a:lnTo>
                    <a:pt x="52" y="51"/>
                  </a:lnTo>
                  <a:lnTo>
                    <a:pt x="78" y="29"/>
                  </a:lnTo>
                  <a:lnTo>
                    <a:pt x="108" y="12"/>
                  </a:lnTo>
                  <a:lnTo>
                    <a:pt x="141" y="3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3"/>
            <p:cNvSpPr>
              <a:spLocks/>
            </p:cNvSpPr>
            <p:nvPr/>
          </p:nvSpPr>
          <p:spPr bwMode="auto">
            <a:xfrm>
              <a:off x="4061" y="1215"/>
              <a:ext cx="574" cy="174"/>
            </a:xfrm>
            <a:custGeom>
              <a:avLst/>
              <a:gdLst>
                <a:gd name="T0" fmla="*/ 177 w 1149"/>
                <a:gd name="T1" fmla="*/ 0 h 347"/>
                <a:gd name="T2" fmla="*/ 1149 w 1149"/>
                <a:gd name="T3" fmla="*/ 0 h 347"/>
                <a:gd name="T4" fmla="*/ 949 w 1149"/>
                <a:gd name="T5" fmla="*/ 347 h 347"/>
                <a:gd name="T6" fmla="*/ 177 w 1149"/>
                <a:gd name="T7" fmla="*/ 347 h 347"/>
                <a:gd name="T8" fmla="*/ 141 w 1149"/>
                <a:gd name="T9" fmla="*/ 344 h 347"/>
                <a:gd name="T10" fmla="*/ 108 w 1149"/>
                <a:gd name="T11" fmla="*/ 333 h 347"/>
                <a:gd name="T12" fmla="*/ 78 w 1149"/>
                <a:gd name="T13" fmla="*/ 317 h 347"/>
                <a:gd name="T14" fmla="*/ 52 w 1149"/>
                <a:gd name="T15" fmla="*/ 296 h 347"/>
                <a:gd name="T16" fmla="*/ 30 w 1149"/>
                <a:gd name="T17" fmla="*/ 271 h 347"/>
                <a:gd name="T18" fmla="*/ 13 w 1149"/>
                <a:gd name="T19" fmla="*/ 241 h 347"/>
                <a:gd name="T20" fmla="*/ 3 w 1149"/>
                <a:gd name="T21" fmla="*/ 209 h 347"/>
                <a:gd name="T22" fmla="*/ 0 w 1149"/>
                <a:gd name="T23" fmla="*/ 173 h 347"/>
                <a:gd name="T24" fmla="*/ 3 w 1149"/>
                <a:gd name="T25" fmla="*/ 138 h 347"/>
                <a:gd name="T26" fmla="*/ 13 w 1149"/>
                <a:gd name="T27" fmla="*/ 106 h 347"/>
                <a:gd name="T28" fmla="*/ 30 w 1149"/>
                <a:gd name="T29" fmla="*/ 76 h 347"/>
                <a:gd name="T30" fmla="*/ 52 w 1149"/>
                <a:gd name="T31" fmla="*/ 51 h 347"/>
                <a:gd name="T32" fmla="*/ 78 w 1149"/>
                <a:gd name="T33" fmla="*/ 29 h 347"/>
                <a:gd name="T34" fmla="*/ 108 w 1149"/>
                <a:gd name="T35" fmla="*/ 14 h 347"/>
                <a:gd name="T36" fmla="*/ 141 w 1149"/>
                <a:gd name="T37" fmla="*/ 4 h 347"/>
                <a:gd name="T38" fmla="*/ 177 w 1149"/>
                <a:gd name="T3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9" h="347">
                  <a:moveTo>
                    <a:pt x="177" y="0"/>
                  </a:moveTo>
                  <a:lnTo>
                    <a:pt x="1149" y="0"/>
                  </a:lnTo>
                  <a:lnTo>
                    <a:pt x="949" y="347"/>
                  </a:lnTo>
                  <a:lnTo>
                    <a:pt x="177" y="347"/>
                  </a:lnTo>
                  <a:lnTo>
                    <a:pt x="141" y="344"/>
                  </a:lnTo>
                  <a:lnTo>
                    <a:pt x="108" y="333"/>
                  </a:lnTo>
                  <a:lnTo>
                    <a:pt x="78" y="317"/>
                  </a:lnTo>
                  <a:lnTo>
                    <a:pt x="52" y="296"/>
                  </a:lnTo>
                  <a:lnTo>
                    <a:pt x="30" y="271"/>
                  </a:lnTo>
                  <a:lnTo>
                    <a:pt x="13" y="241"/>
                  </a:lnTo>
                  <a:lnTo>
                    <a:pt x="3" y="209"/>
                  </a:lnTo>
                  <a:lnTo>
                    <a:pt x="0" y="173"/>
                  </a:lnTo>
                  <a:lnTo>
                    <a:pt x="3" y="138"/>
                  </a:lnTo>
                  <a:lnTo>
                    <a:pt x="13" y="106"/>
                  </a:lnTo>
                  <a:lnTo>
                    <a:pt x="30" y="76"/>
                  </a:lnTo>
                  <a:lnTo>
                    <a:pt x="52" y="51"/>
                  </a:lnTo>
                  <a:lnTo>
                    <a:pt x="78" y="29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4"/>
            <p:cNvSpPr>
              <a:spLocks/>
            </p:cNvSpPr>
            <p:nvPr/>
          </p:nvSpPr>
          <p:spPr bwMode="auto">
            <a:xfrm>
              <a:off x="4061" y="1579"/>
              <a:ext cx="420" cy="173"/>
            </a:xfrm>
            <a:custGeom>
              <a:avLst/>
              <a:gdLst>
                <a:gd name="T0" fmla="*/ 177 w 839"/>
                <a:gd name="T1" fmla="*/ 0 h 347"/>
                <a:gd name="T2" fmla="*/ 839 w 839"/>
                <a:gd name="T3" fmla="*/ 0 h 347"/>
                <a:gd name="T4" fmla="*/ 754 w 839"/>
                <a:gd name="T5" fmla="*/ 289 h 347"/>
                <a:gd name="T6" fmla="*/ 749 w 839"/>
                <a:gd name="T7" fmla="*/ 307 h 347"/>
                <a:gd name="T8" fmla="*/ 746 w 839"/>
                <a:gd name="T9" fmla="*/ 324 h 347"/>
                <a:gd name="T10" fmla="*/ 743 w 839"/>
                <a:gd name="T11" fmla="*/ 347 h 347"/>
                <a:gd name="T12" fmla="*/ 177 w 839"/>
                <a:gd name="T13" fmla="*/ 347 h 347"/>
                <a:gd name="T14" fmla="*/ 141 w 839"/>
                <a:gd name="T15" fmla="*/ 342 h 347"/>
                <a:gd name="T16" fmla="*/ 108 w 839"/>
                <a:gd name="T17" fmla="*/ 333 h 347"/>
                <a:gd name="T18" fmla="*/ 78 w 839"/>
                <a:gd name="T19" fmla="*/ 317 h 347"/>
                <a:gd name="T20" fmla="*/ 52 w 839"/>
                <a:gd name="T21" fmla="*/ 296 h 347"/>
                <a:gd name="T22" fmla="*/ 30 w 839"/>
                <a:gd name="T23" fmla="*/ 270 h 347"/>
                <a:gd name="T24" fmla="*/ 13 w 839"/>
                <a:gd name="T25" fmla="*/ 241 h 347"/>
                <a:gd name="T26" fmla="*/ 3 w 839"/>
                <a:gd name="T27" fmla="*/ 208 h 347"/>
                <a:gd name="T28" fmla="*/ 0 w 839"/>
                <a:gd name="T29" fmla="*/ 173 h 347"/>
                <a:gd name="T30" fmla="*/ 3 w 839"/>
                <a:gd name="T31" fmla="*/ 138 h 347"/>
                <a:gd name="T32" fmla="*/ 13 w 839"/>
                <a:gd name="T33" fmla="*/ 105 h 347"/>
                <a:gd name="T34" fmla="*/ 30 w 839"/>
                <a:gd name="T35" fmla="*/ 76 h 347"/>
                <a:gd name="T36" fmla="*/ 52 w 839"/>
                <a:gd name="T37" fmla="*/ 50 h 347"/>
                <a:gd name="T38" fmla="*/ 78 w 839"/>
                <a:gd name="T39" fmla="*/ 29 h 347"/>
                <a:gd name="T40" fmla="*/ 108 w 839"/>
                <a:gd name="T41" fmla="*/ 14 h 347"/>
                <a:gd name="T42" fmla="*/ 141 w 839"/>
                <a:gd name="T43" fmla="*/ 4 h 347"/>
                <a:gd name="T44" fmla="*/ 177 w 839"/>
                <a:gd name="T4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39" h="347">
                  <a:moveTo>
                    <a:pt x="177" y="0"/>
                  </a:moveTo>
                  <a:lnTo>
                    <a:pt x="839" y="0"/>
                  </a:lnTo>
                  <a:lnTo>
                    <a:pt x="754" y="289"/>
                  </a:lnTo>
                  <a:lnTo>
                    <a:pt x="749" y="307"/>
                  </a:lnTo>
                  <a:lnTo>
                    <a:pt x="746" y="324"/>
                  </a:lnTo>
                  <a:lnTo>
                    <a:pt x="743" y="347"/>
                  </a:lnTo>
                  <a:lnTo>
                    <a:pt x="177" y="347"/>
                  </a:lnTo>
                  <a:lnTo>
                    <a:pt x="141" y="342"/>
                  </a:lnTo>
                  <a:lnTo>
                    <a:pt x="108" y="333"/>
                  </a:lnTo>
                  <a:lnTo>
                    <a:pt x="78" y="317"/>
                  </a:lnTo>
                  <a:lnTo>
                    <a:pt x="52" y="296"/>
                  </a:lnTo>
                  <a:lnTo>
                    <a:pt x="30" y="270"/>
                  </a:lnTo>
                  <a:lnTo>
                    <a:pt x="13" y="241"/>
                  </a:lnTo>
                  <a:lnTo>
                    <a:pt x="3" y="208"/>
                  </a:lnTo>
                  <a:lnTo>
                    <a:pt x="0" y="173"/>
                  </a:lnTo>
                  <a:lnTo>
                    <a:pt x="3" y="138"/>
                  </a:lnTo>
                  <a:lnTo>
                    <a:pt x="13" y="105"/>
                  </a:lnTo>
                  <a:lnTo>
                    <a:pt x="30" y="76"/>
                  </a:lnTo>
                  <a:lnTo>
                    <a:pt x="52" y="50"/>
                  </a:lnTo>
                  <a:lnTo>
                    <a:pt x="78" y="29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5"/>
            <p:cNvSpPr>
              <a:spLocks noEditPoints="1"/>
            </p:cNvSpPr>
            <p:nvPr/>
          </p:nvSpPr>
          <p:spPr bwMode="auto">
            <a:xfrm>
              <a:off x="4722" y="527"/>
              <a:ext cx="1061" cy="1087"/>
            </a:xfrm>
            <a:custGeom>
              <a:avLst/>
              <a:gdLst>
                <a:gd name="T0" fmla="*/ 1172 w 2122"/>
                <a:gd name="T1" fmla="*/ 605 h 2173"/>
                <a:gd name="T2" fmla="*/ 1147 w 2122"/>
                <a:gd name="T3" fmla="*/ 621 h 2173"/>
                <a:gd name="T4" fmla="*/ 327 w 2122"/>
                <a:gd name="T5" fmla="*/ 1521 h 2173"/>
                <a:gd name="T6" fmla="*/ 324 w 2122"/>
                <a:gd name="T7" fmla="*/ 1555 h 2173"/>
                <a:gd name="T8" fmla="*/ 341 w 2122"/>
                <a:gd name="T9" fmla="*/ 1585 h 2173"/>
                <a:gd name="T10" fmla="*/ 393 w 2122"/>
                <a:gd name="T11" fmla="*/ 1628 h 2173"/>
                <a:gd name="T12" fmla="*/ 422 w 2122"/>
                <a:gd name="T13" fmla="*/ 1635 h 2173"/>
                <a:gd name="T14" fmla="*/ 450 w 2122"/>
                <a:gd name="T15" fmla="*/ 1626 h 2173"/>
                <a:gd name="T16" fmla="*/ 1271 w 2122"/>
                <a:gd name="T17" fmla="*/ 732 h 2173"/>
                <a:gd name="T18" fmla="*/ 1285 w 2122"/>
                <a:gd name="T19" fmla="*/ 700 h 2173"/>
                <a:gd name="T20" fmla="*/ 1278 w 2122"/>
                <a:gd name="T21" fmla="*/ 666 h 2173"/>
                <a:gd name="T22" fmla="*/ 1228 w 2122"/>
                <a:gd name="T23" fmla="*/ 616 h 2173"/>
                <a:gd name="T24" fmla="*/ 1200 w 2122"/>
                <a:gd name="T25" fmla="*/ 604 h 2173"/>
                <a:gd name="T26" fmla="*/ 1474 w 2122"/>
                <a:gd name="T27" fmla="*/ 297 h 2173"/>
                <a:gd name="T28" fmla="*/ 1439 w 2122"/>
                <a:gd name="T29" fmla="*/ 305 h 2173"/>
                <a:gd name="T30" fmla="*/ 1356 w 2122"/>
                <a:gd name="T31" fmla="*/ 392 h 2173"/>
                <a:gd name="T32" fmla="*/ 1341 w 2122"/>
                <a:gd name="T33" fmla="*/ 433 h 2173"/>
                <a:gd name="T34" fmla="*/ 1350 w 2122"/>
                <a:gd name="T35" fmla="*/ 460 h 2173"/>
                <a:gd name="T36" fmla="*/ 1400 w 2122"/>
                <a:gd name="T37" fmla="*/ 506 h 2173"/>
                <a:gd name="T38" fmla="*/ 1426 w 2122"/>
                <a:gd name="T39" fmla="*/ 520 h 2173"/>
                <a:gd name="T40" fmla="*/ 1455 w 2122"/>
                <a:gd name="T41" fmla="*/ 519 h 2173"/>
                <a:gd name="T42" fmla="*/ 1481 w 2122"/>
                <a:gd name="T43" fmla="*/ 504 h 2173"/>
                <a:gd name="T44" fmla="*/ 1541 w 2122"/>
                <a:gd name="T45" fmla="*/ 437 h 2173"/>
                <a:gd name="T46" fmla="*/ 1562 w 2122"/>
                <a:gd name="T47" fmla="*/ 410 h 2173"/>
                <a:gd name="T48" fmla="*/ 1564 w 2122"/>
                <a:gd name="T49" fmla="*/ 377 h 2173"/>
                <a:gd name="T50" fmla="*/ 1547 w 2122"/>
                <a:gd name="T51" fmla="*/ 345 h 2173"/>
                <a:gd name="T52" fmla="*/ 1491 w 2122"/>
                <a:gd name="T53" fmla="*/ 302 h 2173"/>
                <a:gd name="T54" fmla="*/ 1442 w 2122"/>
                <a:gd name="T55" fmla="*/ 0 h 2173"/>
                <a:gd name="T56" fmla="*/ 2009 w 2122"/>
                <a:gd name="T57" fmla="*/ 719 h 2173"/>
                <a:gd name="T58" fmla="*/ 679 w 2122"/>
                <a:gd name="T59" fmla="*/ 2173 h 2173"/>
                <a:gd name="T60" fmla="*/ 96 w 2122"/>
                <a:gd name="T61" fmla="*/ 1472 h 2173"/>
                <a:gd name="T62" fmla="*/ 1442 w 2122"/>
                <a:gd name="T63" fmla="*/ 0 h 2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22" h="2173">
                  <a:moveTo>
                    <a:pt x="1186" y="602"/>
                  </a:moveTo>
                  <a:lnTo>
                    <a:pt x="1172" y="605"/>
                  </a:lnTo>
                  <a:lnTo>
                    <a:pt x="1157" y="611"/>
                  </a:lnTo>
                  <a:lnTo>
                    <a:pt x="1147" y="621"/>
                  </a:lnTo>
                  <a:lnTo>
                    <a:pt x="337" y="1506"/>
                  </a:lnTo>
                  <a:lnTo>
                    <a:pt x="327" y="1521"/>
                  </a:lnTo>
                  <a:lnTo>
                    <a:pt x="322" y="1538"/>
                  </a:lnTo>
                  <a:lnTo>
                    <a:pt x="324" y="1555"/>
                  </a:lnTo>
                  <a:lnTo>
                    <a:pt x="329" y="1570"/>
                  </a:lnTo>
                  <a:lnTo>
                    <a:pt x="341" y="1585"/>
                  </a:lnTo>
                  <a:lnTo>
                    <a:pt x="381" y="1620"/>
                  </a:lnTo>
                  <a:lnTo>
                    <a:pt x="393" y="1628"/>
                  </a:lnTo>
                  <a:lnTo>
                    <a:pt x="407" y="1634"/>
                  </a:lnTo>
                  <a:lnTo>
                    <a:pt x="422" y="1635"/>
                  </a:lnTo>
                  <a:lnTo>
                    <a:pt x="437" y="1633"/>
                  </a:lnTo>
                  <a:lnTo>
                    <a:pt x="450" y="1626"/>
                  </a:lnTo>
                  <a:lnTo>
                    <a:pt x="462" y="1616"/>
                  </a:lnTo>
                  <a:lnTo>
                    <a:pt x="1271" y="732"/>
                  </a:lnTo>
                  <a:lnTo>
                    <a:pt x="1281" y="717"/>
                  </a:lnTo>
                  <a:lnTo>
                    <a:pt x="1285" y="700"/>
                  </a:lnTo>
                  <a:lnTo>
                    <a:pt x="1285" y="683"/>
                  </a:lnTo>
                  <a:lnTo>
                    <a:pt x="1278" y="666"/>
                  </a:lnTo>
                  <a:lnTo>
                    <a:pt x="1267" y="652"/>
                  </a:lnTo>
                  <a:lnTo>
                    <a:pt x="1228" y="616"/>
                  </a:lnTo>
                  <a:lnTo>
                    <a:pt x="1215" y="609"/>
                  </a:lnTo>
                  <a:lnTo>
                    <a:pt x="1200" y="604"/>
                  </a:lnTo>
                  <a:lnTo>
                    <a:pt x="1186" y="602"/>
                  </a:lnTo>
                  <a:close/>
                  <a:moveTo>
                    <a:pt x="1474" y="297"/>
                  </a:moveTo>
                  <a:lnTo>
                    <a:pt x="1457" y="297"/>
                  </a:lnTo>
                  <a:lnTo>
                    <a:pt x="1439" y="305"/>
                  </a:lnTo>
                  <a:lnTo>
                    <a:pt x="1425" y="316"/>
                  </a:lnTo>
                  <a:lnTo>
                    <a:pt x="1356" y="392"/>
                  </a:lnTo>
                  <a:lnTo>
                    <a:pt x="1344" y="412"/>
                  </a:lnTo>
                  <a:lnTo>
                    <a:pt x="1341" y="433"/>
                  </a:lnTo>
                  <a:lnTo>
                    <a:pt x="1344" y="447"/>
                  </a:lnTo>
                  <a:lnTo>
                    <a:pt x="1350" y="460"/>
                  </a:lnTo>
                  <a:lnTo>
                    <a:pt x="1360" y="471"/>
                  </a:lnTo>
                  <a:lnTo>
                    <a:pt x="1400" y="506"/>
                  </a:lnTo>
                  <a:lnTo>
                    <a:pt x="1412" y="515"/>
                  </a:lnTo>
                  <a:lnTo>
                    <a:pt x="1426" y="520"/>
                  </a:lnTo>
                  <a:lnTo>
                    <a:pt x="1441" y="520"/>
                  </a:lnTo>
                  <a:lnTo>
                    <a:pt x="1455" y="519"/>
                  </a:lnTo>
                  <a:lnTo>
                    <a:pt x="1469" y="512"/>
                  </a:lnTo>
                  <a:lnTo>
                    <a:pt x="1481" y="504"/>
                  </a:lnTo>
                  <a:lnTo>
                    <a:pt x="1484" y="499"/>
                  </a:lnTo>
                  <a:lnTo>
                    <a:pt x="1541" y="437"/>
                  </a:lnTo>
                  <a:lnTo>
                    <a:pt x="1552" y="425"/>
                  </a:lnTo>
                  <a:lnTo>
                    <a:pt x="1562" y="410"/>
                  </a:lnTo>
                  <a:lnTo>
                    <a:pt x="1566" y="393"/>
                  </a:lnTo>
                  <a:lnTo>
                    <a:pt x="1564" y="377"/>
                  </a:lnTo>
                  <a:lnTo>
                    <a:pt x="1559" y="360"/>
                  </a:lnTo>
                  <a:lnTo>
                    <a:pt x="1547" y="345"/>
                  </a:lnTo>
                  <a:lnTo>
                    <a:pt x="1507" y="312"/>
                  </a:lnTo>
                  <a:lnTo>
                    <a:pt x="1491" y="302"/>
                  </a:lnTo>
                  <a:lnTo>
                    <a:pt x="1474" y="297"/>
                  </a:lnTo>
                  <a:close/>
                  <a:moveTo>
                    <a:pt x="1442" y="0"/>
                  </a:moveTo>
                  <a:lnTo>
                    <a:pt x="2122" y="598"/>
                  </a:lnTo>
                  <a:lnTo>
                    <a:pt x="2009" y="719"/>
                  </a:lnTo>
                  <a:lnTo>
                    <a:pt x="776" y="2069"/>
                  </a:lnTo>
                  <a:lnTo>
                    <a:pt x="679" y="2173"/>
                  </a:lnTo>
                  <a:lnTo>
                    <a:pt x="0" y="1576"/>
                  </a:lnTo>
                  <a:lnTo>
                    <a:pt x="96" y="1472"/>
                  </a:lnTo>
                  <a:lnTo>
                    <a:pt x="1331" y="122"/>
                  </a:lnTo>
                  <a:lnTo>
                    <a:pt x="14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6"/>
            <p:cNvSpPr>
              <a:spLocks/>
            </p:cNvSpPr>
            <p:nvPr/>
          </p:nvSpPr>
          <p:spPr bwMode="auto">
            <a:xfrm>
              <a:off x="5476" y="401"/>
              <a:ext cx="423" cy="390"/>
            </a:xfrm>
            <a:custGeom>
              <a:avLst/>
              <a:gdLst>
                <a:gd name="T0" fmla="*/ 168 w 846"/>
                <a:gd name="T1" fmla="*/ 0 h 779"/>
                <a:gd name="T2" fmla="*/ 846 w 846"/>
                <a:gd name="T3" fmla="*/ 597 h 779"/>
                <a:gd name="T4" fmla="*/ 679 w 846"/>
                <a:gd name="T5" fmla="*/ 779 h 779"/>
                <a:gd name="T6" fmla="*/ 0 w 846"/>
                <a:gd name="T7" fmla="*/ 181 h 779"/>
                <a:gd name="T8" fmla="*/ 52 w 846"/>
                <a:gd name="T9" fmla="*/ 126 h 779"/>
                <a:gd name="T10" fmla="*/ 168 w 846"/>
                <a:gd name="T11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6" h="779">
                  <a:moveTo>
                    <a:pt x="168" y="0"/>
                  </a:moveTo>
                  <a:lnTo>
                    <a:pt x="846" y="597"/>
                  </a:lnTo>
                  <a:lnTo>
                    <a:pt x="679" y="779"/>
                  </a:lnTo>
                  <a:lnTo>
                    <a:pt x="0" y="181"/>
                  </a:lnTo>
                  <a:lnTo>
                    <a:pt x="52" y="126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"/>
            <p:cNvSpPr>
              <a:spLocks noEditPoints="1"/>
            </p:cNvSpPr>
            <p:nvPr/>
          </p:nvSpPr>
          <p:spPr bwMode="auto">
            <a:xfrm>
              <a:off x="5590" y="211"/>
              <a:ext cx="479" cy="455"/>
            </a:xfrm>
            <a:custGeom>
              <a:avLst/>
              <a:gdLst>
                <a:gd name="T0" fmla="*/ 373 w 957"/>
                <a:gd name="T1" fmla="*/ 169 h 910"/>
                <a:gd name="T2" fmla="*/ 253 w 957"/>
                <a:gd name="T3" fmla="*/ 299 h 910"/>
                <a:gd name="T4" fmla="*/ 666 w 957"/>
                <a:gd name="T5" fmla="*/ 662 h 910"/>
                <a:gd name="T6" fmla="*/ 784 w 957"/>
                <a:gd name="T7" fmla="*/ 532 h 910"/>
                <a:gd name="T8" fmla="*/ 373 w 957"/>
                <a:gd name="T9" fmla="*/ 169 h 910"/>
                <a:gd name="T10" fmla="*/ 364 w 957"/>
                <a:gd name="T11" fmla="*/ 0 h 910"/>
                <a:gd name="T12" fmla="*/ 401 w 957"/>
                <a:gd name="T13" fmla="*/ 1 h 910"/>
                <a:gd name="T14" fmla="*/ 439 w 957"/>
                <a:gd name="T15" fmla="*/ 11 h 910"/>
                <a:gd name="T16" fmla="*/ 475 w 957"/>
                <a:gd name="T17" fmla="*/ 27 h 910"/>
                <a:gd name="T18" fmla="*/ 506 w 957"/>
                <a:gd name="T19" fmla="*/ 49 h 910"/>
                <a:gd name="T20" fmla="*/ 891 w 957"/>
                <a:gd name="T21" fmla="*/ 388 h 910"/>
                <a:gd name="T22" fmla="*/ 917 w 957"/>
                <a:gd name="T23" fmla="*/ 416 h 910"/>
                <a:gd name="T24" fmla="*/ 937 w 957"/>
                <a:gd name="T25" fmla="*/ 449 h 910"/>
                <a:gd name="T26" fmla="*/ 950 w 957"/>
                <a:gd name="T27" fmla="*/ 486 h 910"/>
                <a:gd name="T28" fmla="*/ 957 w 957"/>
                <a:gd name="T29" fmla="*/ 522 h 910"/>
                <a:gd name="T30" fmla="*/ 954 w 957"/>
                <a:gd name="T31" fmla="*/ 560 h 910"/>
                <a:gd name="T32" fmla="*/ 945 w 957"/>
                <a:gd name="T33" fmla="*/ 597 h 910"/>
                <a:gd name="T34" fmla="*/ 930 w 957"/>
                <a:gd name="T35" fmla="*/ 631 h 910"/>
                <a:gd name="T36" fmla="*/ 907 w 957"/>
                <a:gd name="T37" fmla="*/ 662 h 910"/>
                <a:gd name="T38" fmla="*/ 679 w 957"/>
                <a:gd name="T39" fmla="*/ 910 h 910"/>
                <a:gd name="T40" fmla="*/ 0 w 957"/>
                <a:gd name="T41" fmla="*/ 313 h 910"/>
                <a:gd name="T42" fmla="*/ 227 w 957"/>
                <a:gd name="T43" fmla="*/ 65 h 910"/>
                <a:gd name="T44" fmla="*/ 256 w 957"/>
                <a:gd name="T45" fmla="*/ 40 h 910"/>
                <a:gd name="T46" fmla="*/ 289 w 957"/>
                <a:gd name="T47" fmla="*/ 20 h 910"/>
                <a:gd name="T48" fmla="*/ 325 w 957"/>
                <a:gd name="T49" fmla="*/ 6 h 910"/>
                <a:gd name="T50" fmla="*/ 364 w 957"/>
                <a:gd name="T51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7" h="910">
                  <a:moveTo>
                    <a:pt x="373" y="169"/>
                  </a:moveTo>
                  <a:lnTo>
                    <a:pt x="253" y="299"/>
                  </a:lnTo>
                  <a:lnTo>
                    <a:pt x="666" y="662"/>
                  </a:lnTo>
                  <a:lnTo>
                    <a:pt x="784" y="532"/>
                  </a:lnTo>
                  <a:lnTo>
                    <a:pt x="373" y="169"/>
                  </a:lnTo>
                  <a:close/>
                  <a:moveTo>
                    <a:pt x="364" y="0"/>
                  </a:moveTo>
                  <a:lnTo>
                    <a:pt x="401" y="1"/>
                  </a:lnTo>
                  <a:lnTo>
                    <a:pt x="439" y="11"/>
                  </a:lnTo>
                  <a:lnTo>
                    <a:pt x="475" y="27"/>
                  </a:lnTo>
                  <a:lnTo>
                    <a:pt x="506" y="49"/>
                  </a:lnTo>
                  <a:lnTo>
                    <a:pt x="891" y="388"/>
                  </a:lnTo>
                  <a:lnTo>
                    <a:pt x="917" y="416"/>
                  </a:lnTo>
                  <a:lnTo>
                    <a:pt x="937" y="449"/>
                  </a:lnTo>
                  <a:lnTo>
                    <a:pt x="950" y="486"/>
                  </a:lnTo>
                  <a:lnTo>
                    <a:pt x="957" y="522"/>
                  </a:lnTo>
                  <a:lnTo>
                    <a:pt x="954" y="560"/>
                  </a:lnTo>
                  <a:lnTo>
                    <a:pt x="945" y="597"/>
                  </a:lnTo>
                  <a:lnTo>
                    <a:pt x="930" y="631"/>
                  </a:lnTo>
                  <a:lnTo>
                    <a:pt x="907" y="662"/>
                  </a:lnTo>
                  <a:lnTo>
                    <a:pt x="679" y="910"/>
                  </a:lnTo>
                  <a:lnTo>
                    <a:pt x="0" y="313"/>
                  </a:lnTo>
                  <a:lnTo>
                    <a:pt x="227" y="65"/>
                  </a:lnTo>
                  <a:lnTo>
                    <a:pt x="256" y="40"/>
                  </a:lnTo>
                  <a:lnTo>
                    <a:pt x="289" y="20"/>
                  </a:lnTo>
                  <a:lnTo>
                    <a:pt x="325" y="6"/>
                  </a:lnTo>
                  <a:lnTo>
                    <a:pt x="3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8"/>
            <p:cNvSpPr>
              <a:spLocks noEditPoints="1"/>
            </p:cNvSpPr>
            <p:nvPr/>
          </p:nvSpPr>
          <p:spPr bwMode="auto">
            <a:xfrm>
              <a:off x="4563" y="1360"/>
              <a:ext cx="459" cy="459"/>
            </a:xfrm>
            <a:custGeom>
              <a:avLst/>
              <a:gdLst>
                <a:gd name="T0" fmla="*/ 299 w 917"/>
                <a:gd name="T1" fmla="*/ 212 h 919"/>
                <a:gd name="T2" fmla="*/ 207 w 917"/>
                <a:gd name="T3" fmla="*/ 525 h 919"/>
                <a:gd name="T4" fmla="*/ 387 w 917"/>
                <a:gd name="T5" fmla="*/ 683 h 919"/>
                <a:gd name="T6" fmla="*/ 694 w 917"/>
                <a:gd name="T7" fmla="*/ 560 h 919"/>
                <a:gd name="T8" fmla="*/ 299 w 917"/>
                <a:gd name="T9" fmla="*/ 212 h 919"/>
                <a:gd name="T10" fmla="*/ 237 w 917"/>
                <a:gd name="T11" fmla="*/ 0 h 919"/>
                <a:gd name="T12" fmla="*/ 917 w 917"/>
                <a:gd name="T13" fmla="*/ 597 h 919"/>
                <a:gd name="T14" fmla="*/ 135 w 917"/>
                <a:gd name="T15" fmla="*/ 912 h 919"/>
                <a:gd name="T16" fmla="*/ 113 w 917"/>
                <a:gd name="T17" fmla="*/ 917 h 919"/>
                <a:gd name="T18" fmla="*/ 92 w 917"/>
                <a:gd name="T19" fmla="*/ 919 h 919"/>
                <a:gd name="T20" fmla="*/ 70 w 917"/>
                <a:gd name="T21" fmla="*/ 915 h 919"/>
                <a:gd name="T22" fmla="*/ 50 w 917"/>
                <a:gd name="T23" fmla="*/ 906 h 919"/>
                <a:gd name="T24" fmla="*/ 33 w 917"/>
                <a:gd name="T25" fmla="*/ 893 h 919"/>
                <a:gd name="T26" fmla="*/ 14 w 917"/>
                <a:gd name="T27" fmla="*/ 872 h 919"/>
                <a:gd name="T28" fmla="*/ 4 w 917"/>
                <a:gd name="T29" fmla="*/ 848 h 919"/>
                <a:gd name="T30" fmla="*/ 0 w 917"/>
                <a:gd name="T31" fmla="*/ 823 h 919"/>
                <a:gd name="T32" fmla="*/ 4 w 917"/>
                <a:gd name="T33" fmla="*/ 796 h 919"/>
                <a:gd name="T34" fmla="*/ 237 w 917"/>
                <a:gd name="T35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7" h="919">
                  <a:moveTo>
                    <a:pt x="299" y="212"/>
                  </a:moveTo>
                  <a:lnTo>
                    <a:pt x="207" y="525"/>
                  </a:lnTo>
                  <a:lnTo>
                    <a:pt x="387" y="683"/>
                  </a:lnTo>
                  <a:lnTo>
                    <a:pt x="694" y="560"/>
                  </a:lnTo>
                  <a:lnTo>
                    <a:pt x="299" y="212"/>
                  </a:lnTo>
                  <a:close/>
                  <a:moveTo>
                    <a:pt x="237" y="0"/>
                  </a:moveTo>
                  <a:lnTo>
                    <a:pt x="917" y="597"/>
                  </a:lnTo>
                  <a:lnTo>
                    <a:pt x="135" y="912"/>
                  </a:lnTo>
                  <a:lnTo>
                    <a:pt x="113" y="917"/>
                  </a:lnTo>
                  <a:lnTo>
                    <a:pt x="92" y="919"/>
                  </a:lnTo>
                  <a:lnTo>
                    <a:pt x="70" y="915"/>
                  </a:lnTo>
                  <a:lnTo>
                    <a:pt x="50" y="906"/>
                  </a:lnTo>
                  <a:lnTo>
                    <a:pt x="33" y="893"/>
                  </a:lnTo>
                  <a:lnTo>
                    <a:pt x="14" y="872"/>
                  </a:lnTo>
                  <a:lnTo>
                    <a:pt x="4" y="848"/>
                  </a:lnTo>
                  <a:lnTo>
                    <a:pt x="0" y="823"/>
                  </a:lnTo>
                  <a:lnTo>
                    <a:pt x="4" y="796"/>
                  </a:lnTo>
                  <a:lnTo>
                    <a:pt x="2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896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lock Arc 23"/>
          <p:cNvSpPr/>
          <p:nvPr/>
        </p:nvSpPr>
        <p:spPr>
          <a:xfrm>
            <a:off x="8465986" y="2157046"/>
            <a:ext cx="2924907" cy="3024553"/>
          </a:xfrm>
          <a:prstGeom prst="blockArc">
            <a:avLst>
              <a:gd name="adj1" fmla="val 10801898"/>
              <a:gd name="adj2" fmla="val 109028"/>
              <a:gd name="adj3" fmla="val 125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>
            <a:off x="3387969" y="2168768"/>
            <a:ext cx="2895599" cy="3001108"/>
          </a:xfrm>
          <a:prstGeom prst="blockArc">
            <a:avLst>
              <a:gd name="adj1" fmla="val 10885213"/>
              <a:gd name="adj2" fmla="val 21523059"/>
              <a:gd name="adj3" fmla="val 125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flipV="1">
            <a:off x="5910356" y="2110144"/>
            <a:ext cx="2930770" cy="2977662"/>
          </a:xfrm>
          <a:prstGeom prst="blockArc">
            <a:avLst>
              <a:gd name="adj1" fmla="val 10885213"/>
              <a:gd name="adj2" fmla="val 21523059"/>
              <a:gd name="adj3" fmla="val 125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Block Arc 3"/>
          <p:cNvSpPr/>
          <p:nvPr/>
        </p:nvSpPr>
        <p:spPr>
          <a:xfrm flipV="1">
            <a:off x="820614" y="2121876"/>
            <a:ext cx="2930770" cy="2977662"/>
          </a:xfrm>
          <a:prstGeom prst="blockArc">
            <a:avLst>
              <a:gd name="adj1" fmla="val 10885213"/>
              <a:gd name="adj2" fmla="val 21523059"/>
              <a:gd name="adj3" fmla="val 125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/>
        </p:nvSpPr>
        <p:spPr>
          <a:xfrm flipV="1">
            <a:off x="3387970" y="2110149"/>
            <a:ext cx="2905942" cy="2977662"/>
          </a:xfrm>
          <a:prstGeom prst="blockArc">
            <a:avLst>
              <a:gd name="adj1" fmla="val 10888077"/>
              <a:gd name="adj2" fmla="val 96973"/>
              <a:gd name="adj3" fmla="val 125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lock Arc 16"/>
          <p:cNvSpPr/>
          <p:nvPr/>
        </p:nvSpPr>
        <p:spPr>
          <a:xfrm>
            <a:off x="5908432" y="2167678"/>
            <a:ext cx="2930770" cy="2977662"/>
          </a:xfrm>
          <a:prstGeom prst="blockArc">
            <a:avLst>
              <a:gd name="adj1" fmla="val 10998243"/>
              <a:gd name="adj2" fmla="val 21522089"/>
              <a:gd name="adj3" fmla="val 130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lock Arc 17"/>
          <p:cNvSpPr/>
          <p:nvPr/>
        </p:nvSpPr>
        <p:spPr>
          <a:xfrm flipV="1">
            <a:off x="8452884" y="2105247"/>
            <a:ext cx="2943036" cy="2982564"/>
          </a:xfrm>
          <a:prstGeom prst="blockArc">
            <a:avLst>
              <a:gd name="adj1" fmla="val 10785451"/>
              <a:gd name="adj2" fmla="val 21521533"/>
              <a:gd name="adj3" fmla="val 133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lock Arc 1"/>
          <p:cNvSpPr/>
          <p:nvPr/>
        </p:nvSpPr>
        <p:spPr>
          <a:xfrm>
            <a:off x="820614" y="2192215"/>
            <a:ext cx="2930770" cy="2977662"/>
          </a:xfrm>
          <a:prstGeom prst="blockArc">
            <a:avLst>
              <a:gd name="adj1" fmla="val 10885213"/>
              <a:gd name="adj2" fmla="val 21480301"/>
              <a:gd name="adj3" fmla="val 125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1972242" y="2921199"/>
            <a:ext cx="627515" cy="609723"/>
            <a:chOff x="2268" y="635"/>
            <a:chExt cx="3139" cy="3050"/>
          </a:xfrm>
          <a:solidFill>
            <a:schemeClr val="accent1"/>
          </a:solidFill>
        </p:grpSpPr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3289" y="635"/>
              <a:ext cx="1076" cy="1076"/>
            </a:xfrm>
            <a:custGeom>
              <a:avLst/>
              <a:gdLst>
                <a:gd name="T0" fmla="*/ 977 w 2151"/>
                <a:gd name="T1" fmla="*/ 178 h 2153"/>
                <a:gd name="T2" fmla="*/ 790 w 2151"/>
                <a:gd name="T3" fmla="*/ 220 h 2153"/>
                <a:gd name="T4" fmla="*/ 619 w 2151"/>
                <a:gd name="T5" fmla="*/ 296 h 2153"/>
                <a:gd name="T6" fmla="*/ 470 w 2151"/>
                <a:gd name="T7" fmla="*/ 406 h 2153"/>
                <a:gd name="T8" fmla="*/ 346 w 2151"/>
                <a:gd name="T9" fmla="*/ 544 h 2153"/>
                <a:gd name="T10" fmla="*/ 251 w 2151"/>
                <a:gd name="T11" fmla="*/ 704 h 2153"/>
                <a:gd name="T12" fmla="*/ 192 w 2151"/>
                <a:gd name="T13" fmla="*/ 883 h 2153"/>
                <a:gd name="T14" fmla="*/ 171 w 2151"/>
                <a:gd name="T15" fmla="*/ 1078 h 2153"/>
                <a:gd name="T16" fmla="*/ 192 w 2151"/>
                <a:gd name="T17" fmla="*/ 1270 h 2153"/>
                <a:gd name="T18" fmla="*/ 251 w 2151"/>
                <a:gd name="T19" fmla="*/ 1451 h 2153"/>
                <a:gd name="T20" fmla="*/ 346 w 2151"/>
                <a:gd name="T21" fmla="*/ 1611 h 2153"/>
                <a:gd name="T22" fmla="*/ 470 w 2151"/>
                <a:gd name="T23" fmla="*/ 1749 h 2153"/>
                <a:gd name="T24" fmla="*/ 619 w 2151"/>
                <a:gd name="T25" fmla="*/ 1857 h 2153"/>
                <a:gd name="T26" fmla="*/ 790 w 2151"/>
                <a:gd name="T27" fmla="*/ 1936 h 2153"/>
                <a:gd name="T28" fmla="*/ 977 w 2151"/>
                <a:gd name="T29" fmla="*/ 1976 h 2153"/>
                <a:gd name="T30" fmla="*/ 1173 w 2151"/>
                <a:gd name="T31" fmla="*/ 1976 h 2153"/>
                <a:gd name="T32" fmla="*/ 1360 w 2151"/>
                <a:gd name="T33" fmla="*/ 1936 h 2153"/>
                <a:gd name="T34" fmla="*/ 1532 w 2151"/>
                <a:gd name="T35" fmla="*/ 1857 h 2153"/>
                <a:gd name="T36" fmla="*/ 1680 w 2151"/>
                <a:gd name="T37" fmla="*/ 1749 h 2153"/>
                <a:gd name="T38" fmla="*/ 1804 w 2151"/>
                <a:gd name="T39" fmla="*/ 1611 h 2153"/>
                <a:gd name="T40" fmla="*/ 1899 w 2151"/>
                <a:gd name="T41" fmla="*/ 1451 h 2153"/>
                <a:gd name="T42" fmla="*/ 1958 w 2151"/>
                <a:gd name="T43" fmla="*/ 1270 h 2153"/>
                <a:gd name="T44" fmla="*/ 1979 w 2151"/>
                <a:gd name="T45" fmla="*/ 1078 h 2153"/>
                <a:gd name="T46" fmla="*/ 1958 w 2151"/>
                <a:gd name="T47" fmla="*/ 883 h 2153"/>
                <a:gd name="T48" fmla="*/ 1899 w 2151"/>
                <a:gd name="T49" fmla="*/ 704 h 2153"/>
                <a:gd name="T50" fmla="*/ 1804 w 2151"/>
                <a:gd name="T51" fmla="*/ 544 h 2153"/>
                <a:gd name="T52" fmla="*/ 1680 w 2151"/>
                <a:gd name="T53" fmla="*/ 406 h 2153"/>
                <a:gd name="T54" fmla="*/ 1532 w 2151"/>
                <a:gd name="T55" fmla="*/ 296 h 2153"/>
                <a:gd name="T56" fmla="*/ 1360 w 2151"/>
                <a:gd name="T57" fmla="*/ 220 h 2153"/>
                <a:gd name="T58" fmla="*/ 1173 w 2151"/>
                <a:gd name="T59" fmla="*/ 178 h 2153"/>
                <a:gd name="T60" fmla="*/ 1076 w 2151"/>
                <a:gd name="T61" fmla="*/ 0 h 2153"/>
                <a:gd name="T62" fmla="*/ 1292 w 2151"/>
                <a:gd name="T63" fmla="*/ 23 h 2153"/>
                <a:gd name="T64" fmla="*/ 1494 w 2151"/>
                <a:gd name="T65" fmla="*/ 86 h 2153"/>
                <a:gd name="T66" fmla="*/ 1676 w 2151"/>
                <a:gd name="T67" fmla="*/ 185 h 2153"/>
                <a:gd name="T68" fmla="*/ 1835 w 2151"/>
                <a:gd name="T69" fmla="*/ 317 h 2153"/>
                <a:gd name="T70" fmla="*/ 1966 w 2151"/>
                <a:gd name="T71" fmla="*/ 475 h 2153"/>
                <a:gd name="T72" fmla="*/ 2065 w 2151"/>
                <a:gd name="T73" fmla="*/ 658 h 2153"/>
                <a:gd name="T74" fmla="*/ 2128 w 2151"/>
                <a:gd name="T75" fmla="*/ 860 h 2153"/>
                <a:gd name="T76" fmla="*/ 2151 w 2151"/>
                <a:gd name="T77" fmla="*/ 1078 h 2153"/>
                <a:gd name="T78" fmla="*/ 2128 w 2151"/>
                <a:gd name="T79" fmla="*/ 1293 h 2153"/>
                <a:gd name="T80" fmla="*/ 2065 w 2151"/>
                <a:gd name="T81" fmla="*/ 1495 h 2153"/>
                <a:gd name="T82" fmla="*/ 1966 w 2151"/>
                <a:gd name="T83" fmla="*/ 1678 h 2153"/>
                <a:gd name="T84" fmla="*/ 1835 w 2151"/>
                <a:gd name="T85" fmla="*/ 1838 h 2153"/>
                <a:gd name="T86" fmla="*/ 1676 w 2151"/>
                <a:gd name="T87" fmla="*/ 1970 h 2153"/>
                <a:gd name="T88" fmla="*/ 1494 w 2151"/>
                <a:gd name="T89" fmla="*/ 2069 h 2153"/>
                <a:gd name="T90" fmla="*/ 1292 w 2151"/>
                <a:gd name="T91" fmla="*/ 2132 h 2153"/>
                <a:gd name="T92" fmla="*/ 1076 w 2151"/>
                <a:gd name="T93" fmla="*/ 2153 h 2153"/>
                <a:gd name="T94" fmla="*/ 859 w 2151"/>
                <a:gd name="T95" fmla="*/ 2132 h 2153"/>
                <a:gd name="T96" fmla="*/ 657 w 2151"/>
                <a:gd name="T97" fmla="*/ 2069 h 2153"/>
                <a:gd name="T98" fmla="*/ 474 w 2151"/>
                <a:gd name="T99" fmla="*/ 1970 h 2153"/>
                <a:gd name="T100" fmla="*/ 314 w 2151"/>
                <a:gd name="T101" fmla="*/ 1838 h 2153"/>
                <a:gd name="T102" fmla="*/ 183 w 2151"/>
                <a:gd name="T103" fmla="*/ 1678 h 2153"/>
                <a:gd name="T104" fmla="*/ 83 w 2151"/>
                <a:gd name="T105" fmla="*/ 1495 h 2153"/>
                <a:gd name="T106" fmla="*/ 21 w 2151"/>
                <a:gd name="T107" fmla="*/ 1293 h 2153"/>
                <a:gd name="T108" fmla="*/ 0 w 2151"/>
                <a:gd name="T109" fmla="*/ 1078 h 2153"/>
                <a:gd name="T110" fmla="*/ 21 w 2151"/>
                <a:gd name="T111" fmla="*/ 860 h 2153"/>
                <a:gd name="T112" fmla="*/ 83 w 2151"/>
                <a:gd name="T113" fmla="*/ 658 h 2153"/>
                <a:gd name="T114" fmla="*/ 183 w 2151"/>
                <a:gd name="T115" fmla="*/ 475 h 2153"/>
                <a:gd name="T116" fmla="*/ 314 w 2151"/>
                <a:gd name="T117" fmla="*/ 317 h 2153"/>
                <a:gd name="T118" fmla="*/ 474 w 2151"/>
                <a:gd name="T119" fmla="*/ 185 h 2153"/>
                <a:gd name="T120" fmla="*/ 657 w 2151"/>
                <a:gd name="T121" fmla="*/ 86 h 2153"/>
                <a:gd name="T122" fmla="*/ 859 w 2151"/>
                <a:gd name="T123" fmla="*/ 23 h 2153"/>
                <a:gd name="T124" fmla="*/ 1076 w 2151"/>
                <a:gd name="T125" fmla="*/ 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51" h="2153">
                  <a:moveTo>
                    <a:pt x="1076" y="172"/>
                  </a:moveTo>
                  <a:lnTo>
                    <a:pt x="977" y="178"/>
                  </a:lnTo>
                  <a:lnTo>
                    <a:pt x="882" y="193"/>
                  </a:lnTo>
                  <a:lnTo>
                    <a:pt x="790" y="220"/>
                  </a:lnTo>
                  <a:lnTo>
                    <a:pt x="703" y="254"/>
                  </a:lnTo>
                  <a:lnTo>
                    <a:pt x="619" y="296"/>
                  </a:lnTo>
                  <a:lnTo>
                    <a:pt x="541" y="347"/>
                  </a:lnTo>
                  <a:lnTo>
                    <a:pt x="470" y="406"/>
                  </a:lnTo>
                  <a:lnTo>
                    <a:pt x="404" y="471"/>
                  </a:lnTo>
                  <a:lnTo>
                    <a:pt x="346" y="544"/>
                  </a:lnTo>
                  <a:lnTo>
                    <a:pt x="295" y="622"/>
                  </a:lnTo>
                  <a:lnTo>
                    <a:pt x="251" y="704"/>
                  </a:lnTo>
                  <a:lnTo>
                    <a:pt x="217" y="792"/>
                  </a:lnTo>
                  <a:lnTo>
                    <a:pt x="192" y="883"/>
                  </a:lnTo>
                  <a:lnTo>
                    <a:pt x="177" y="978"/>
                  </a:lnTo>
                  <a:lnTo>
                    <a:pt x="171" y="1078"/>
                  </a:lnTo>
                  <a:lnTo>
                    <a:pt x="177" y="1175"/>
                  </a:lnTo>
                  <a:lnTo>
                    <a:pt x="192" y="1270"/>
                  </a:lnTo>
                  <a:lnTo>
                    <a:pt x="217" y="1364"/>
                  </a:lnTo>
                  <a:lnTo>
                    <a:pt x="251" y="1451"/>
                  </a:lnTo>
                  <a:lnTo>
                    <a:pt x="295" y="1533"/>
                  </a:lnTo>
                  <a:lnTo>
                    <a:pt x="346" y="1611"/>
                  </a:lnTo>
                  <a:lnTo>
                    <a:pt x="404" y="1684"/>
                  </a:lnTo>
                  <a:lnTo>
                    <a:pt x="470" y="1749"/>
                  </a:lnTo>
                  <a:lnTo>
                    <a:pt x="541" y="1808"/>
                  </a:lnTo>
                  <a:lnTo>
                    <a:pt x="619" y="1857"/>
                  </a:lnTo>
                  <a:lnTo>
                    <a:pt x="703" y="1901"/>
                  </a:lnTo>
                  <a:lnTo>
                    <a:pt x="790" y="1936"/>
                  </a:lnTo>
                  <a:lnTo>
                    <a:pt x="882" y="1960"/>
                  </a:lnTo>
                  <a:lnTo>
                    <a:pt x="977" y="1976"/>
                  </a:lnTo>
                  <a:lnTo>
                    <a:pt x="1076" y="1981"/>
                  </a:lnTo>
                  <a:lnTo>
                    <a:pt x="1173" y="1976"/>
                  </a:lnTo>
                  <a:lnTo>
                    <a:pt x="1269" y="1960"/>
                  </a:lnTo>
                  <a:lnTo>
                    <a:pt x="1360" y="1936"/>
                  </a:lnTo>
                  <a:lnTo>
                    <a:pt x="1448" y="1901"/>
                  </a:lnTo>
                  <a:lnTo>
                    <a:pt x="1532" y="1857"/>
                  </a:lnTo>
                  <a:lnTo>
                    <a:pt x="1610" y="1808"/>
                  </a:lnTo>
                  <a:lnTo>
                    <a:pt x="1680" y="1749"/>
                  </a:lnTo>
                  <a:lnTo>
                    <a:pt x="1747" y="1684"/>
                  </a:lnTo>
                  <a:lnTo>
                    <a:pt x="1804" y="1611"/>
                  </a:lnTo>
                  <a:lnTo>
                    <a:pt x="1856" y="1533"/>
                  </a:lnTo>
                  <a:lnTo>
                    <a:pt x="1899" y="1451"/>
                  </a:lnTo>
                  <a:lnTo>
                    <a:pt x="1934" y="1364"/>
                  </a:lnTo>
                  <a:lnTo>
                    <a:pt x="1958" y="1270"/>
                  </a:lnTo>
                  <a:lnTo>
                    <a:pt x="1974" y="1175"/>
                  </a:lnTo>
                  <a:lnTo>
                    <a:pt x="1979" y="1078"/>
                  </a:lnTo>
                  <a:lnTo>
                    <a:pt x="1974" y="978"/>
                  </a:lnTo>
                  <a:lnTo>
                    <a:pt x="1958" y="883"/>
                  </a:lnTo>
                  <a:lnTo>
                    <a:pt x="1934" y="792"/>
                  </a:lnTo>
                  <a:lnTo>
                    <a:pt x="1899" y="704"/>
                  </a:lnTo>
                  <a:lnTo>
                    <a:pt x="1856" y="622"/>
                  </a:lnTo>
                  <a:lnTo>
                    <a:pt x="1804" y="544"/>
                  </a:lnTo>
                  <a:lnTo>
                    <a:pt x="1747" y="471"/>
                  </a:lnTo>
                  <a:lnTo>
                    <a:pt x="1680" y="406"/>
                  </a:lnTo>
                  <a:lnTo>
                    <a:pt x="1610" y="347"/>
                  </a:lnTo>
                  <a:lnTo>
                    <a:pt x="1532" y="296"/>
                  </a:lnTo>
                  <a:lnTo>
                    <a:pt x="1448" y="254"/>
                  </a:lnTo>
                  <a:lnTo>
                    <a:pt x="1360" y="220"/>
                  </a:lnTo>
                  <a:lnTo>
                    <a:pt x="1269" y="193"/>
                  </a:lnTo>
                  <a:lnTo>
                    <a:pt x="1173" y="178"/>
                  </a:lnTo>
                  <a:lnTo>
                    <a:pt x="1076" y="172"/>
                  </a:lnTo>
                  <a:close/>
                  <a:moveTo>
                    <a:pt x="1076" y="0"/>
                  </a:moveTo>
                  <a:lnTo>
                    <a:pt x="1185" y="6"/>
                  </a:lnTo>
                  <a:lnTo>
                    <a:pt x="1292" y="23"/>
                  </a:lnTo>
                  <a:lnTo>
                    <a:pt x="1394" y="50"/>
                  </a:lnTo>
                  <a:lnTo>
                    <a:pt x="1494" y="86"/>
                  </a:lnTo>
                  <a:lnTo>
                    <a:pt x="1587" y="130"/>
                  </a:lnTo>
                  <a:lnTo>
                    <a:pt x="1676" y="185"/>
                  </a:lnTo>
                  <a:lnTo>
                    <a:pt x="1758" y="246"/>
                  </a:lnTo>
                  <a:lnTo>
                    <a:pt x="1835" y="317"/>
                  </a:lnTo>
                  <a:lnTo>
                    <a:pt x="1905" y="393"/>
                  </a:lnTo>
                  <a:lnTo>
                    <a:pt x="1966" y="475"/>
                  </a:lnTo>
                  <a:lnTo>
                    <a:pt x="2021" y="565"/>
                  </a:lnTo>
                  <a:lnTo>
                    <a:pt x="2065" y="658"/>
                  </a:lnTo>
                  <a:lnTo>
                    <a:pt x="2101" y="757"/>
                  </a:lnTo>
                  <a:lnTo>
                    <a:pt x="2128" y="860"/>
                  </a:lnTo>
                  <a:lnTo>
                    <a:pt x="2145" y="967"/>
                  </a:lnTo>
                  <a:lnTo>
                    <a:pt x="2151" y="1078"/>
                  </a:lnTo>
                  <a:lnTo>
                    <a:pt x="2145" y="1186"/>
                  </a:lnTo>
                  <a:lnTo>
                    <a:pt x="2128" y="1293"/>
                  </a:lnTo>
                  <a:lnTo>
                    <a:pt x="2101" y="1396"/>
                  </a:lnTo>
                  <a:lnTo>
                    <a:pt x="2065" y="1495"/>
                  </a:lnTo>
                  <a:lnTo>
                    <a:pt x="2021" y="1590"/>
                  </a:lnTo>
                  <a:lnTo>
                    <a:pt x="1966" y="1678"/>
                  </a:lnTo>
                  <a:lnTo>
                    <a:pt x="1905" y="1762"/>
                  </a:lnTo>
                  <a:lnTo>
                    <a:pt x="1835" y="1838"/>
                  </a:lnTo>
                  <a:lnTo>
                    <a:pt x="1758" y="1907"/>
                  </a:lnTo>
                  <a:lnTo>
                    <a:pt x="1676" y="1970"/>
                  </a:lnTo>
                  <a:lnTo>
                    <a:pt x="1587" y="2023"/>
                  </a:lnTo>
                  <a:lnTo>
                    <a:pt x="1494" y="2069"/>
                  </a:lnTo>
                  <a:lnTo>
                    <a:pt x="1394" y="2105"/>
                  </a:lnTo>
                  <a:lnTo>
                    <a:pt x="1292" y="2132"/>
                  </a:lnTo>
                  <a:lnTo>
                    <a:pt x="1185" y="2147"/>
                  </a:lnTo>
                  <a:lnTo>
                    <a:pt x="1076" y="2153"/>
                  </a:lnTo>
                  <a:lnTo>
                    <a:pt x="966" y="2147"/>
                  </a:lnTo>
                  <a:lnTo>
                    <a:pt x="859" y="2132"/>
                  </a:lnTo>
                  <a:lnTo>
                    <a:pt x="756" y="2105"/>
                  </a:lnTo>
                  <a:lnTo>
                    <a:pt x="657" y="2069"/>
                  </a:lnTo>
                  <a:lnTo>
                    <a:pt x="564" y="2023"/>
                  </a:lnTo>
                  <a:lnTo>
                    <a:pt x="474" y="1970"/>
                  </a:lnTo>
                  <a:lnTo>
                    <a:pt x="392" y="1907"/>
                  </a:lnTo>
                  <a:lnTo>
                    <a:pt x="314" y="1838"/>
                  </a:lnTo>
                  <a:lnTo>
                    <a:pt x="245" y="1762"/>
                  </a:lnTo>
                  <a:lnTo>
                    <a:pt x="183" y="1678"/>
                  </a:lnTo>
                  <a:lnTo>
                    <a:pt x="129" y="1590"/>
                  </a:lnTo>
                  <a:lnTo>
                    <a:pt x="83" y="1495"/>
                  </a:lnTo>
                  <a:lnTo>
                    <a:pt x="47" y="1398"/>
                  </a:lnTo>
                  <a:lnTo>
                    <a:pt x="21" y="1293"/>
                  </a:lnTo>
                  <a:lnTo>
                    <a:pt x="5" y="1186"/>
                  </a:lnTo>
                  <a:lnTo>
                    <a:pt x="0" y="1078"/>
                  </a:lnTo>
                  <a:lnTo>
                    <a:pt x="5" y="967"/>
                  </a:lnTo>
                  <a:lnTo>
                    <a:pt x="21" y="860"/>
                  </a:lnTo>
                  <a:lnTo>
                    <a:pt x="47" y="757"/>
                  </a:lnTo>
                  <a:lnTo>
                    <a:pt x="83" y="658"/>
                  </a:lnTo>
                  <a:lnTo>
                    <a:pt x="129" y="565"/>
                  </a:lnTo>
                  <a:lnTo>
                    <a:pt x="183" y="475"/>
                  </a:lnTo>
                  <a:lnTo>
                    <a:pt x="245" y="393"/>
                  </a:lnTo>
                  <a:lnTo>
                    <a:pt x="314" y="317"/>
                  </a:lnTo>
                  <a:lnTo>
                    <a:pt x="392" y="246"/>
                  </a:lnTo>
                  <a:lnTo>
                    <a:pt x="474" y="185"/>
                  </a:lnTo>
                  <a:lnTo>
                    <a:pt x="564" y="130"/>
                  </a:lnTo>
                  <a:lnTo>
                    <a:pt x="657" y="86"/>
                  </a:lnTo>
                  <a:lnTo>
                    <a:pt x="756" y="50"/>
                  </a:lnTo>
                  <a:lnTo>
                    <a:pt x="859" y="23"/>
                  </a:lnTo>
                  <a:lnTo>
                    <a:pt x="966" y="6"/>
                  </a:lnTo>
                  <a:lnTo>
                    <a:pt x="10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3658" y="830"/>
              <a:ext cx="334" cy="686"/>
            </a:xfrm>
            <a:custGeom>
              <a:avLst/>
              <a:gdLst>
                <a:gd name="T0" fmla="*/ 429 w 669"/>
                <a:gd name="T1" fmla="*/ 0 h 1371"/>
                <a:gd name="T2" fmla="*/ 495 w 669"/>
                <a:gd name="T3" fmla="*/ 168 h 1371"/>
                <a:gd name="T4" fmla="*/ 616 w 669"/>
                <a:gd name="T5" fmla="*/ 214 h 1371"/>
                <a:gd name="T6" fmla="*/ 577 w 669"/>
                <a:gd name="T7" fmla="*/ 402 h 1371"/>
                <a:gd name="T8" fmla="*/ 524 w 669"/>
                <a:gd name="T9" fmla="*/ 372 h 1371"/>
                <a:gd name="T10" fmla="*/ 475 w 669"/>
                <a:gd name="T11" fmla="*/ 349 h 1371"/>
                <a:gd name="T12" fmla="*/ 404 w 669"/>
                <a:gd name="T13" fmla="*/ 334 h 1371"/>
                <a:gd name="T14" fmla="*/ 326 w 669"/>
                <a:gd name="T15" fmla="*/ 334 h 1371"/>
                <a:gd name="T16" fmla="*/ 276 w 669"/>
                <a:gd name="T17" fmla="*/ 351 h 1371"/>
                <a:gd name="T18" fmla="*/ 250 w 669"/>
                <a:gd name="T19" fmla="*/ 380 h 1371"/>
                <a:gd name="T20" fmla="*/ 238 w 669"/>
                <a:gd name="T21" fmla="*/ 416 h 1371"/>
                <a:gd name="T22" fmla="*/ 238 w 669"/>
                <a:gd name="T23" fmla="*/ 452 h 1371"/>
                <a:gd name="T24" fmla="*/ 252 w 669"/>
                <a:gd name="T25" fmla="*/ 488 h 1371"/>
                <a:gd name="T26" fmla="*/ 288 w 669"/>
                <a:gd name="T27" fmla="*/ 523 h 1371"/>
                <a:gd name="T28" fmla="*/ 354 w 669"/>
                <a:gd name="T29" fmla="*/ 559 h 1371"/>
                <a:gd name="T30" fmla="*/ 467 w 669"/>
                <a:gd name="T31" fmla="*/ 610 h 1371"/>
                <a:gd name="T32" fmla="*/ 570 w 669"/>
                <a:gd name="T33" fmla="*/ 677 h 1371"/>
                <a:gd name="T34" fmla="*/ 635 w 669"/>
                <a:gd name="T35" fmla="*/ 755 h 1371"/>
                <a:gd name="T36" fmla="*/ 665 w 669"/>
                <a:gd name="T37" fmla="*/ 849 h 1371"/>
                <a:gd name="T38" fmla="*/ 665 w 669"/>
                <a:gd name="T39" fmla="*/ 955 h 1371"/>
                <a:gd name="T40" fmla="*/ 631 w 669"/>
                <a:gd name="T41" fmla="*/ 1051 h 1371"/>
                <a:gd name="T42" fmla="*/ 564 w 669"/>
                <a:gd name="T43" fmla="*/ 1129 h 1371"/>
                <a:gd name="T44" fmla="*/ 473 w 669"/>
                <a:gd name="T45" fmla="*/ 1184 h 1371"/>
                <a:gd name="T46" fmla="*/ 419 w 669"/>
                <a:gd name="T47" fmla="*/ 1371 h 1371"/>
                <a:gd name="T48" fmla="*/ 248 w 669"/>
                <a:gd name="T49" fmla="*/ 1211 h 1371"/>
                <a:gd name="T50" fmla="*/ 124 w 669"/>
                <a:gd name="T51" fmla="*/ 1186 h 1371"/>
                <a:gd name="T52" fmla="*/ 23 w 669"/>
                <a:gd name="T53" fmla="*/ 1137 h 1371"/>
                <a:gd name="T54" fmla="*/ 63 w 669"/>
                <a:gd name="T55" fmla="*/ 948 h 1371"/>
                <a:gd name="T56" fmla="*/ 135 w 669"/>
                <a:gd name="T57" fmla="*/ 992 h 1371"/>
                <a:gd name="T58" fmla="*/ 213 w 669"/>
                <a:gd name="T59" fmla="*/ 1020 h 1371"/>
                <a:gd name="T60" fmla="*/ 293 w 669"/>
                <a:gd name="T61" fmla="*/ 1034 h 1371"/>
                <a:gd name="T62" fmla="*/ 366 w 669"/>
                <a:gd name="T63" fmla="*/ 1026 h 1371"/>
                <a:gd name="T64" fmla="*/ 419 w 669"/>
                <a:gd name="T65" fmla="*/ 995 h 1371"/>
                <a:gd name="T66" fmla="*/ 446 w 669"/>
                <a:gd name="T67" fmla="*/ 946 h 1371"/>
                <a:gd name="T68" fmla="*/ 448 w 669"/>
                <a:gd name="T69" fmla="*/ 891 h 1371"/>
                <a:gd name="T70" fmla="*/ 431 w 669"/>
                <a:gd name="T71" fmla="*/ 845 h 1371"/>
                <a:gd name="T72" fmla="*/ 385 w 669"/>
                <a:gd name="T73" fmla="*/ 801 h 1371"/>
                <a:gd name="T74" fmla="*/ 303 w 669"/>
                <a:gd name="T75" fmla="*/ 759 h 1371"/>
                <a:gd name="T76" fmla="*/ 219 w 669"/>
                <a:gd name="T77" fmla="*/ 723 h 1371"/>
                <a:gd name="T78" fmla="*/ 143 w 669"/>
                <a:gd name="T79" fmla="*/ 677 h 1371"/>
                <a:gd name="T80" fmla="*/ 80 w 669"/>
                <a:gd name="T81" fmla="*/ 618 h 1371"/>
                <a:gd name="T82" fmla="*/ 36 w 669"/>
                <a:gd name="T83" fmla="*/ 544 h 1371"/>
                <a:gd name="T84" fmla="*/ 19 w 669"/>
                <a:gd name="T85" fmla="*/ 450 h 1371"/>
                <a:gd name="T86" fmla="*/ 36 w 669"/>
                <a:gd name="T87" fmla="*/ 351 h 1371"/>
                <a:gd name="T88" fmla="*/ 84 w 669"/>
                <a:gd name="T89" fmla="*/ 269 h 1371"/>
                <a:gd name="T90" fmla="*/ 158 w 669"/>
                <a:gd name="T91" fmla="*/ 206 h 1371"/>
                <a:gd name="T92" fmla="*/ 257 w 669"/>
                <a:gd name="T93" fmla="*/ 166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69" h="1371">
                  <a:moveTo>
                    <a:pt x="257" y="0"/>
                  </a:moveTo>
                  <a:lnTo>
                    <a:pt x="429" y="0"/>
                  </a:lnTo>
                  <a:lnTo>
                    <a:pt x="429" y="156"/>
                  </a:lnTo>
                  <a:lnTo>
                    <a:pt x="495" y="168"/>
                  </a:lnTo>
                  <a:lnTo>
                    <a:pt x="558" y="187"/>
                  </a:lnTo>
                  <a:lnTo>
                    <a:pt x="616" y="214"/>
                  </a:lnTo>
                  <a:lnTo>
                    <a:pt x="642" y="229"/>
                  </a:lnTo>
                  <a:lnTo>
                    <a:pt x="577" y="402"/>
                  </a:lnTo>
                  <a:lnTo>
                    <a:pt x="541" y="381"/>
                  </a:lnTo>
                  <a:lnTo>
                    <a:pt x="524" y="372"/>
                  </a:lnTo>
                  <a:lnTo>
                    <a:pt x="503" y="361"/>
                  </a:lnTo>
                  <a:lnTo>
                    <a:pt x="475" y="349"/>
                  </a:lnTo>
                  <a:lnTo>
                    <a:pt x="442" y="340"/>
                  </a:lnTo>
                  <a:lnTo>
                    <a:pt x="404" y="334"/>
                  </a:lnTo>
                  <a:lnTo>
                    <a:pt x="360" y="330"/>
                  </a:lnTo>
                  <a:lnTo>
                    <a:pt x="326" y="334"/>
                  </a:lnTo>
                  <a:lnTo>
                    <a:pt x="297" y="340"/>
                  </a:lnTo>
                  <a:lnTo>
                    <a:pt x="276" y="351"/>
                  </a:lnTo>
                  <a:lnTo>
                    <a:pt x="261" y="364"/>
                  </a:lnTo>
                  <a:lnTo>
                    <a:pt x="250" y="380"/>
                  </a:lnTo>
                  <a:lnTo>
                    <a:pt x="242" y="397"/>
                  </a:lnTo>
                  <a:lnTo>
                    <a:pt x="238" y="416"/>
                  </a:lnTo>
                  <a:lnTo>
                    <a:pt x="238" y="433"/>
                  </a:lnTo>
                  <a:lnTo>
                    <a:pt x="238" y="452"/>
                  </a:lnTo>
                  <a:lnTo>
                    <a:pt x="244" y="471"/>
                  </a:lnTo>
                  <a:lnTo>
                    <a:pt x="252" y="488"/>
                  </a:lnTo>
                  <a:lnTo>
                    <a:pt x="267" y="505"/>
                  </a:lnTo>
                  <a:lnTo>
                    <a:pt x="288" y="523"/>
                  </a:lnTo>
                  <a:lnTo>
                    <a:pt x="316" y="540"/>
                  </a:lnTo>
                  <a:lnTo>
                    <a:pt x="354" y="559"/>
                  </a:lnTo>
                  <a:lnTo>
                    <a:pt x="402" y="580"/>
                  </a:lnTo>
                  <a:lnTo>
                    <a:pt x="467" y="610"/>
                  </a:lnTo>
                  <a:lnTo>
                    <a:pt x="522" y="643"/>
                  </a:lnTo>
                  <a:lnTo>
                    <a:pt x="570" y="677"/>
                  </a:lnTo>
                  <a:lnTo>
                    <a:pt x="606" y="713"/>
                  </a:lnTo>
                  <a:lnTo>
                    <a:pt x="635" y="755"/>
                  </a:lnTo>
                  <a:lnTo>
                    <a:pt x="654" y="799"/>
                  </a:lnTo>
                  <a:lnTo>
                    <a:pt x="665" y="849"/>
                  </a:lnTo>
                  <a:lnTo>
                    <a:pt x="669" y="902"/>
                  </a:lnTo>
                  <a:lnTo>
                    <a:pt x="665" y="955"/>
                  </a:lnTo>
                  <a:lnTo>
                    <a:pt x="652" y="1005"/>
                  </a:lnTo>
                  <a:lnTo>
                    <a:pt x="631" y="1051"/>
                  </a:lnTo>
                  <a:lnTo>
                    <a:pt x="600" y="1093"/>
                  </a:lnTo>
                  <a:lnTo>
                    <a:pt x="564" y="1129"/>
                  </a:lnTo>
                  <a:lnTo>
                    <a:pt x="522" y="1159"/>
                  </a:lnTo>
                  <a:lnTo>
                    <a:pt x="473" y="1184"/>
                  </a:lnTo>
                  <a:lnTo>
                    <a:pt x="419" y="1201"/>
                  </a:lnTo>
                  <a:lnTo>
                    <a:pt x="419" y="1371"/>
                  </a:lnTo>
                  <a:lnTo>
                    <a:pt x="248" y="1371"/>
                  </a:lnTo>
                  <a:lnTo>
                    <a:pt x="248" y="1211"/>
                  </a:lnTo>
                  <a:lnTo>
                    <a:pt x="185" y="1203"/>
                  </a:lnTo>
                  <a:lnTo>
                    <a:pt x="124" y="1186"/>
                  </a:lnTo>
                  <a:lnTo>
                    <a:pt x="69" y="1165"/>
                  </a:lnTo>
                  <a:lnTo>
                    <a:pt x="23" y="1137"/>
                  </a:lnTo>
                  <a:lnTo>
                    <a:pt x="0" y="1121"/>
                  </a:lnTo>
                  <a:lnTo>
                    <a:pt x="63" y="948"/>
                  </a:lnTo>
                  <a:lnTo>
                    <a:pt x="101" y="973"/>
                  </a:lnTo>
                  <a:lnTo>
                    <a:pt x="135" y="992"/>
                  </a:lnTo>
                  <a:lnTo>
                    <a:pt x="173" y="1009"/>
                  </a:lnTo>
                  <a:lnTo>
                    <a:pt x="213" y="1020"/>
                  </a:lnTo>
                  <a:lnTo>
                    <a:pt x="253" y="1030"/>
                  </a:lnTo>
                  <a:lnTo>
                    <a:pt x="293" y="1034"/>
                  </a:lnTo>
                  <a:lnTo>
                    <a:pt x="332" y="1032"/>
                  </a:lnTo>
                  <a:lnTo>
                    <a:pt x="366" y="1026"/>
                  </a:lnTo>
                  <a:lnTo>
                    <a:pt x="394" y="1013"/>
                  </a:lnTo>
                  <a:lnTo>
                    <a:pt x="419" y="995"/>
                  </a:lnTo>
                  <a:lnTo>
                    <a:pt x="436" y="973"/>
                  </a:lnTo>
                  <a:lnTo>
                    <a:pt x="446" y="946"/>
                  </a:lnTo>
                  <a:lnTo>
                    <a:pt x="450" y="913"/>
                  </a:lnTo>
                  <a:lnTo>
                    <a:pt x="448" y="891"/>
                  </a:lnTo>
                  <a:lnTo>
                    <a:pt x="442" y="868"/>
                  </a:lnTo>
                  <a:lnTo>
                    <a:pt x="431" y="845"/>
                  </a:lnTo>
                  <a:lnTo>
                    <a:pt x="412" y="822"/>
                  </a:lnTo>
                  <a:lnTo>
                    <a:pt x="385" y="801"/>
                  </a:lnTo>
                  <a:lnTo>
                    <a:pt x="351" y="780"/>
                  </a:lnTo>
                  <a:lnTo>
                    <a:pt x="303" y="759"/>
                  </a:lnTo>
                  <a:lnTo>
                    <a:pt x="261" y="742"/>
                  </a:lnTo>
                  <a:lnTo>
                    <a:pt x="219" y="723"/>
                  </a:lnTo>
                  <a:lnTo>
                    <a:pt x="181" y="700"/>
                  </a:lnTo>
                  <a:lnTo>
                    <a:pt x="143" y="677"/>
                  </a:lnTo>
                  <a:lnTo>
                    <a:pt x="109" y="648"/>
                  </a:lnTo>
                  <a:lnTo>
                    <a:pt x="80" y="618"/>
                  </a:lnTo>
                  <a:lnTo>
                    <a:pt x="55" y="584"/>
                  </a:lnTo>
                  <a:lnTo>
                    <a:pt x="36" y="544"/>
                  </a:lnTo>
                  <a:lnTo>
                    <a:pt x="25" y="500"/>
                  </a:lnTo>
                  <a:lnTo>
                    <a:pt x="19" y="450"/>
                  </a:lnTo>
                  <a:lnTo>
                    <a:pt x="25" y="399"/>
                  </a:lnTo>
                  <a:lnTo>
                    <a:pt x="36" y="351"/>
                  </a:lnTo>
                  <a:lnTo>
                    <a:pt x="57" y="307"/>
                  </a:lnTo>
                  <a:lnTo>
                    <a:pt x="84" y="269"/>
                  </a:lnTo>
                  <a:lnTo>
                    <a:pt x="118" y="235"/>
                  </a:lnTo>
                  <a:lnTo>
                    <a:pt x="158" y="206"/>
                  </a:lnTo>
                  <a:lnTo>
                    <a:pt x="206" y="183"/>
                  </a:lnTo>
                  <a:lnTo>
                    <a:pt x="257" y="166"/>
                  </a:lnTo>
                  <a:lnTo>
                    <a:pt x="2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4112" y="1452"/>
              <a:ext cx="828" cy="828"/>
            </a:xfrm>
            <a:custGeom>
              <a:avLst/>
              <a:gdLst>
                <a:gd name="T0" fmla="*/ 745 w 1658"/>
                <a:gd name="T1" fmla="*/ 153 h 1657"/>
                <a:gd name="T2" fmla="*/ 583 w 1658"/>
                <a:gd name="T3" fmla="*/ 193 h 1657"/>
                <a:gd name="T4" fmla="*/ 440 w 1658"/>
                <a:gd name="T5" fmla="*/ 269 h 1657"/>
                <a:gd name="T6" fmla="*/ 320 w 1658"/>
                <a:gd name="T7" fmla="*/ 376 h 1657"/>
                <a:gd name="T8" fmla="*/ 229 w 1658"/>
                <a:gd name="T9" fmla="*/ 507 h 1657"/>
                <a:gd name="T10" fmla="*/ 170 w 1658"/>
                <a:gd name="T11" fmla="*/ 660 h 1657"/>
                <a:gd name="T12" fmla="*/ 149 w 1658"/>
                <a:gd name="T13" fmla="*/ 828 h 1657"/>
                <a:gd name="T14" fmla="*/ 170 w 1658"/>
                <a:gd name="T15" fmla="*/ 996 h 1657"/>
                <a:gd name="T16" fmla="*/ 229 w 1658"/>
                <a:gd name="T17" fmla="*/ 1148 h 1657"/>
                <a:gd name="T18" fmla="*/ 320 w 1658"/>
                <a:gd name="T19" fmla="*/ 1280 h 1657"/>
                <a:gd name="T20" fmla="*/ 440 w 1658"/>
                <a:gd name="T21" fmla="*/ 1386 h 1657"/>
                <a:gd name="T22" fmla="*/ 583 w 1658"/>
                <a:gd name="T23" fmla="*/ 1463 h 1657"/>
                <a:gd name="T24" fmla="*/ 745 w 1658"/>
                <a:gd name="T25" fmla="*/ 1505 h 1657"/>
                <a:gd name="T26" fmla="*/ 915 w 1658"/>
                <a:gd name="T27" fmla="*/ 1505 h 1657"/>
                <a:gd name="T28" fmla="*/ 1075 w 1658"/>
                <a:gd name="T29" fmla="*/ 1463 h 1657"/>
                <a:gd name="T30" fmla="*/ 1218 w 1658"/>
                <a:gd name="T31" fmla="*/ 1386 h 1657"/>
                <a:gd name="T32" fmla="*/ 1338 w 1658"/>
                <a:gd name="T33" fmla="*/ 1280 h 1657"/>
                <a:gd name="T34" fmla="*/ 1431 w 1658"/>
                <a:gd name="T35" fmla="*/ 1148 h 1657"/>
                <a:gd name="T36" fmla="*/ 1490 w 1658"/>
                <a:gd name="T37" fmla="*/ 996 h 1657"/>
                <a:gd name="T38" fmla="*/ 1511 w 1658"/>
                <a:gd name="T39" fmla="*/ 828 h 1657"/>
                <a:gd name="T40" fmla="*/ 1490 w 1658"/>
                <a:gd name="T41" fmla="*/ 660 h 1657"/>
                <a:gd name="T42" fmla="*/ 1431 w 1658"/>
                <a:gd name="T43" fmla="*/ 507 h 1657"/>
                <a:gd name="T44" fmla="*/ 1338 w 1658"/>
                <a:gd name="T45" fmla="*/ 376 h 1657"/>
                <a:gd name="T46" fmla="*/ 1218 w 1658"/>
                <a:gd name="T47" fmla="*/ 269 h 1657"/>
                <a:gd name="T48" fmla="*/ 1077 w 1658"/>
                <a:gd name="T49" fmla="*/ 193 h 1657"/>
                <a:gd name="T50" fmla="*/ 915 w 1658"/>
                <a:gd name="T51" fmla="*/ 153 h 1657"/>
                <a:gd name="T52" fmla="*/ 829 w 1658"/>
                <a:gd name="T53" fmla="*/ 0 h 1657"/>
                <a:gd name="T54" fmla="*/ 1019 w 1658"/>
                <a:gd name="T55" fmla="*/ 21 h 1657"/>
                <a:gd name="T56" fmla="*/ 1193 w 1658"/>
                <a:gd name="T57" fmla="*/ 84 h 1657"/>
                <a:gd name="T58" fmla="*/ 1347 w 1658"/>
                <a:gd name="T59" fmla="*/ 181 h 1657"/>
                <a:gd name="T60" fmla="*/ 1477 w 1658"/>
                <a:gd name="T61" fmla="*/ 311 h 1657"/>
                <a:gd name="T62" fmla="*/ 1574 w 1658"/>
                <a:gd name="T63" fmla="*/ 464 h 1657"/>
                <a:gd name="T64" fmla="*/ 1637 w 1658"/>
                <a:gd name="T65" fmla="*/ 639 h 1657"/>
                <a:gd name="T66" fmla="*/ 1658 w 1658"/>
                <a:gd name="T67" fmla="*/ 828 h 1657"/>
                <a:gd name="T68" fmla="*/ 1637 w 1658"/>
                <a:gd name="T69" fmla="*/ 1018 h 1657"/>
                <a:gd name="T70" fmla="*/ 1574 w 1658"/>
                <a:gd name="T71" fmla="*/ 1192 h 1657"/>
                <a:gd name="T72" fmla="*/ 1477 w 1658"/>
                <a:gd name="T73" fmla="*/ 1346 h 1657"/>
                <a:gd name="T74" fmla="*/ 1347 w 1658"/>
                <a:gd name="T75" fmla="*/ 1474 h 1657"/>
                <a:gd name="T76" fmla="*/ 1195 w 1658"/>
                <a:gd name="T77" fmla="*/ 1571 h 1657"/>
                <a:gd name="T78" fmla="*/ 1019 w 1658"/>
                <a:gd name="T79" fmla="*/ 1634 h 1657"/>
                <a:gd name="T80" fmla="*/ 829 w 1658"/>
                <a:gd name="T81" fmla="*/ 1657 h 1657"/>
                <a:gd name="T82" fmla="*/ 640 w 1658"/>
                <a:gd name="T83" fmla="*/ 1634 h 1657"/>
                <a:gd name="T84" fmla="*/ 465 w 1658"/>
                <a:gd name="T85" fmla="*/ 1571 h 1657"/>
                <a:gd name="T86" fmla="*/ 313 w 1658"/>
                <a:gd name="T87" fmla="*/ 1474 h 1657"/>
                <a:gd name="T88" fmla="*/ 183 w 1658"/>
                <a:gd name="T89" fmla="*/ 1346 h 1657"/>
                <a:gd name="T90" fmla="*/ 86 w 1658"/>
                <a:gd name="T91" fmla="*/ 1192 h 1657"/>
                <a:gd name="T92" fmla="*/ 23 w 1658"/>
                <a:gd name="T93" fmla="*/ 1018 h 1657"/>
                <a:gd name="T94" fmla="*/ 0 w 1658"/>
                <a:gd name="T95" fmla="*/ 828 h 1657"/>
                <a:gd name="T96" fmla="*/ 23 w 1658"/>
                <a:gd name="T97" fmla="*/ 639 h 1657"/>
                <a:gd name="T98" fmla="*/ 86 w 1658"/>
                <a:gd name="T99" fmla="*/ 464 h 1657"/>
                <a:gd name="T100" fmla="*/ 183 w 1658"/>
                <a:gd name="T101" fmla="*/ 311 h 1657"/>
                <a:gd name="T102" fmla="*/ 313 w 1658"/>
                <a:gd name="T103" fmla="*/ 181 h 1657"/>
                <a:gd name="T104" fmla="*/ 465 w 1658"/>
                <a:gd name="T105" fmla="*/ 84 h 1657"/>
                <a:gd name="T106" fmla="*/ 640 w 1658"/>
                <a:gd name="T107" fmla="*/ 21 h 1657"/>
                <a:gd name="T108" fmla="*/ 829 w 1658"/>
                <a:gd name="T109" fmla="*/ 0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8" h="1657">
                  <a:moveTo>
                    <a:pt x="829" y="147"/>
                  </a:moveTo>
                  <a:lnTo>
                    <a:pt x="745" y="153"/>
                  </a:lnTo>
                  <a:lnTo>
                    <a:pt x="663" y="168"/>
                  </a:lnTo>
                  <a:lnTo>
                    <a:pt x="583" y="193"/>
                  </a:lnTo>
                  <a:lnTo>
                    <a:pt x="511" y="227"/>
                  </a:lnTo>
                  <a:lnTo>
                    <a:pt x="440" y="269"/>
                  </a:lnTo>
                  <a:lnTo>
                    <a:pt x="377" y="319"/>
                  </a:lnTo>
                  <a:lnTo>
                    <a:pt x="320" y="376"/>
                  </a:lnTo>
                  <a:lnTo>
                    <a:pt x="271" y="439"/>
                  </a:lnTo>
                  <a:lnTo>
                    <a:pt x="229" y="507"/>
                  </a:lnTo>
                  <a:lnTo>
                    <a:pt x="194" y="582"/>
                  </a:lnTo>
                  <a:lnTo>
                    <a:pt x="170" y="660"/>
                  </a:lnTo>
                  <a:lnTo>
                    <a:pt x="154" y="742"/>
                  </a:lnTo>
                  <a:lnTo>
                    <a:pt x="149" y="828"/>
                  </a:lnTo>
                  <a:lnTo>
                    <a:pt x="154" y="914"/>
                  </a:lnTo>
                  <a:lnTo>
                    <a:pt x="170" y="996"/>
                  </a:lnTo>
                  <a:lnTo>
                    <a:pt x="194" y="1074"/>
                  </a:lnTo>
                  <a:lnTo>
                    <a:pt x="229" y="1148"/>
                  </a:lnTo>
                  <a:lnTo>
                    <a:pt x="271" y="1217"/>
                  </a:lnTo>
                  <a:lnTo>
                    <a:pt x="320" y="1280"/>
                  </a:lnTo>
                  <a:lnTo>
                    <a:pt x="377" y="1337"/>
                  </a:lnTo>
                  <a:lnTo>
                    <a:pt x="440" y="1386"/>
                  </a:lnTo>
                  <a:lnTo>
                    <a:pt x="511" y="1430"/>
                  </a:lnTo>
                  <a:lnTo>
                    <a:pt x="583" y="1463"/>
                  </a:lnTo>
                  <a:lnTo>
                    <a:pt x="663" y="1489"/>
                  </a:lnTo>
                  <a:lnTo>
                    <a:pt x="745" y="1505"/>
                  </a:lnTo>
                  <a:lnTo>
                    <a:pt x="829" y="1510"/>
                  </a:lnTo>
                  <a:lnTo>
                    <a:pt x="915" y="1505"/>
                  </a:lnTo>
                  <a:lnTo>
                    <a:pt x="997" y="1489"/>
                  </a:lnTo>
                  <a:lnTo>
                    <a:pt x="1075" y="1463"/>
                  </a:lnTo>
                  <a:lnTo>
                    <a:pt x="1149" y="1430"/>
                  </a:lnTo>
                  <a:lnTo>
                    <a:pt x="1218" y="1386"/>
                  </a:lnTo>
                  <a:lnTo>
                    <a:pt x="1282" y="1337"/>
                  </a:lnTo>
                  <a:lnTo>
                    <a:pt x="1338" y="1280"/>
                  </a:lnTo>
                  <a:lnTo>
                    <a:pt x="1389" y="1217"/>
                  </a:lnTo>
                  <a:lnTo>
                    <a:pt x="1431" y="1148"/>
                  </a:lnTo>
                  <a:lnTo>
                    <a:pt x="1465" y="1074"/>
                  </a:lnTo>
                  <a:lnTo>
                    <a:pt x="1490" y="996"/>
                  </a:lnTo>
                  <a:lnTo>
                    <a:pt x="1505" y="914"/>
                  </a:lnTo>
                  <a:lnTo>
                    <a:pt x="1511" y="828"/>
                  </a:lnTo>
                  <a:lnTo>
                    <a:pt x="1505" y="742"/>
                  </a:lnTo>
                  <a:lnTo>
                    <a:pt x="1490" y="660"/>
                  </a:lnTo>
                  <a:lnTo>
                    <a:pt x="1465" y="582"/>
                  </a:lnTo>
                  <a:lnTo>
                    <a:pt x="1431" y="507"/>
                  </a:lnTo>
                  <a:lnTo>
                    <a:pt x="1389" y="439"/>
                  </a:lnTo>
                  <a:lnTo>
                    <a:pt x="1338" y="376"/>
                  </a:lnTo>
                  <a:lnTo>
                    <a:pt x="1282" y="319"/>
                  </a:lnTo>
                  <a:lnTo>
                    <a:pt x="1218" y="269"/>
                  </a:lnTo>
                  <a:lnTo>
                    <a:pt x="1149" y="227"/>
                  </a:lnTo>
                  <a:lnTo>
                    <a:pt x="1077" y="193"/>
                  </a:lnTo>
                  <a:lnTo>
                    <a:pt x="997" y="168"/>
                  </a:lnTo>
                  <a:lnTo>
                    <a:pt x="915" y="153"/>
                  </a:lnTo>
                  <a:lnTo>
                    <a:pt x="829" y="147"/>
                  </a:lnTo>
                  <a:close/>
                  <a:moveTo>
                    <a:pt x="829" y="0"/>
                  </a:moveTo>
                  <a:lnTo>
                    <a:pt x="926" y="6"/>
                  </a:lnTo>
                  <a:lnTo>
                    <a:pt x="1019" y="21"/>
                  </a:lnTo>
                  <a:lnTo>
                    <a:pt x="1109" y="48"/>
                  </a:lnTo>
                  <a:lnTo>
                    <a:pt x="1193" y="84"/>
                  </a:lnTo>
                  <a:lnTo>
                    <a:pt x="1273" y="128"/>
                  </a:lnTo>
                  <a:lnTo>
                    <a:pt x="1347" y="181"/>
                  </a:lnTo>
                  <a:lnTo>
                    <a:pt x="1416" y="242"/>
                  </a:lnTo>
                  <a:lnTo>
                    <a:pt x="1477" y="311"/>
                  </a:lnTo>
                  <a:lnTo>
                    <a:pt x="1528" y="384"/>
                  </a:lnTo>
                  <a:lnTo>
                    <a:pt x="1574" y="464"/>
                  </a:lnTo>
                  <a:lnTo>
                    <a:pt x="1610" y="549"/>
                  </a:lnTo>
                  <a:lnTo>
                    <a:pt x="1637" y="639"/>
                  </a:lnTo>
                  <a:lnTo>
                    <a:pt x="1652" y="732"/>
                  </a:lnTo>
                  <a:lnTo>
                    <a:pt x="1658" y="828"/>
                  </a:lnTo>
                  <a:lnTo>
                    <a:pt x="1652" y="925"/>
                  </a:lnTo>
                  <a:lnTo>
                    <a:pt x="1637" y="1018"/>
                  </a:lnTo>
                  <a:lnTo>
                    <a:pt x="1610" y="1108"/>
                  </a:lnTo>
                  <a:lnTo>
                    <a:pt x="1574" y="1192"/>
                  </a:lnTo>
                  <a:lnTo>
                    <a:pt x="1528" y="1272"/>
                  </a:lnTo>
                  <a:lnTo>
                    <a:pt x="1477" y="1346"/>
                  </a:lnTo>
                  <a:lnTo>
                    <a:pt x="1416" y="1413"/>
                  </a:lnTo>
                  <a:lnTo>
                    <a:pt x="1347" y="1474"/>
                  </a:lnTo>
                  <a:lnTo>
                    <a:pt x="1273" y="1528"/>
                  </a:lnTo>
                  <a:lnTo>
                    <a:pt x="1195" y="1571"/>
                  </a:lnTo>
                  <a:lnTo>
                    <a:pt x="1109" y="1608"/>
                  </a:lnTo>
                  <a:lnTo>
                    <a:pt x="1019" y="1634"/>
                  </a:lnTo>
                  <a:lnTo>
                    <a:pt x="926" y="1652"/>
                  </a:lnTo>
                  <a:lnTo>
                    <a:pt x="829" y="1657"/>
                  </a:lnTo>
                  <a:lnTo>
                    <a:pt x="734" y="1652"/>
                  </a:lnTo>
                  <a:lnTo>
                    <a:pt x="640" y="1634"/>
                  </a:lnTo>
                  <a:lnTo>
                    <a:pt x="551" y="1608"/>
                  </a:lnTo>
                  <a:lnTo>
                    <a:pt x="465" y="1571"/>
                  </a:lnTo>
                  <a:lnTo>
                    <a:pt x="387" y="1528"/>
                  </a:lnTo>
                  <a:lnTo>
                    <a:pt x="313" y="1474"/>
                  </a:lnTo>
                  <a:lnTo>
                    <a:pt x="244" y="1413"/>
                  </a:lnTo>
                  <a:lnTo>
                    <a:pt x="183" y="1346"/>
                  </a:lnTo>
                  <a:lnTo>
                    <a:pt x="130" y="1272"/>
                  </a:lnTo>
                  <a:lnTo>
                    <a:pt x="86" y="1192"/>
                  </a:lnTo>
                  <a:lnTo>
                    <a:pt x="50" y="1108"/>
                  </a:lnTo>
                  <a:lnTo>
                    <a:pt x="23" y="1018"/>
                  </a:lnTo>
                  <a:lnTo>
                    <a:pt x="6" y="925"/>
                  </a:lnTo>
                  <a:lnTo>
                    <a:pt x="0" y="828"/>
                  </a:lnTo>
                  <a:lnTo>
                    <a:pt x="6" y="732"/>
                  </a:lnTo>
                  <a:lnTo>
                    <a:pt x="23" y="639"/>
                  </a:lnTo>
                  <a:lnTo>
                    <a:pt x="50" y="549"/>
                  </a:lnTo>
                  <a:lnTo>
                    <a:pt x="86" y="464"/>
                  </a:lnTo>
                  <a:lnTo>
                    <a:pt x="130" y="384"/>
                  </a:lnTo>
                  <a:lnTo>
                    <a:pt x="183" y="311"/>
                  </a:lnTo>
                  <a:lnTo>
                    <a:pt x="244" y="242"/>
                  </a:lnTo>
                  <a:lnTo>
                    <a:pt x="313" y="181"/>
                  </a:lnTo>
                  <a:lnTo>
                    <a:pt x="387" y="128"/>
                  </a:lnTo>
                  <a:lnTo>
                    <a:pt x="465" y="84"/>
                  </a:lnTo>
                  <a:lnTo>
                    <a:pt x="551" y="48"/>
                  </a:lnTo>
                  <a:lnTo>
                    <a:pt x="640" y="21"/>
                  </a:lnTo>
                  <a:lnTo>
                    <a:pt x="734" y="6"/>
                  </a:lnTo>
                  <a:lnTo>
                    <a:pt x="8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4392" y="1600"/>
              <a:ext cx="264" cy="531"/>
            </a:xfrm>
            <a:custGeom>
              <a:avLst/>
              <a:gdLst>
                <a:gd name="T0" fmla="*/ 347 w 530"/>
                <a:gd name="T1" fmla="*/ 0 h 1062"/>
                <a:gd name="T2" fmla="*/ 397 w 530"/>
                <a:gd name="T3" fmla="*/ 128 h 1062"/>
                <a:gd name="T4" fmla="*/ 486 w 530"/>
                <a:gd name="T5" fmla="*/ 164 h 1062"/>
                <a:gd name="T6" fmla="*/ 458 w 530"/>
                <a:gd name="T7" fmla="*/ 326 h 1062"/>
                <a:gd name="T8" fmla="*/ 404 w 530"/>
                <a:gd name="T9" fmla="*/ 297 h 1062"/>
                <a:gd name="T10" fmla="*/ 357 w 530"/>
                <a:gd name="T11" fmla="*/ 278 h 1062"/>
                <a:gd name="T12" fmla="*/ 286 w 530"/>
                <a:gd name="T13" fmla="*/ 269 h 1062"/>
                <a:gd name="T14" fmla="*/ 233 w 530"/>
                <a:gd name="T15" fmla="*/ 278 h 1062"/>
                <a:gd name="T16" fmla="*/ 204 w 530"/>
                <a:gd name="T17" fmla="*/ 312 h 1062"/>
                <a:gd name="T18" fmla="*/ 202 w 530"/>
                <a:gd name="T19" fmla="*/ 353 h 1062"/>
                <a:gd name="T20" fmla="*/ 216 w 530"/>
                <a:gd name="T21" fmla="*/ 381 h 1062"/>
                <a:gd name="T22" fmla="*/ 252 w 530"/>
                <a:gd name="T23" fmla="*/ 410 h 1062"/>
                <a:gd name="T24" fmla="*/ 322 w 530"/>
                <a:gd name="T25" fmla="*/ 442 h 1062"/>
                <a:gd name="T26" fmla="*/ 387 w 530"/>
                <a:gd name="T27" fmla="*/ 473 h 1062"/>
                <a:gd name="T28" fmla="*/ 448 w 530"/>
                <a:gd name="T29" fmla="*/ 515 h 1062"/>
                <a:gd name="T30" fmla="*/ 498 w 530"/>
                <a:gd name="T31" fmla="*/ 572 h 1062"/>
                <a:gd name="T32" fmla="*/ 526 w 530"/>
                <a:gd name="T33" fmla="*/ 648 h 1062"/>
                <a:gd name="T34" fmla="*/ 526 w 530"/>
                <a:gd name="T35" fmla="*/ 741 h 1062"/>
                <a:gd name="T36" fmla="*/ 492 w 530"/>
                <a:gd name="T37" fmla="*/ 825 h 1062"/>
                <a:gd name="T38" fmla="*/ 427 w 530"/>
                <a:gd name="T39" fmla="*/ 890 h 1062"/>
                <a:gd name="T40" fmla="*/ 339 w 530"/>
                <a:gd name="T41" fmla="*/ 930 h 1062"/>
                <a:gd name="T42" fmla="*/ 193 w 530"/>
                <a:gd name="T43" fmla="*/ 1062 h 1062"/>
                <a:gd name="T44" fmla="*/ 145 w 530"/>
                <a:gd name="T45" fmla="*/ 930 h 1062"/>
                <a:gd name="T46" fmla="*/ 57 w 530"/>
                <a:gd name="T47" fmla="*/ 902 h 1062"/>
                <a:gd name="T48" fmla="*/ 0 w 530"/>
                <a:gd name="T49" fmla="*/ 865 h 1062"/>
                <a:gd name="T50" fmla="*/ 94 w 530"/>
                <a:gd name="T51" fmla="*/ 741 h 1062"/>
                <a:gd name="T52" fmla="*/ 155 w 530"/>
                <a:gd name="T53" fmla="*/ 770 h 1062"/>
                <a:gd name="T54" fmla="*/ 219 w 530"/>
                <a:gd name="T55" fmla="*/ 785 h 1062"/>
                <a:gd name="T56" fmla="*/ 280 w 530"/>
                <a:gd name="T57" fmla="*/ 782 h 1062"/>
                <a:gd name="T58" fmla="*/ 326 w 530"/>
                <a:gd name="T59" fmla="*/ 761 h 1062"/>
                <a:gd name="T60" fmla="*/ 343 w 530"/>
                <a:gd name="T61" fmla="*/ 726 h 1062"/>
                <a:gd name="T62" fmla="*/ 345 w 530"/>
                <a:gd name="T63" fmla="*/ 684 h 1062"/>
                <a:gd name="T64" fmla="*/ 326 w 530"/>
                <a:gd name="T65" fmla="*/ 648 h 1062"/>
                <a:gd name="T66" fmla="*/ 278 w 530"/>
                <a:gd name="T67" fmla="*/ 612 h 1062"/>
                <a:gd name="T68" fmla="*/ 204 w 530"/>
                <a:gd name="T69" fmla="*/ 579 h 1062"/>
                <a:gd name="T70" fmla="*/ 134 w 530"/>
                <a:gd name="T71" fmla="*/ 541 h 1062"/>
                <a:gd name="T72" fmla="*/ 75 w 530"/>
                <a:gd name="T73" fmla="*/ 494 h 1062"/>
                <a:gd name="T74" fmla="*/ 35 w 530"/>
                <a:gd name="T75" fmla="*/ 431 h 1062"/>
                <a:gd name="T76" fmla="*/ 19 w 530"/>
                <a:gd name="T77" fmla="*/ 351 h 1062"/>
                <a:gd name="T78" fmla="*/ 35 w 530"/>
                <a:gd name="T79" fmla="*/ 265 h 1062"/>
                <a:gd name="T80" fmla="*/ 82 w 530"/>
                <a:gd name="T81" fmla="*/ 194 h 1062"/>
                <a:gd name="T82" fmla="*/ 155 w 530"/>
                <a:gd name="T83" fmla="*/ 143 h 1062"/>
                <a:gd name="T84" fmla="*/ 198 w 530"/>
                <a:gd name="T85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0" h="1062">
                  <a:moveTo>
                    <a:pt x="198" y="0"/>
                  </a:moveTo>
                  <a:lnTo>
                    <a:pt x="347" y="0"/>
                  </a:lnTo>
                  <a:lnTo>
                    <a:pt x="347" y="120"/>
                  </a:lnTo>
                  <a:lnTo>
                    <a:pt x="397" y="128"/>
                  </a:lnTo>
                  <a:lnTo>
                    <a:pt x="442" y="143"/>
                  </a:lnTo>
                  <a:lnTo>
                    <a:pt x="486" y="164"/>
                  </a:lnTo>
                  <a:lnTo>
                    <a:pt x="511" y="179"/>
                  </a:lnTo>
                  <a:lnTo>
                    <a:pt x="458" y="326"/>
                  </a:lnTo>
                  <a:lnTo>
                    <a:pt x="421" y="305"/>
                  </a:lnTo>
                  <a:lnTo>
                    <a:pt x="404" y="297"/>
                  </a:lnTo>
                  <a:lnTo>
                    <a:pt x="383" y="286"/>
                  </a:lnTo>
                  <a:lnTo>
                    <a:pt x="357" y="278"/>
                  </a:lnTo>
                  <a:lnTo>
                    <a:pt x="324" y="271"/>
                  </a:lnTo>
                  <a:lnTo>
                    <a:pt x="286" y="269"/>
                  </a:lnTo>
                  <a:lnTo>
                    <a:pt x="256" y="271"/>
                  </a:lnTo>
                  <a:lnTo>
                    <a:pt x="233" y="278"/>
                  </a:lnTo>
                  <a:lnTo>
                    <a:pt x="216" y="293"/>
                  </a:lnTo>
                  <a:lnTo>
                    <a:pt x="204" y="312"/>
                  </a:lnTo>
                  <a:lnTo>
                    <a:pt x="202" y="337"/>
                  </a:lnTo>
                  <a:lnTo>
                    <a:pt x="202" y="353"/>
                  </a:lnTo>
                  <a:lnTo>
                    <a:pt x="208" y="368"/>
                  </a:lnTo>
                  <a:lnTo>
                    <a:pt x="216" y="381"/>
                  </a:lnTo>
                  <a:lnTo>
                    <a:pt x="231" y="394"/>
                  </a:lnTo>
                  <a:lnTo>
                    <a:pt x="252" y="410"/>
                  </a:lnTo>
                  <a:lnTo>
                    <a:pt x="282" y="425"/>
                  </a:lnTo>
                  <a:lnTo>
                    <a:pt x="322" y="442"/>
                  </a:lnTo>
                  <a:lnTo>
                    <a:pt x="355" y="457"/>
                  </a:lnTo>
                  <a:lnTo>
                    <a:pt x="387" y="473"/>
                  </a:lnTo>
                  <a:lnTo>
                    <a:pt x="419" y="492"/>
                  </a:lnTo>
                  <a:lnTo>
                    <a:pt x="448" y="515"/>
                  </a:lnTo>
                  <a:lnTo>
                    <a:pt x="475" y="541"/>
                  </a:lnTo>
                  <a:lnTo>
                    <a:pt x="498" y="572"/>
                  </a:lnTo>
                  <a:lnTo>
                    <a:pt x="515" y="608"/>
                  </a:lnTo>
                  <a:lnTo>
                    <a:pt x="526" y="648"/>
                  </a:lnTo>
                  <a:lnTo>
                    <a:pt x="530" y="696"/>
                  </a:lnTo>
                  <a:lnTo>
                    <a:pt x="526" y="741"/>
                  </a:lnTo>
                  <a:lnTo>
                    <a:pt x="513" y="785"/>
                  </a:lnTo>
                  <a:lnTo>
                    <a:pt x="492" y="825"/>
                  </a:lnTo>
                  <a:lnTo>
                    <a:pt x="463" y="862"/>
                  </a:lnTo>
                  <a:lnTo>
                    <a:pt x="427" y="890"/>
                  </a:lnTo>
                  <a:lnTo>
                    <a:pt x="387" y="913"/>
                  </a:lnTo>
                  <a:lnTo>
                    <a:pt x="339" y="930"/>
                  </a:lnTo>
                  <a:lnTo>
                    <a:pt x="339" y="1062"/>
                  </a:lnTo>
                  <a:lnTo>
                    <a:pt x="193" y="1062"/>
                  </a:lnTo>
                  <a:lnTo>
                    <a:pt x="193" y="938"/>
                  </a:lnTo>
                  <a:lnTo>
                    <a:pt x="145" y="930"/>
                  </a:lnTo>
                  <a:lnTo>
                    <a:pt x="99" y="919"/>
                  </a:lnTo>
                  <a:lnTo>
                    <a:pt x="57" y="902"/>
                  </a:lnTo>
                  <a:lnTo>
                    <a:pt x="23" y="881"/>
                  </a:lnTo>
                  <a:lnTo>
                    <a:pt x="0" y="865"/>
                  </a:lnTo>
                  <a:lnTo>
                    <a:pt x="56" y="717"/>
                  </a:lnTo>
                  <a:lnTo>
                    <a:pt x="94" y="741"/>
                  </a:lnTo>
                  <a:lnTo>
                    <a:pt x="122" y="757"/>
                  </a:lnTo>
                  <a:lnTo>
                    <a:pt x="155" y="770"/>
                  </a:lnTo>
                  <a:lnTo>
                    <a:pt x="187" y="780"/>
                  </a:lnTo>
                  <a:lnTo>
                    <a:pt x="219" y="785"/>
                  </a:lnTo>
                  <a:lnTo>
                    <a:pt x="252" y="785"/>
                  </a:lnTo>
                  <a:lnTo>
                    <a:pt x="280" y="782"/>
                  </a:lnTo>
                  <a:lnTo>
                    <a:pt x="305" y="774"/>
                  </a:lnTo>
                  <a:lnTo>
                    <a:pt x="326" y="761"/>
                  </a:lnTo>
                  <a:lnTo>
                    <a:pt x="338" y="745"/>
                  </a:lnTo>
                  <a:lnTo>
                    <a:pt x="343" y="726"/>
                  </a:lnTo>
                  <a:lnTo>
                    <a:pt x="345" y="705"/>
                  </a:lnTo>
                  <a:lnTo>
                    <a:pt x="345" y="684"/>
                  </a:lnTo>
                  <a:lnTo>
                    <a:pt x="338" y="665"/>
                  </a:lnTo>
                  <a:lnTo>
                    <a:pt x="326" y="648"/>
                  </a:lnTo>
                  <a:lnTo>
                    <a:pt x="307" y="629"/>
                  </a:lnTo>
                  <a:lnTo>
                    <a:pt x="278" y="612"/>
                  </a:lnTo>
                  <a:lnTo>
                    <a:pt x="240" y="595"/>
                  </a:lnTo>
                  <a:lnTo>
                    <a:pt x="204" y="579"/>
                  </a:lnTo>
                  <a:lnTo>
                    <a:pt x="168" y="562"/>
                  </a:lnTo>
                  <a:lnTo>
                    <a:pt x="134" y="541"/>
                  </a:lnTo>
                  <a:lnTo>
                    <a:pt x="103" y="520"/>
                  </a:lnTo>
                  <a:lnTo>
                    <a:pt x="75" y="494"/>
                  </a:lnTo>
                  <a:lnTo>
                    <a:pt x="52" y="465"/>
                  </a:lnTo>
                  <a:lnTo>
                    <a:pt x="35" y="431"/>
                  </a:lnTo>
                  <a:lnTo>
                    <a:pt x="23" y="394"/>
                  </a:lnTo>
                  <a:lnTo>
                    <a:pt x="19" y="351"/>
                  </a:lnTo>
                  <a:lnTo>
                    <a:pt x="23" y="307"/>
                  </a:lnTo>
                  <a:lnTo>
                    <a:pt x="35" y="265"/>
                  </a:lnTo>
                  <a:lnTo>
                    <a:pt x="56" y="227"/>
                  </a:lnTo>
                  <a:lnTo>
                    <a:pt x="82" y="194"/>
                  </a:lnTo>
                  <a:lnTo>
                    <a:pt x="116" y="166"/>
                  </a:lnTo>
                  <a:lnTo>
                    <a:pt x="155" y="143"/>
                  </a:lnTo>
                  <a:lnTo>
                    <a:pt x="198" y="128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/>
            <p:cNvSpPr>
              <a:spLocks noEditPoints="1"/>
            </p:cNvSpPr>
            <p:nvPr/>
          </p:nvSpPr>
          <p:spPr bwMode="auto">
            <a:xfrm>
              <a:off x="2268" y="2335"/>
              <a:ext cx="3139" cy="1350"/>
            </a:xfrm>
            <a:custGeom>
              <a:avLst/>
              <a:gdLst>
                <a:gd name="T0" fmla="*/ 5402 w 6278"/>
                <a:gd name="T1" fmla="*/ 297 h 2700"/>
                <a:gd name="T2" fmla="*/ 5103 w 6278"/>
                <a:gd name="T3" fmla="*/ 559 h 2700"/>
                <a:gd name="T4" fmla="*/ 4577 w 6278"/>
                <a:gd name="T5" fmla="*/ 1037 h 2700"/>
                <a:gd name="T6" fmla="*/ 4101 w 6278"/>
                <a:gd name="T7" fmla="*/ 1344 h 2700"/>
                <a:gd name="T8" fmla="*/ 3679 w 6278"/>
                <a:gd name="T9" fmla="*/ 1476 h 2700"/>
                <a:gd name="T10" fmla="*/ 1896 w 6278"/>
                <a:gd name="T11" fmla="*/ 1466 h 2700"/>
                <a:gd name="T12" fmla="*/ 1848 w 6278"/>
                <a:gd name="T13" fmla="*/ 1378 h 2700"/>
                <a:gd name="T14" fmla="*/ 1890 w 6278"/>
                <a:gd name="T15" fmla="*/ 1274 h 2700"/>
                <a:gd name="T16" fmla="*/ 2027 w 6278"/>
                <a:gd name="T17" fmla="*/ 1222 h 2700"/>
                <a:gd name="T18" fmla="*/ 3668 w 6278"/>
                <a:gd name="T19" fmla="*/ 1203 h 2700"/>
                <a:gd name="T20" fmla="*/ 3891 w 6278"/>
                <a:gd name="T21" fmla="*/ 1062 h 2700"/>
                <a:gd name="T22" fmla="*/ 4005 w 6278"/>
                <a:gd name="T23" fmla="*/ 822 h 2700"/>
                <a:gd name="T24" fmla="*/ 3967 w 6278"/>
                <a:gd name="T25" fmla="*/ 547 h 2700"/>
                <a:gd name="T26" fmla="*/ 3794 w 6278"/>
                <a:gd name="T27" fmla="*/ 343 h 2700"/>
                <a:gd name="T28" fmla="*/ 3533 w 6278"/>
                <a:gd name="T29" fmla="*/ 263 h 2700"/>
                <a:gd name="T30" fmla="*/ 1555 w 6278"/>
                <a:gd name="T31" fmla="*/ 297 h 2700"/>
                <a:gd name="T32" fmla="*/ 1254 w 6278"/>
                <a:gd name="T33" fmla="*/ 2151 h 2700"/>
                <a:gd name="T34" fmla="*/ 1315 w 6278"/>
                <a:gd name="T35" fmla="*/ 2170 h 2700"/>
                <a:gd name="T36" fmla="*/ 2016 w 6278"/>
                <a:gd name="T37" fmla="*/ 2442 h 2700"/>
                <a:gd name="T38" fmla="*/ 4011 w 6278"/>
                <a:gd name="T39" fmla="*/ 2391 h 2700"/>
                <a:gd name="T40" fmla="*/ 4550 w 6278"/>
                <a:gd name="T41" fmla="*/ 2194 h 2700"/>
                <a:gd name="T42" fmla="*/ 5044 w 6278"/>
                <a:gd name="T43" fmla="*/ 1891 h 2700"/>
                <a:gd name="T44" fmla="*/ 5482 w 6278"/>
                <a:gd name="T45" fmla="*/ 1529 h 2700"/>
                <a:gd name="T46" fmla="*/ 5861 w 6278"/>
                <a:gd name="T47" fmla="*/ 1153 h 2700"/>
                <a:gd name="T48" fmla="*/ 6050 w 6278"/>
                <a:gd name="T49" fmla="*/ 885 h 2700"/>
                <a:gd name="T50" fmla="*/ 6059 w 6278"/>
                <a:gd name="T51" fmla="*/ 620 h 2700"/>
                <a:gd name="T52" fmla="*/ 5920 w 6278"/>
                <a:gd name="T53" fmla="*/ 385 h 2700"/>
                <a:gd name="T54" fmla="*/ 5713 w 6278"/>
                <a:gd name="T55" fmla="*/ 272 h 2700"/>
                <a:gd name="T56" fmla="*/ 1254 w 6278"/>
                <a:gd name="T57" fmla="*/ 0 h 2700"/>
                <a:gd name="T58" fmla="*/ 1450 w 6278"/>
                <a:gd name="T59" fmla="*/ 118 h 2700"/>
                <a:gd name="T60" fmla="*/ 1740 w 6278"/>
                <a:gd name="T61" fmla="*/ 55 h 2700"/>
                <a:gd name="T62" fmla="*/ 3780 w 6278"/>
                <a:gd name="T63" fmla="*/ 107 h 2700"/>
                <a:gd name="T64" fmla="*/ 4045 w 6278"/>
                <a:gd name="T65" fmla="*/ 293 h 2700"/>
                <a:gd name="T66" fmla="*/ 4196 w 6278"/>
                <a:gd name="T67" fmla="*/ 583 h 2700"/>
                <a:gd name="T68" fmla="*/ 4200 w 6278"/>
                <a:gd name="T69" fmla="*/ 902 h 2700"/>
                <a:gd name="T70" fmla="*/ 4226 w 6278"/>
                <a:gd name="T71" fmla="*/ 1035 h 2700"/>
                <a:gd name="T72" fmla="*/ 4701 w 6278"/>
                <a:gd name="T73" fmla="*/ 661 h 2700"/>
                <a:gd name="T74" fmla="*/ 5149 w 6278"/>
                <a:gd name="T75" fmla="*/ 215 h 2700"/>
                <a:gd name="T76" fmla="*/ 5432 w 6278"/>
                <a:gd name="T77" fmla="*/ 70 h 2700"/>
                <a:gd name="T78" fmla="*/ 5764 w 6278"/>
                <a:gd name="T79" fmla="*/ 72 h 2700"/>
                <a:gd name="T80" fmla="*/ 6059 w 6278"/>
                <a:gd name="T81" fmla="*/ 234 h 2700"/>
                <a:gd name="T82" fmla="*/ 6233 w 6278"/>
                <a:gd name="T83" fmla="*/ 490 h 2700"/>
                <a:gd name="T84" fmla="*/ 6277 w 6278"/>
                <a:gd name="T85" fmla="*/ 787 h 2700"/>
                <a:gd name="T86" fmla="*/ 6191 w 6278"/>
                <a:gd name="T87" fmla="*/ 1077 h 2700"/>
                <a:gd name="T88" fmla="*/ 5915 w 6278"/>
                <a:gd name="T89" fmla="*/ 1396 h 2700"/>
                <a:gd name="T90" fmla="*/ 5501 w 6278"/>
                <a:gd name="T91" fmla="*/ 1788 h 2700"/>
                <a:gd name="T92" fmla="*/ 5021 w 6278"/>
                <a:gd name="T93" fmla="*/ 2158 h 2700"/>
                <a:gd name="T94" fmla="*/ 4484 w 6278"/>
                <a:gd name="T95" fmla="*/ 2452 h 2700"/>
                <a:gd name="T96" fmla="*/ 3893 w 6278"/>
                <a:gd name="T97" fmla="*/ 2623 h 2700"/>
                <a:gd name="T98" fmla="*/ 1944 w 6278"/>
                <a:gd name="T99" fmla="*/ 2643 h 2700"/>
                <a:gd name="T100" fmla="*/ 1254 w 6278"/>
                <a:gd name="T101" fmla="*/ 2368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78" h="2700">
                  <a:moveTo>
                    <a:pt x="5594" y="257"/>
                  </a:moveTo>
                  <a:lnTo>
                    <a:pt x="5528" y="263"/>
                  </a:lnTo>
                  <a:lnTo>
                    <a:pt x="5463" y="276"/>
                  </a:lnTo>
                  <a:lnTo>
                    <a:pt x="5402" y="297"/>
                  </a:lnTo>
                  <a:lnTo>
                    <a:pt x="5343" y="328"/>
                  </a:lnTo>
                  <a:lnTo>
                    <a:pt x="5290" y="366"/>
                  </a:lnTo>
                  <a:lnTo>
                    <a:pt x="5242" y="412"/>
                  </a:lnTo>
                  <a:lnTo>
                    <a:pt x="5103" y="559"/>
                  </a:lnTo>
                  <a:lnTo>
                    <a:pt x="4966" y="694"/>
                  </a:lnTo>
                  <a:lnTo>
                    <a:pt x="4832" y="820"/>
                  </a:lnTo>
                  <a:lnTo>
                    <a:pt x="4703" y="934"/>
                  </a:lnTo>
                  <a:lnTo>
                    <a:pt x="4577" y="1037"/>
                  </a:lnTo>
                  <a:lnTo>
                    <a:pt x="4453" y="1131"/>
                  </a:lnTo>
                  <a:lnTo>
                    <a:pt x="4333" y="1213"/>
                  </a:lnTo>
                  <a:lnTo>
                    <a:pt x="4215" y="1283"/>
                  </a:lnTo>
                  <a:lnTo>
                    <a:pt x="4101" y="1344"/>
                  </a:lnTo>
                  <a:lnTo>
                    <a:pt x="3990" y="1394"/>
                  </a:lnTo>
                  <a:lnTo>
                    <a:pt x="3883" y="1432"/>
                  </a:lnTo>
                  <a:lnTo>
                    <a:pt x="3780" y="1458"/>
                  </a:lnTo>
                  <a:lnTo>
                    <a:pt x="3679" y="1476"/>
                  </a:lnTo>
                  <a:lnTo>
                    <a:pt x="3582" y="1481"/>
                  </a:lnTo>
                  <a:lnTo>
                    <a:pt x="1953" y="1481"/>
                  </a:lnTo>
                  <a:lnTo>
                    <a:pt x="1923" y="1478"/>
                  </a:lnTo>
                  <a:lnTo>
                    <a:pt x="1896" y="1466"/>
                  </a:lnTo>
                  <a:lnTo>
                    <a:pt x="1875" y="1451"/>
                  </a:lnTo>
                  <a:lnTo>
                    <a:pt x="1860" y="1430"/>
                  </a:lnTo>
                  <a:lnTo>
                    <a:pt x="1850" y="1405"/>
                  </a:lnTo>
                  <a:lnTo>
                    <a:pt x="1848" y="1378"/>
                  </a:lnTo>
                  <a:lnTo>
                    <a:pt x="1850" y="1352"/>
                  </a:lnTo>
                  <a:lnTo>
                    <a:pt x="1858" y="1325"/>
                  </a:lnTo>
                  <a:lnTo>
                    <a:pt x="1871" y="1298"/>
                  </a:lnTo>
                  <a:lnTo>
                    <a:pt x="1890" y="1274"/>
                  </a:lnTo>
                  <a:lnTo>
                    <a:pt x="1917" y="1253"/>
                  </a:lnTo>
                  <a:lnTo>
                    <a:pt x="1947" y="1237"/>
                  </a:lnTo>
                  <a:lnTo>
                    <a:pt x="1985" y="1226"/>
                  </a:lnTo>
                  <a:lnTo>
                    <a:pt x="2027" y="1222"/>
                  </a:lnTo>
                  <a:lnTo>
                    <a:pt x="2027" y="1222"/>
                  </a:lnTo>
                  <a:lnTo>
                    <a:pt x="3531" y="1224"/>
                  </a:lnTo>
                  <a:lnTo>
                    <a:pt x="3601" y="1218"/>
                  </a:lnTo>
                  <a:lnTo>
                    <a:pt x="3668" y="1203"/>
                  </a:lnTo>
                  <a:lnTo>
                    <a:pt x="3731" y="1180"/>
                  </a:lnTo>
                  <a:lnTo>
                    <a:pt x="3790" y="1148"/>
                  </a:lnTo>
                  <a:lnTo>
                    <a:pt x="3843" y="1108"/>
                  </a:lnTo>
                  <a:lnTo>
                    <a:pt x="3891" y="1062"/>
                  </a:lnTo>
                  <a:lnTo>
                    <a:pt x="3931" y="1010"/>
                  </a:lnTo>
                  <a:lnTo>
                    <a:pt x="3965" y="951"/>
                  </a:lnTo>
                  <a:lnTo>
                    <a:pt x="3990" y="888"/>
                  </a:lnTo>
                  <a:lnTo>
                    <a:pt x="4005" y="822"/>
                  </a:lnTo>
                  <a:lnTo>
                    <a:pt x="4011" y="751"/>
                  </a:lnTo>
                  <a:lnTo>
                    <a:pt x="4005" y="681"/>
                  </a:lnTo>
                  <a:lnTo>
                    <a:pt x="3990" y="612"/>
                  </a:lnTo>
                  <a:lnTo>
                    <a:pt x="3967" y="547"/>
                  </a:lnTo>
                  <a:lnTo>
                    <a:pt x="3935" y="488"/>
                  </a:lnTo>
                  <a:lnTo>
                    <a:pt x="3893" y="433"/>
                  </a:lnTo>
                  <a:lnTo>
                    <a:pt x="3847" y="385"/>
                  </a:lnTo>
                  <a:lnTo>
                    <a:pt x="3794" y="343"/>
                  </a:lnTo>
                  <a:lnTo>
                    <a:pt x="3735" y="311"/>
                  </a:lnTo>
                  <a:lnTo>
                    <a:pt x="3670" y="286"/>
                  </a:lnTo>
                  <a:lnTo>
                    <a:pt x="3603" y="269"/>
                  </a:lnTo>
                  <a:lnTo>
                    <a:pt x="3533" y="263"/>
                  </a:lnTo>
                  <a:lnTo>
                    <a:pt x="1736" y="261"/>
                  </a:lnTo>
                  <a:lnTo>
                    <a:pt x="1675" y="265"/>
                  </a:lnTo>
                  <a:lnTo>
                    <a:pt x="1614" y="276"/>
                  </a:lnTo>
                  <a:lnTo>
                    <a:pt x="1555" y="297"/>
                  </a:lnTo>
                  <a:lnTo>
                    <a:pt x="1498" y="324"/>
                  </a:lnTo>
                  <a:lnTo>
                    <a:pt x="1446" y="358"/>
                  </a:lnTo>
                  <a:lnTo>
                    <a:pt x="1254" y="505"/>
                  </a:lnTo>
                  <a:lnTo>
                    <a:pt x="1254" y="2151"/>
                  </a:lnTo>
                  <a:lnTo>
                    <a:pt x="1267" y="2156"/>
                  </a:lnTo>
                  <a:lnTo>
                    <a:pt x="1286" y="2160"/>
                  </a:lnTo>
                  <a:lnTo>
                    <a:pt x="1303" y="2166"/>
                  </a:lnTo>
                  <a:lnTo>
                    <a:pt x="1315" y="2170"/>
                  </a:lnTo>
                  <a:lnTo>
                    <a:pt x="1818" y="2398"/>
                  </a:lnTo>
                  <a:lnTo>
                    <a:pt x="1883" y="2421"/>
                  </a:lnTo>
                  <a:lnTo>
                    <a:pt x="1949" y="2437"/>
                  </a:lnTo>
                  <a:lnTo>
                    <a:pt x="2016" y="2442"/>
                  </a:lnTo>
                  <a:lnTo>
                    <a:pt x="3582" y="2442"/>
                  </a:lnTo>
                  <a:lnTo>
                    <a:pt x="3727" y="2435"/>
                  </a:lnTo>
                  <a:lnTo>
                    <a:pt x="3870" y="2419"/>
                  </a:lnTo>
                  <a:lnTo>
                    <a:pt x="4011" y="2391"/>
                  </a:lnTo>
                  <a:lnTo>
                    <a:pt x="4150" y="2355"/>
                  </a:lnTo>
                  <a:lnTo>
                    <a:pt x="4285" y="2309"/>
                  </a:lnTo>
                  <a:lnTo>
                    <a:pt x="4419" y="2255"/>
                  </a:lnTo>
                  <a:lnTo>
                    <a:pt x="4550" y="2194"/>
                  </a:lnTo>
                  <a:lnTo>
                    <a:pt x="4678" y="2128"/>
                  </a:lnTo>
                  <a:lnTo>
                    <a:pt x="4804" y="2053"/>
                  </a:lnTo>
                  <a:lnTo>
                    <a:pt x="4924" y="1975"/>
                  </a:lnTo>
                  <a:lnTo>
                    <a:pt x="5044" y="1891"/>
                  </a:lnTo>
                  <a:lnTo>
                    <a:pt x="5158" y="1804"/>
                  </a:lnTo>
                  <a:lnTo>
                    <a:pt x="5270" y="1714"/>
                  </a:lnTo>
                  <a:lnTo>
                    <a:pt x="5379" y="1622"/>
                  </a:lnTo>
                  <a:lnTo>
                    <a:pt x="5482" y="1529"/>
                  </a:lnTo>
                  <a:lnTo>
                    <a:pt x="5583" y="1434"/>
                  </a:lnTo>
                  <a:lnTo>
                    <a:pt x="5680" y="1340"/>
                  </a:lnTo>
                  <a:lnTo>
                    <a:pt x="5774" y="1247"/>
                  </a:lnTo>
                  <a:lnTo>
                    <a:pt x="5861" y="1153"/>
                  </a:lnTo>
                  <a:lnTo>
                    <a:pt x="5945" y="1064"/>
                  </a:lnTo>
                  <a:lnTo>
                    <a:pt x="5991" y="1008"/>
                  </a:lnTo>
                  <a:lnTo>
                    <a:pt x="6025" y="949"/>
                  </a:lnTo>
                  <a:lnTo>
                    <a:pt x="6050" y="885"/>
                  </a:lnTo>
                  <a:lnTo>
                    <a:pt x="6067" y="820"/>
                  </a:lnTo>
                  <a:lnTo>
                    <a:pt x="6073" y="753"/>
                  </a:lnTo>
                  <a:lnTo>
                    <a:pt x="6071" y="686"/>
                  </a:lnTo>
                  <a:lnTo>
                    <a:pt x="6059" y="620"/>
                  </a:lnTo>
                  <a:lnTo>
                    <a:pt x="6038" y="555"/>
                  </a:lnTo>
                  <a:lnTo>
                    <a:pt x="6008" y="494"/>
                  </a:lnTo>
                  <a:lnTo>
                    <a:pt x="5968" y="436"/>
                  </a:lnTo>
                  <a:lnTo>
                    <a:pt x="5920" y="385"/>
                  </a:lnTo>
                  <a:lnTo>
                    <a:pt x="5873" y="347"/>
                  </a:lnTo>
                  <a:lnTo>
                    <a:pt x="5823" y="316"/>
                  </a:lnTo>
                  <a:lnTo>
                    <a:pt x="5770" y="290"/>
                  </a:lnTo>
                  <a:lnTo>
                    <a:pt x="5713" y="272"/>
                  </a:lnTo>
                  <a:lnTo>
                    <a:pt x="5653" y="261"/>
                  </a:lnTo>
                  <a:lnTo>
                    <a:pt x="5594" y="257"/>
                  </a:lnTo>
                  <a:close/>
                  <a:moveTo>
                    <a:pt x="0" y="0"/>
                  </a:moveTo>
                  <a:lnTo>
                    <a:pt x="1254" y="0"/>
                  </a:lnTo>
                  <a:lnTo>
                    <a:pt x="1254" y="248"/>
                  </a:lnTo>
                  <a:lnTo>
                    <a:pt x="1322" y="194"/>
                  </a:lnTo>
                  <a:lnTo>
                    <a:pt x="1383" y="152"/>
                  </a:lnTo>
                  <a:lnTo>
                    <a:pt x="1450" y="118"/>
                  </a:lnTo>
                  <a:lnTo>
                    <a:pt x="1519" y="91"/>
                  </a:lnTo>
                  <a:lnTo>
                    <a:pt x="1591" y="70"/>
                  </a:lnTo>
                  <a:lnTo>
                    <a:pt x="1665" y="59"/>
                  </a:lnTo>
                  <a:lnTo>
                    <a:pt x="1740" y="55"/>
                  </a:lnTo>
                  <a:lnTo>
                    <a:pt x="3533" y="57"/>
                  </a:lnTo>
                  <a:lnTo>
                    <a:pt x="3618" y="63"/>
                  </a:lnTo>
                  <a:lnTo>
                    <a:pt x="3702" y="80"/>
                  </a:lnTo>
                  <a:lnTo>
                    <a:pt x="3780" y="107"/>
                  </a:lnTo>
                  <a:lnTo>
                    <a:pt x="3855" y="141"/>
                  </a:lnTo>
                  <a:lnTo>
                    <a:pt x="3923" y="185"/>
                  </a:lnTo>
                  <a:lnTo>
                    <a:pt x="3988" y="236"/>
                  </a:lnTo>
                  <a:lnTo>
                    <a:pt x="4045" y="293"/>
                  </a:lnTo>
                  <a:lnTo>
                    <a:pt x="4095" y="358"/>
                  </a:lnTo>
                  <a:lnTo>
                    <a:pt x="4137" y="429"/>
                  </a:lnTo>
                  <a:lnTo>
                    <a:pt x="4171" y="503"/>
                  </a:lnTo>
                  <a:lnTo>
                    <a:pt x="4196" y="583"/>
                  </a:lnTo>
                  <a:lnTo>
                    <a:pt x="4211" y="665"/>
                  </a:lnTo>
                  <a:lnTo>
                    <a:pt x="4215" y="753"/>
                  </a:lnTo>
                  <a:lnTo>
                    <a:pt x="4211" y="827"/>
                  </a:lnTo>
                  <a:lnTo>
                    <a:pt x="4200" y="902"/>
                  </a:lnTo>
                  <a:lnTo>
                    <a:pt x="4179" y="972"/>
                  </a:lnTo>
                  <a:lnTo>
                    <a:pt x="4152" y="1039"/>
                  </a:lnTo>
                  <a:lnTo>
                    <a:pt x="4118" y="1102"/>
                  </a:lnTo>
                  <a:lnTo>
                    <a:pt x="4226" y="1035"/>
                  </a:lnTo>
                  <a:lnTo>
                    <a:pt x="4341" y="957"/>
                  </a:lnTo>
                  <a:lnTo>
                    <a:pt x="4457" y="869"/>
                  </a:lnTo>
                  <a:lnTo>
                    <a:pt x="4577" y="770"/>
                  </a:lnTo>
                  <a:lnTo>
                    <a:pt x="4701" y="661"/>
                  </a:lnTo>
                  <a:lnTo>
                    <a:pt x="4828" y="541"/>
                  </a:lnTo>
                  <a:lnTo>
                    <a:pt x="4958" y="412"/>
                  </a:lnTo>
                  <a:lnTo>
                    <a:pt x="5091" y="271"/>
                  </a:lnTo>
                  <a:lnTo>
                    <a:pt x="5149" y="215"/>
                  </a:lnTo>
                  <a:lnTo>
                    <a:pt x="5213" y="168"/>
                  </a:lnTo>
                  <a:lnTo>
                    <a:pt x="5284" y="126"/>
                  </a:lnTo>
                  <a:lnTo>
                    <a:pt x="5356" y="95"/>
                  </a:lnTo>
                  <a:lnTo>
                    <a:pt x="5432" y="70"/>
                  </a:lnTo>
                  <a:lnTo>
                    <a:pt x="5512" y="57"/>
                  </a:lnTo>
                  <a:lnTo>
                    <a:pt x="5594" y="51"/>
                  </a:lnTo>
                  <a:lnTo>
                    <a:pt x="5680" y="57"/>
                  </a:lnTo>
                  <a:lnTo>
                    <a:pt x="5764" y="72"/>
                  </a:lnTo>
                  <a:lnTo>
                    <a:pt x="5844" y="99"/>
                  </a:lnTo>
                  <a:lnTo>
                    <a:pt x="5920" y="135"/>
                  </a:lnTo>
                  <a:lnTo>
                    <a:pt x="5993" y="179"/>
                  </a:lnTo>
                  <a:lnTo>
                    <a:pt x="6059" y="234"/>
                  </a:lnTo>
                  <a:lnTo>
                    <a:pt x="6115" y="292"/>
                  </a:lnTo>
                  <a:lnTo>
                    <a:pt x="6162" y="354"/>
                  </a:lnTo>
                  <a:lnTo>
                    <a:pt x="6202" y="421"/>
                  </a:lnTo>
                  <a:lnTo>
                    <a:pt x="6233" y="490"/>
                  </a:lnTo>
                  <a:lnTo>
                    <a:pt x="6256" y="562"/>
                  </a:lnTo>
                  <a:lnTo>
                    <a:pt x="6271" y="637"/>
                  </a:lnTo>
                  <a:lnTo>
                    <a:pt x="6278" y="711"/>
                  </a:lnTo>
                  <a:lnTo>
                    <a:pt x="6277" y="787"/>
                  </a:lnTo>
                  <a:lnTo>
                    <a:pt x="6267" y="862"/>
                  </a:lnTo>
                  <a:lnTo>
                    <a:pt x="6250" y="936"/>
                  </a:lnTo>
                  <a:lnTo>
                    <a:pt x="6223" y="1007"/>
                  </a:lnTo>
                  <a:lnTo>
                    <a:pt x="6191" y="1077"/>
                  </a:lnTo>
                  <a:lnTo>
                    <a:pt x="6147" y="1142"/>
                  </a:lnTo>
                  <a:lnTo>
                    <a:pt x="6097" y="1205"/>
                  </a:lnTo>
                  <a:lnTo>
                    <a:pt x="6008" y="1298"/>
                  </a:lnTo>
                  <a:lnTo>
                    <a:pt x="5915" y="1396"/>
                  </a:lnTo>
                  <a:lnTo>
                    <a:pt x="5817" y="1493"/>
                  </a:lnTo>
                  <a:lnTo>
                    <a:pt x="5716" y="1592"/>
                  </a:lnTo>
                  <a:lnTo>
                    <a:pt x="5610" y="1691"/>
                  </a:lnTo>
                  <a:lnTo>
                    <a:pt x="5501" y="1788"/>
                  </a:lnTo>
                  <a:lnTo>
                    <a:pt x="5387" y="1886"/>
                  </a:lnTo>
                  <a:lnTo>
                    <a:pt x="5269" y="1979"/>
                  </a:lnTo>
                  <a:lnTo>
                    <a:pt x="5147" y="2071"/>
                  </a:lnTo>
                  <a:lnTo>
                    <a:pt x="5021" y="2158"/>
                  </a:lnTo>
                  <a:lnTo>
                    <a:pt x="4891" y="2240"/>
                  </a:lnTo>
                  <a:lnTo>
                    <a:pt x="4758" y="2318"/>
                  </a:lnTo>
                  <a:lnTo>
                    <a:pt x="4623" y="2389"/>
                  </a:lnTo>
                  <a:lnTo>
                    <a:pt x="4484" y="2452"/>
                  </a:lnTo>
                  <a:lnTo>
                    <a:pt x="4341" y="2509"/>
                  </a:lnTo>
                  <a:lnTo>
                    <a:pt x="4194" y="2557"/>
                  </a:lnTo>
                  <a:lnTo>
                    <a:pt x="4045" y="2595"/>
                  </a:lnTo>
                  <a:lnTo>
                    <a:pt x="3893" y="2623"/>
                  </a:lnTo>
                  <a:lnTo>
                    <a:pt x="3739" y="2641"/>
                  </a:lnTo>
                  <a:lnTo>
                    <a:pt x="3582" y="2648"/>
                  </a:lnTo>
                  <a:lnTo>
                    <a:pt x="2016" y="2648"/>
                  </a:lnTo>
                  <a:lnTo>
                    <a:pt x="1944" y="2643"/>
                  </a:lnTo>
                  <a:lnTo>
                    <a:pt x="1871" y="2631"/>
                  </a:lnTo>
                  <a:lnTo>
                    <a:pt x="1801" y="2612"/>
                  </a:lnTo>
                  <a:lnTo>
                    <a:pt x="1734" y="2585"/>
                  </a:lnTo>
                  <a:lnTo>
                    <a:pt x="1254" y="2368"/>
                  </a:lnTo>
                  <a:lnTo>
                    <a:pt x="1254" y="2700"/>
                  </a:lnTo>
                  <a:lnTo>
                    <a:pt x="0" y="27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1528549" y="3656509"/>
            <a:ext cx="1514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83491" y="3656509"/>
            <a:ext cx="1514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18291" y="3656509"/>
            <a:ext cx="1514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66952" y="3656509"/>
            <a:ext cx="1514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Freeform 15"/>
          <p:cNvSpPr>
            <a:spLocks noEditPoints="1"/>
          </p:cNvSpPr>
          <p:nvPr/>
        </p:nvSpPr>
        <p:spPr bwMode="auto">
          <a:xfrm>
            <a:off x="4497497" y="2939362"/>
            <a:ext cx="686889" cy="573397"/>
          </a:xfrm>
          <a:custGeom>
            <a:avLst/>
            <a:gdLst>
              <a:gd name="T0" fmla="*/ 1439 w 4384"/>
              <a:gd name="T1" fmla="*/ 1818 h 3832"/>
              <a:gd name="T2" fmla="*/ 953 w 4384"/>
              <a:gd name="T3" fmla="*/ 1999 h 3832"/>
              <a:gd name="T4" fmla="*/ 1109 w 4384"/>
              <a:gd name="T5" fmla="*/ 2712 h 3832"/>
              <a:gd name="T6" fmla="*/ 1475 w 4384"/>
              <a:gd name="T7" fmla="*/ 3186 h 3832"/>
              <a:gd name="T8" fmla="*/ 1883 w 4384"/>
              <a:gd name="T9" fmla="*/ 3461 h 3832"/>
              <a:gd name="T10" fmla="*/ 2173 w 4384"/>
              <a:gd name="T11" fmla="*/ 3582 h 3832"/>
              <a:gd name="T12" fmla="*/ 2494 w 4384"/>
              <a:gd name="T13" fmla="*/ 3468 h 3832"/>
              <a:gd name="T14" fmla="*/ 3006 w 4384"/>
              <a:gd name="T15" fmla="*/ 3099 h 3832"/>
              <a:gd name="T16" fmla="*/ 2217 w 4384"/>
              <a:gd name="T17" fmla="*/ 3242 h 3832"/>
              <a:gd name="T18" fmla="*/ 2009 w 4384"/>
              <a:gd name="T19" fmla="*/ 3069 h 3832"/>
              <a:gd name="T20" fmla="*/ 2144 w 4384"/>
              <a:gd name="T21" fmla="*/ 2832 h 3832"/>
              <a:gd name="T22" fmla="*/ 2403 w 4384"/>
              <a:gd name="T23" fmla="*/ 2929 h 3832"/>
              <a:gd name="T24" fmla="*/ 3390 w 4384"/>
              <a:gd name="T25" fmla="*/ 2388 h 3832"/>
              <a:gd name="T26" fmla="*/ 2943 w 4384"/>
              <a:gd name="T27" fmla="*/ 2169 h 3832"/>
              <a:gd name="T28" fmla="*/ 2581 w 4384"/>
              <a:gd name="T29" fmla="*/ 2008 h 3832"/>
              <a:gd name="T30" fmla="*/ 2442 w 4384"/>
              <a:gd name="T31" fmla="*/ 1818 h 3832"/>
              <a:gd name="T32" fmla="*/ 2419 w 4384"/>
              <a:gd name="T33" fmla="*/ 1727 h 3832"/>
              <a:gd name="T34" fmla="*/ 2116 w 4384"/>
              <a:gd name="T35" fmla="*/ 1916 h 3832"/>
              <a:gd name="T36" fmla="*/ 1738 w 4384"/>
              <a:gd name="T37" fmla="*/ 2015 h 3832"/>
              <a:gd name="T38" fmla="*/ 1724 w 4384"/>
              <a:gd name="T39" fmla="*/ 1950 h 3832"/>
              <a:gd name="T40" fmla="*/ 1784 w 4384"/>
              <a:gd name="T41" fmla="*/ 1696 h 3832"/>
              <a:gd name="T42" fmla="*/ 2407 w 4384"/>
              <a:gd name="T43" fmla="*/ 623 h 3832"/>
              <a:gd name="T44" fmla="*/ 3154 w 4384"/>
              <a:gd name="T45" fmla="*/ 944 h 3832"/>
              <a:gd name="T46" fmla="*/ 3601 w 4384"/>
              <a:gd name="T47" fmla="*/ 1584 h 3832"/>
              <a:gd name="T48" fmla="*/ 3929 w 4384"/>
              <a:gd name="T49" fmla="*/ 1738 h 3832"/>
              <a:gd name="T50" fmla="*/ 3906 w 4384"/>
              <a:gd name="T51" fmla="*/ 2365 h 3832"/>
              <a:gd name="T52" fmla="*/ 3582 w 4384"/>
              <a:gd name="T53" fmla="*/ 2581 h 3832"/>
              <a:gd name="T54" fmla="*/ 3212 w 4384"/>
              <a:gd name="T55" fmla="*/ 3219 h 3832"/>
              <a:gd name="T56" fmla="*/ 2730 w 4384"/>
              <a:gd name="T57" fmla="*/ 3605 h 3832"/>
              <a:gd name="T58" fmla="*/ 2336 w 4384"/>
              <a:gd name="T59" fmla="*/ 3789 h 3832"/>
              <a:gd name="T60" fmla="*/ 2163 w 4384"/>
              <a:gd name="T61" fmla="*/ 3825 h 3832"/>
              <a:gd name="T62" fmla="*/ 1956 w 4384"/>
              <a:gd name="T63" fmla="*/ 3752 h 3832"/>
              <a:gd name="T64" fmla="*/ 1503 w 4384"/>
              <a:gd name="T65" fmla="*/ 3502 h 3832"/>
              <a:gd name="T66" fmla="*/ 1021 w 4384"/>
              <a:gd name="T67" fmla="*/ 3022 h 3832"/>
              <a:gd name="T68" fmla="*/ 661 w 4384"/>
              <a:gd name="T69" fmla="*/ 2478 h 3832"/>
              <a:gd name="T70" fmla="*/ 427 w 4384"/>
              <a:gd name="T71" fmla="*/ 2243 h 3832"/>
              <a:gd name="T72" fmla="*/ 539 w 4384"/>
              <a:gd name="T73" fmla="*/ 1638 h 3832"/>
              <a:gd name="T74" fmla="*/ 906 w 4384"/>
              <a:gd name="T75" fmla="*/ 1315 h 3832"/>
              <a:gd name="T76" fmla="*/ 1483 w 4384"/>
              <a:gd name="T77" fmla="*/ 779 h 3832"/>
              <a:gd name="T78" fmla="*/ 2192 w 4384"/>
              <a:gd name="T79" fmla="*/ 0 h 3832"/>
              <a:gd name="T80" fmla="*/ 3188 w 4384"/>
              <a:gd name="T81" fmla="*/ 214 h 3832"/>
              <a:gd name="T82" fmla="*/ 3906 w 4384"/>
              <a:gd name="T83" fmla="*/ 793 h 3832"/>
              <a:gd name="T84" fmla="*/ 4237 w 4384"/>
              <a:gd name="T85" fmla="*/ 1637 h 3832"/>
              <a:gd name="T86" fmla="*/ 4384 w 4384"/>
              <a:gd name="T87" fmla="*/ 1957 h 3832"/>
              <a:gd name="T88" fmla="*/ 4215 w 4384"/>
              <a:gd name="T89" fmla="*/ 2321 h 3832"/>
              <a:gd name="T90" fmla="*/ 3938 w 4384"/>
              <a:gd name="T91" fmla="*/ 1364 h 3832"/>
              <a:gd name="T92" fmla="*/ 3475 w 4384"/>
              <a:gd name="T93" fmla="*/ 680 h 3832"/>
              <a:gd name="T94" fmla="*/ 2679 w 4384"/>
              <a:gd name="T95" fmla="*/ 291 h 3832"/>
              <a:gd name="T96" fmla="*/ 1705 w 4384"/>
              <a:gd name="T97" fmla="*/ 291 h 3832"/>
              <a:gd name="T98" fmla="*/ 910 w 4384"/>
              <a:gd name="T99" fmla="*/ 680 h 3832"/>
              <a:gd name="T100" fmla="*/ 447 w 4384"/>
              <a:gd name="T101" fmla="*/ 1363 h 3832"/>
              <a:gd name="T102" fmla="*/ 169 w 4384"/>
              <a:gd name="T103" fmla="*/ 2321 h 3832"/>
              <a:gd name="T104" fmla="*/ 0 w 4384"/>
              <a:gd name="T105" fmla="*/ 1958 h 3832"/>
              <a:gd name="T106" fmla="*/ 146 w 4384"/>
              <a:gd name="T107" fmla="*/ 1637 h 3832"/>
              <a:gd name="T108" fmla="*/ 478 w 4384"/>
              <a:gd name="T109" fmla="*/ 793 h 3832"/>
              <a:gd name="T110" fmla="*/ 1196 w 4384"/>
              <a:gd name="T111" fmla="*/ 214 h 3832"/>
              <a:gd name="T112" fmla="*/ 2192 w 4384"/>
              <a:gd name="T113" fmla="*/ 0 h 3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84" h="3832">
                <a:moveTo>
                  <a:pt x="1777" y="1625"/>
                </a:moveTo>
                <a:lnTo>
                  <a:pt x="1746" y="1659"/>
                </a:lnTo>
                <a:lnTo>
                  <a:pt x="1709" y="1688"/>
                </a:lnTo>
                <a:lnTo>
                  <a:pt x="1665" y="1717"/>
                </a:lnTo>
                <a:lnTo>
                  <a:pt x="1614" y="1746"/>
                </a:lnTo>
                <a:lnTo>
                  <a:pt x="1560" y="1771"/>
                </a:lnTo>
                <a:lnTo>
                  <a:pt x="1500" y="1795"/>
                </a:lnTo>
                <a:lnTo>
                  <a:pt x="1439" y="1818"/>
                </a:lnTo>
                <a:lnTo>
                  <a:pt x="1373" y="1841"/>
                </a:lnTo>
                <a:lnTo>
                  <a:pt x="1305" y="1861"/>
                </a:lnTo>
                <a:lnTo>
                  <a:pt x="1235" y="1879"/>
                </a:lnTo>
                <a:lnTo>
                  <a:pt x="1164" y="1897"/>
                </a:lnTo>
                <a:lnTo>
                  <a:pt x="1093" y="1913"/>
                </a:lnTo>
                <a:lnTo>
                  <a:pt x="1024" y="1928"/>
                </a:lnTo>
                <a:lnTo>
                  <a:pt x="954" y="1941"/>
                </a:lnTo>
                <a:lnTo>
                  <a:pt x="953" y="1999"/>
                </a:lnTo>
                <a:lnTo>
                  <a:pt x="955" y="2102"/>
                </a:lnTo>
                <a:lnTo>
                  <a:pt x="963" y="2201"/>
                </a:lnTo>
                <a:lnTo>
                  <a:pt x="977" y="2296"/>
                </a:lnTo>
                <a:lnTo>
                  <a:pt x="996" y="2387"/>
                </a:lnTo>
                <a:lnTo>
                  <a:pt x="1018" y="2474"/>
                </a:lnTo>
                <a:lnTo>
                  <a:pt x="1045" y="2557"/>
                </a:lnTo>
                <a:lnTo>
                  <a:pt x="1076" y="2636"/>
                </a:lnTo>
                <a:lnTo>
                  <a:pt x="1109" y="2712"/>
                </a:lnTo>
                <a:lnTo>
                  <a:pt x="1147" y="2783"/>
                </a:lnTo>
                <a:lnTo>
                  <a:pt x="1188" y="2851"/>
                </a:lnTo>
                <a:lnTo>
                  <a:pt x="1231" y="2915"/>
                </a:lnTo>
                <a:lnTo>
                  <a:pt x="1277" y="2976"/>
                </a:lnTo>
                <a:lnTo>
                  <a:pt x="1323" y="3033"/>
                </a:lnTo>
                <a:lnTo>
                  <a:pt x="1373" y="3087"/>
                </a:lnTo>
                <a:lnTo>
                  <a:pt x="1422" y="3138"/>
                </a:lnTo>
                <a:lnTo>
                  <a:pt x="1475" y="3186"/>
                </a:lnTo>
                <a:lnTo>
                  <a:pt x="1526" y="3230"/>
                </a:lnTo>
                <a:lnTo>
                  <a:pt x="1579" y="3271"/>
                </a:lnTo>
                <a:lnTo>
                  <a:pt x="1631" y="3310"/>
                </a:lnTo>
                <a:lnTo>
                  <a:pt x="1683" y="3345"/>
                </a:lnTo>
                <a:lnTo>
                  <a:pt x="1734" y="3378"/>
                </a:lnTo>
                <a:lnTo>
                  <a:pt x="1785" y="3408"/>
                </a:lnTo>
                <a:lnTo>
                  <a:pt x="1835" y="3436"/>
                </a:lnTo>
                <a:lnTo>
                  <a:pt x="1883" y="3461"/>
                </a:lnTo>
                <a:lnTo>
                  <a:pt x="1928" y="3484"/>
                </a:lnTo>
                <a:lnTo>
                  <a:pt x="1972" y="3504"/>
                </a:lnTo>
                <a:lnTo>
                  <a:pt x="2014" y="3523"/>
                </a:lnTo>
                <a:lnTo>
                  <a:pt x="2053" y="3538"/>
                </a:lnTo>
                <a:lnTo>
                  <a:pt x="2089" y="3552"/>
                </a:lnTo>
                <a:lnTo>
                  <a:pt x="2121" y="3563"/>
                </a:lnTo>
                <a:lnTo>
                  <a:pt x="2149" y="3574"/>
                </a:lnTo>
                <a:lnTo>
                  <a:pt x="2173" y="3582"/>
                </a:lnTo>
                <a:lnTo>
                  <a:pt x="2193" y="3587"/>
                </a:lnTo>
                <a:lnTo>
                  <a:pt x="2219" y="3579"/>
                </a:lnTo>
                <a:lnTo>
                  <a:pt x="2251" y="3570"/>
                </a:lnTo>
                <a:lnTo>
                  <a:pt x="2290" y="3555"/>
                </a:lnTo>
                <a:lnTo>
                  <a:pt x="2334" y="3539"/>
                </a:lnTo>
                <a:lnTo>
                  <a:pt x="2383" y="3519"/>
                </a:lnTo>
                <a:lnTo>
                  <a:pt x="2437" y="3496"/>
                </a:lnTo>
                <a:lnTo>
                  <a:pt x="2494" y="3468"/>
                </a:lnTo>
                <a:lnTo>
                  <a:pt x="2553" y="3437"/>
                </a:lnTo>
                <a:lnTo>
                  <a:pt x="2616" y="3403"/>
                </a:lnTo>
                <a:lnTo>
                  <a:pt x="2680" y="3364"/>
                </a:lnTo>
                <a:lnTo>
                  <a:pt x="2746" y="3320"/>
                </a:lnTo>
                <a:lnTo>
                  <a:pt x="2812" y="3271"/>
                </a:lnTo>
                <a:lnTo>
                  <a:pt x="2877" y="3219"/>
                </a:lnTo>
                <a:lnTo>
                  <a:pt x="2943" y="3162"/>
                </a:lnTo>
                <a:lnTo>
                  <a:pt x="3006" y="3099"/>
                </a:lnTo>
                <a:lnTo>
                  <a:pt x="2418" y="3099"/>
                </a:lnTo>
                <a:lnTo>
                  <a:pt x="2402" y="3132"/>
                </a:lnTo>
                <a:lnTo>
                  <a:pt x="2382" y="3163"/>
                </a:lnTo>
                <a:lnTo>
                  <a:pt x="2357" y="3190"/>
                </a:lnTo>
                <a:lnTo>
                  <a:pt x="2326" y="3212"/>
                </a:lnTo>
                <a:lnTo>
                  <a:pt x="2292" y="3229"/>
                </a:lnTo>
                <a:lnTo>
                  <a:pt x="2256" y="3239"/>
                </a:lnTo>
                <a:lnTo>
                  <a:pt x="2217" y="3242"/>
                </a:lnTo>
                <a:lnTo>
                  <a:pt x="2179" y="3239"/>
                </a:lnTo>
                <a:lnTo>
                  <a:pt x="2144" y="3229"/>
                </a:lnTo>
                <a:lnTo>
                  <a:pt x="2110" y="3214"/>
                </a:lnTo>
                <a:lnTo>
                  <a:pt x="2081" y="3192"/>
                </a:lnTo>
                <a:lnTo>
                  <a:pt x="2055" y="3167"/>
                </a:lnTo>
                <a:lnTo>
                  <a:pt x="2034" y="3138"/>
                </a:lnTo>
                <a:lnTo>
                  <a:pt x="2019" y="3105"/>
                </a:lnTo>
                <a:lnTo>
                  <a:pt x="2009" y="3069"/>
                </a:lnTo>
                <a:lnTo>
                  <a:pt x="2006" y="3032"/>
                </a:lnTo>
                <a:lnTo>
                  <a:pt x="2009" y="2993"/>
                </a:lnTo>
                <a:lnTo>
                  <a:pt x="2019" y="2957"/>
                </a:lnTo>
                <a:lnTo>
                  <a:pt x="2034" y="2925"/>
                </a:lnTo>
                <a:lnTo>
                  <a:pt x="2055" y="2895"/>
                </a:lnTo>
                <a:lnTo>
                  <a:pt x="2081" y="2869"/>
                </a:lnTo>
                <a:lnTo>
                  <a:pt x="2110" y="2848"/>
                </a:lnTo>
                <a:lnTo>
                  <a:pt x="2144" y="2832"/>
                </a:lnTo>
                <a:lnTo>
                  <a:pt x="2179" y="2823"/>
                </a:lnTo>
                <a:lnTo>
                  <a:pt x="2217" y="2819"/>
                </a:lnTo>
                <a:lnTo>
                  <a:pt x="2256" y="2823"/>
                </a:lnTo>
                <a:lnTo>
                  <a:pt x="2292" y="2834"/>
                </a:lnTo>
                <a:lnTo>
                  <a:pt x="2327" y="2850"/>
                </a:lnTo>
                <a:lnTo>
                  <a:pt x="2357" y="2871"/>
                </a:lnTo>
                <a:lnTo>
                  <a:pt x="2382" y="2898"/>
                </a:lnTo>
                <a:lnTo>
                  <a:pt x="2403" y="2929"/>
                </a:lnTo>
                <a:lnTo>
                  <a:pt x="3146" y="2929"/>
                </a:lnTo>
                <a:lnTo>
                  <a:pt x="3192" y="2864"/>
                </a:lnTo>
                <a:lnTo>
                  <a:pt x="3233" y="2795"/>
                </a:lnTo>
                <a:lnTo>
                  <a:pt x="3272" y="2721"/>
                </a:lnTo>
                <a:lnTo>
                  <a:pt x="3307" y="2645"/>
                </a:lnTo>
                <a:lnTo>
                  <a:pt x="3339" y="2563"/>
                </a:lnTo>
                <a:lnTo>
                  <a:pt x="3367" y="2479"/>
                </a:lnTo>
                <a:lnTo>
                  <a:pt x="3390" y="2388"/>
                </a:lnTo>
                <a:lnTo>
                  <a:pt x="3408" y="2294"/>
                </a:lnTo>
                <a:lnTo>
                  <a:pt x="3422" y="2195"/>
                </a:lnTo>
                <a:lnTo>
                  <a:pt x="3327" y="2199"/>
                </a:lnTo>
                <a:lnTo>
                  <a:pt x="3238" y="2199"/>
                </a:lnTo>
                <a:lnTo>
                  <a:pt x="3155" y="2197"/>
                </a:lnTo>
                <a:lnTo>
                  <a:pt x="3079" y="2190"/>
                </a:lnTo>
                <a:lnTo>
                  <a:pt x="3008" y="2181"/>
                </a:lnTo>
                <a:lnTo>
                  <a:pt x="2943" y="2169"/>
                </a:lnTo>
                <a:lnTo>
                  <a:pt x="2881" y="2155"/>
                </a:lnTo>
                <a:lnTo>
                  <a:pt x="2825" y="2138"/>
                </a:lnTo>
                <a:lnTo>
                  <a:pt x="2774" y="2120"/>
                </a:lnTo>
                <a:lnTo>
                  <a:pt x="2727" y="2100"/>
                </a:lnTo>
                <a:lnTo>
                  <a:pt x="2684" y="2079"/>
                </a:lnTo>
                <a:lnTo>
                  <a:pt x="2647" y="2056"/>
                </a:lnTo>
                <a:lnTo>
                  <a:pt x="2612" y="2032"/>
                </a:lnTo>
                <a:lnTo>
                  <a:pt x="2581" y="2008"/>
                </a:lnTo>
                <a:lnTo>
                  <a:pt x="2555" y="1982"/>
                </a:lnTo>
                <a:lnTo>
                  <a:pt x="2531" y="1958"/>
                </a:lnTo>
                <a:lnTo>
                  <a:pt x="2509" y="1933"/>
                </a:lnTo>
                <a:lnTo>
                  <a:pt x="2492" y="1909"/>
                </a:lnTo>
                <a:lnTo>
                  <a:pt x="2476" y="1885"/>
                </a:lnTo>
                <a:lnTo>
                  <a:pt x="2462" y="1862"/>
                </a:lnTo>
                <a:lnTo>
                  <a:pt x="2452" y="1839"/>
                </a:lnTo>
                <a:lnTo>
                  <a:pt x="2442" y="1818"/>
                </a:lnTo>
                <a:lnTo>
                  <a:pt x="2435" y="1799"/>
                </a:lnTo>
                <a:lnTo>
                  <a:pt x="2430" y="1782"/>
                </a:lnTo>
                <a:lnTo>
                  <a:pt x="2426" y="1766"/>
                </a:lnTo>
                <a:lnTo>
                  <a:pt x="2423" y="1752"/>
                </a:lnTo>
                <a:lnTo>
                  <a:pt x="2422" y="1742"/>
                </a:lnTo>
                <a:lnTo>
                  <a:pt x="2421" y="1734"/>
                </a:lnTo>
                <a:lnTo>
                  <a:pt x="2421" y="1729"/>
                </a:lnTo>
                <a:lnTo>
                  <a:pt x="2419" y="1727"/>
                </a:lnTo>
                <a:lnTo>
                  <a:pt x="2399" y="1755"/>
                </a:lnTo>
                <a:lnTo>
                  <a:pt x="2373" y="1783"/>
                </a:lnTo>
                <a:lnTo>
                  <a:pt x="2339" y="1808"/>
                </a:lnTo>
                <a:lnTo>
                  <a:pt x="2302" y="1833"/>
                </a:lnTo>
                <a:lnTo>
                  <a:pt x="2260" y="1855"/>
                </a:lnTo>
                <a:lnTo>
                  <a:pt x="2215" y="1877"/>
                </a:lnTo>
                <a:lnTo>
                  <a:pt x="2165" y="1897"/>
                </a:lnTo>
                <a:lnTo>
                  <a:pt x="2116" y="1916"/>
                </a:lnTo>
                <a:lnTo>
                  <a:pt x="2065" y="1932"/>
                </a:lnTo>
                <a:lnTo>
                  <a:pt x="2013" y="1948"/>
                </a:lnTo>
                <a:lnTo>
                  <a:pt x="1960" y="1962"/>
                </a:lnTo>
                <a:lnTo>
                  <a:pt x="1911" y="1976"/>
                </a:lnTo>
                <a:lnTo>
                  <a:pt x="1863" y="1988"/>
                </a:lnTo>
                <a:lnTo>
                  <a:pt x="1817" y="1997"/>
                </a:lnTo>
                <a:lnTo>
                  <a:pt x="1776" y="2007"/>
                </a:lnTo>
                <a:lnTo>
                  <a:pt x="1738" y="2015"/>
                </a:lnTo>
                <a:lnTo>
                  <a:pt x="1705" y="2020"/>
                </a:lnTo>
                <a:lnTo>
                  <a:pt x="1679" y="2025"/>
                </a:lnTo>
                <a:lnTo>
                  <a:pt x="1659" y="2029"/>
                </a:lnTo>
                <a:lnTo>
                  <a:pt x="1646" y="2031"/>
                </a:lnTo>
                <a:lnTo>
                  <a:pt x="1642" y="2032"/>
                </a:lnTo>
                <a:lnTo>
                  <a:pt x="1674" y="2008"/>
                </a:lnTo>
                <a:lnTo>
                  <a:pt x="1701" y="1980"/>
                </a:lnTo>
                <a:lnTo>
                  <a:pt x="1724" y="1950"/>
                </a:lnTo>
                <a:lnTo>
                  <a:pt x="1741" y="1918"/>
                </a:lnTo>
                <a:lnTo>
                  <a:pt x="1756" y="1885"/>
                </a:lnTo>
                <a:lnTo>
                  <a:pt x="1766" y="1851"/>
                </a:lnTo>
                <a:lnTo>
                  <a:pt x="1774" y="1818"/>
                </a:lnTo>
                <a:lnTo>
                  <a:pt x="1780" y="1784"/>
                </a:lnTo>
                <a:lnTo>
                  <a:pt x="1782" y="1752"/>
                </a:lnTo>
                <a:lnTo>
                  <a:pt x="1784" y="1723"/>
                </a:lnTo>
                <a:lnTo>
                  <a:pt x="1784" y="1696"/>
                </a:lnTo>
                <a:lnTo>
                  <a:pt x="1782" y="1672"/>
                </a:lnTo>
                <a:lnTo>
                  <a:pt x="1781" y="1653"/>
                </a:lnTo>
                <a:lnTo>
                  <a:pt x="1780" y="1638"/>
                </a:lnTo>
                <a:lnTo>
                  <a:pt x="1778" y="1629"/>
                </a:lnTo>
                <a:lnTo>
                  <a:pt x="1777" y="1625"/>
                </a:lnTo>
                <a:close/>
                <a:moveTo>
                  <a:pt x="2192" y="608"/>
                </a:moveTo>
                <a:lnTo>
                  <a:pt x="2300" y="612"/>
                </a:lnTo>
                <a:lnTo>
                  <a:pt x="2407" y="623"/>
                </a:lnTo>
                <a:lnTo>
                  <a:pt x="2513" y="641"/>
                </a:lnTo>
                <a:lnTo>
                  <a:pt x="2615" y="665"/>
                </a:lnTo>
                <a:lnTo>
                  <a:pt x="2714" y="698"/>
                </a:lnTo>
                <a:lnTo>
                  <a:pt x="2809" y="735"/>
                </a:lnTo>
                <a:lnTo>
                  <a:pt x="2901" y="779"/>
                </a:lnTo>
                <a:lnTo>
                  <a:pt x="2989" y="829"/>
                </a:lnTo>
                <a:lnTo>
                  <a:pt x="3074" y="884"/>
                </a:lnTo>
                <a:lnTo>
                  <a:pt x="3154" y="944"/>
                </a:lnTo>
                <a:lnTo>
                  <a:pt x="3229" y="1009"/>
                </a:lnTo>
                <a:lnTo>
                  <a:pt x="3300" y="1079"/>
                </a:lnTo>
                <a:lnTo>
                  <a:pt x="3364" y="1154"/>
                </a:lnTo>
                <a:lnTo>
                  <a:pt x="3424" y="1233"/>
                </a:lnTo>
                <a:lnTo>
                  <a:pt x="3478" y="1315"/>
                </a:lnTo>
                <a:lnTo>
                  <a:pt x="3526" y="1402"/>
                </a:lnTo>
                <a:lnTo>
                  <a:pt x="3566" y="1491"/>
                </a:lnTo>
                <a:lnTo>
                  <a:pt x="3601" y="1584"/>
                </a:lnTo>
                <a:lnTo>
                  <a:pt x="3677" y="1584"/>
                </a:lnTo>
                <a:lnTo>
                  <a:pt x="3723" y="1588"/>
                </a:lnTo>
                <a:lnTo>
                  <a:pt x="3767" y="1598"/>
                </a:lnTo>
                <a:lnTo>
                  <a:pt x="3807" y="1616"/>
                </a:lnTo>
                <a:lnTo>
                  <a:pt x="3845" y="1638"/>
                </a:lnTo>
                <a:lnTo>
                  <a:pt x="3877" y="1667"/>
                </a:lnTo>
                <a:lnTo>
                  <a:pt x="3906" y="1700"/>
                </a:lnTo>
                <a:lnTo>
                  <a:pt x="3929" y="1738"/>
                </a:lnTo>
                <a:lnTo>
                  <a:pt x="3946" y="1778"/>
                </a:lnTo>
                <a:lnTo>
                  <a:pt x="3957" y="1822"/>
                </a:lnTo>
                <a:lnTo>
                  <a:pt x="3961" y="1867"/>
                </a:lnTo>
                <a:lnTo>
                  <a:pt x="3961" y="2198"/>
                </a:lnTo>
                <a:lnTo>
                  <a:pt x="3957" y="2243"/>
                </a:lnTo>
                <a:lnTo>
                  <a:pt x="3946" y="2288"/>
                </a:lnTo>
                <a:lnTo>
                  <a:pt x="3929" y="2328"/>
                </a:lnTo>
                <a:lnTo>
                  <a:pt x="3906" y="2365"/>
                </a:lnTo>
                <a:lnTo>
                  <a:pt x="3877" y="2397"/>
                </a:lnTo>
                <a:lnTo>
                  <a:pt x="3845" y="2427"/>
                </a:lnTo>
                <a:lnTo>
                  <a:pt x="3807" y="2450"/>
                </a:lnTo>
                <a:lnTo>
                  <a:pt x="3767" y="2467"/>
                </a:lnTo>
                <a:lnTo>
                  <a:pt x="3723" y="2478"/>
                </a:lnTo>
                <a:lnTo>
                  <a:pt x="3677" y="2482"/>
                </a:lnTo>
                <a:lnTo>
                  <a:pt x="3610" y="2482"/>
                </a:lnTo>
                <a:lnTo>
                  <a:pt x="3582" y="2581"/>
                </a:lnTo>
                <a:lnTo>
                  <a:pt x="3549" y="2677"/>
                </a:lnTo>
                <a:lnTo>
                  <a:pt x="3510" y="2767"/>
                </a:lnTo>
                <a:lnTo>
                  <a:pt x="3469" y="2854"/>
                </a:lnTo>
                <a:lnTo>
                  <a:pt x="3423" y="2935"/>
                </a:lnTo>
                <a:lnTo>
                  <a:pt x="3374" y="3013"/>
                </a:lnTo>
                <a:lnTo>
                  <a:pt x="3323" y="3085"/>
                </a:lnTo>
                <a:lnTo>
                  <a:pt x="3268" y="3155"/>
                </a:lnTo>
                <a:lnTo>
                  <a:pt x="3212" y="3219"/>
                </a:lnTo>
                <a:lnTo>
                  <a:pt x="3153" y="3281"/>
                </a:lnTo>
                <a:lnTo>
                  <a:pt x="3094" y="3337"/>
                </a:lnTo>
                <a:lnTo>
                  <a:pt x="3032" y="3390"/>
                </a:lnTo>
                <a:lnTo>
                  <a:pt x="2972" y="3440"/>
                </a:lnTo>
                <a:lnTo>
                  <a:pt x="2911" y="3487"/>
                </a:lnTo>
                <a:lnTo>
                  <a:pt x="2849" y="3530"/>
                </a:lnTo>
                <a:lnTo>
                  <a:pt x="2789" y="3569"/>
                </a:lnTo>
                <a:lnTo>
                  <a:pt x="2730" y="3605"/>
                </a:lnTo>
                <a:lnTo>
                  <a:pt x="2671" y="3638"/>
                </a:lnTo>
                <a:lnTo>
                  <a:pt x="2615" y="3668"/>
                </a:lnTo>
                <a:lnTo>
                  <a:pt x="2561" y="3694"/>
                </a:lnTo>
                <a:lnTo>
                  <a:pt x="2509" y="3718"/>
                </a:lnTo>
                <a:lnTo>
                  <a:pt x="2461" y="3740"/>
                </a:lnTo>
                <a:lnTo>
                  <a:pt x="2415" y="3759"/>
                </a:lnTo>
                <a:lnTo>
                  <a:pt x="2374" y="3776"/>
                </a:lnTo>
                <a:lnTo>
                  <a:pt x="2336" y="3789"/>
                </a:lnTo>
                <a:lnTo>
                  <a:pt x="2303" y="3800"/>
                </a:lnTo>
                <a:lnTo>
                  <a:pt x="2275" y="3809"/>
                </a:lnTo>
                <a:lnTo>
                  <a:pt x="2252" y="3817"/>
                </a:lnTo>
                <a:lnTo>
                  <a:pt x="2235" y="3821"/>
                </a:lnTo>
                <a:lnTo>
                  <a:pt x="2224" y="3825"/>
                </a:lnTo>
                <a:lnTo>
                  <a:pt x="2220" y="3825"/>
                </a:lnTo>
                <a:lnTo>
                  <a:pt x="2191" y="3832"/>
                </a:lnTo>
                <a:lnTo>
                  <a:pt x="2163" y="3825"/>
                </a:lnTo>
                <a:lnTo>
                  <a:pt x="2158" y="3824"/>
                </a:lnTo>
                <a:lnTo>
                  <a:pt x="2146" y="3820"/>
                </a:lnTo>
                <a:lnTo>
                  <a:pt x="2128" y="3815"/>
                </a:lnTo>
                <a:lnTo>
                  <a:pt x="2104" y="3808"/>
                </a:lnTo>
                <a:lnTo>
                  <a:pt x="2074" y="3797"/>
                </a:lnTo>
                <a:lnTo>
                  <a:pt x="2039" y="3785"/>
                </a:lnTo>
                <a:lnTo>
                  <a:pt x="2001" y="3769"/>
                </a:lnTo>
                <a:lnTo>
                  <a:pt x="1956" y="3752"/>
                </a:lnTo>
                <a:lnTo>
                  <a:pt x="1908" y="3732"/>
                </a:lnTo>
                <a:lnTo>
                  <a:pt x="1857" y="3708"/>
                </a:lnTo>
                <a:lnTo>
                  <a:pt x="1803" y="3681"/>
                </a:lnTo>
                <a:lnTo>
                  <a:pt x="1746" y="3651"/>
                </a:lnTo>
                <a:lnTo>
                  <a:pt x="1687" y="3619"/>
                </a:lnTo>
                <a:lnTo>
                  <a:pt x="1627" y="3583"/>
                </a:lnTo>
                <a:lnTo>
                  <a:pt x="1566" y="3544"/>
                </a:lnTo>
                <a:lnTo>
                  <a:pt x="1503" y="3502"/>
                </a:lnTo>
                <a:lnTo>
                  <a:pt x="1440" y="3455"/>
                </a:lnTo>
                <a:lnTo>
                  <a:pt x="1376" y="3405"/>
                </a:lnTo>
                <a:lnTo>
                  <a:pt x="1314" y="3352"/>
                </a:lnTo>
                <a:lnTo>
                  <a:pt x="1251" y="3294"/>
                </a:lnTo>
                <a:lnTo>
                  <a:pt x="1191" y="3233"/>
                </a:lnTo>
                <a:lnTo>
                  <a:pt x="1132" y="3167"/>
                </a:lnTo>
                <a:lnTo>
                  <a:pt x="1076" y="3097"/>
                </a:lnTo>
                <a:lnTo>
                  <a:pt x="1021" y="3022"/>
                </a:lnTo>
                <a:lnTo>
                  <a:pt x="970" y="2943"/>
                </a:lnTo>
                <a:lnTo>
                  <a:pt x="922" y="2860"/>
                </a:lnTo>
                <a:lnTo>
                  <a:pt x="878" y="2773"/>
                </a:lnTo>
                <a:lnTo>
                  <a:pt x="839" y="2681"/>
                </a:lnTo>
                <a:lnTo>
                  <a:pt x="804" y="2583"/>
                </a:lnTo>
                <a:lnTo>
                  <a:pt x="775" y="2482"/>
                </a:lnTo>
                <a:lnTo>
                  <a:pt x="707" y="2482"/>
                </a:lnTo>
                <a:lnTo>
                  <a:pt x="661" y="2478"/>
                </a:lnTo>
                <a:lnTo>
                  <a:pt x="618" y="2467"/>
                </a:lnTo>
                <a:lnTo>
                  <a:pt x="577" y="2450"/>
                </a:lnTo>
                <a:lnTo>
                  <a:pt x="539" y="2427"/>
                </a:lnTo>
                <a:lnTo>
                  <a:pt x="507" y="2399"/>
                </a:lnTo>
                <a:lnTo>
                  <a:pt x="479" y="2365"/>
                </a:lnTo>
                <a:lnTo>
                  <a:pt x="455" y="2328"/>
                </a:lnTo>
                <a:lnTo>
                  <a:pt x="438" y="2288"/>
                </a:lnTo>
                <a:lnTo>
                  <a:pt x="427" y="2243"/>
                </a:lnTo>
                <a:lnTo>
                  <a:pt x="424" y="2198"/>
                </a:lnTo>
                <a:lnTo>
                  <a:pt x="424" y="1867"/>
                </a:lnTo>
                <a:lnTo>
                  <a:pt x="427" y="1822"/>
                </a:lnTo>
                <a:lnTo>
                  <a:pt x="438" y="1778"/>
                </a:lnTo>
                <a:lnTo>
                  <a:pt x="455" y="1738"/>
                </a:lnTo>
                <a:lnTo>
                  <a:pt x="478" y="1700"/>
                </a:lnTo>
                <a:lnTo>
                  <a:pt x="507" y="1667"/>
                </a:lnTo>
                <a:lnTo>
                  <a:pt x="539" y="1638"/>
                </a:lnTo>
                <a:lnTo>
                  <a:pt x="577" y="1616"/>
                </a:lnTo>
                <a:lnTo>
                  <a:pt x="617" y="1598"/>
                </a:lnTo>
                <a:lnTo>
                  <a:pt x="661" y="1588"/>
                </a:lnTo>
                <a:lnTo>
                  <a:pt x="707" y="1584"/>
                </a:lnTo>
                <a:lnTo>
                  <a:pt x="783" y="1584"/>
                </a:lnTo>
                <a:lnTo>
                  <a:pt x="818" y="1491"/>
                </a:lnTo>
                <a:lnTo>
                  <a:pt x="859" y="1402"/>
                </a:lnTo>
                <a:lnTo>
                  <a:pt x="906" y="1315"/>
                </a:lnTo>
                <a:lnTo>
                  <a:pt x="959" y="1233"/>
                </a:lnTo>
                <a:lnTo>
                  <a:pt x="1020" y="1154"/>
                </a:lnTo>
                <a:lnTo>
                  <a:pt x="1085" y="1079"/>
                </a:lnTo>
                <a:lnTo>
                  <a:pt x="1155" y="1009"/>
                </a:lnTo>
                <a:lnTo>
                  <a:pt x="1230" y="944"/>
                </a:lnTo>
                <a:lnTo>
                  <a:pt x="1310" y="884"/>
                </a:lnTo>
                <a:lnTo>
                  <a:pt x="1394" y="829"/>
                </a:lnTo>
                <a:lnTo>
                  <a:pt x="1483" y="779"/>
                </a:lnTo>
                <a:lnTo>
                  <a:pt x="1575" y="735"/>
                </a:lnTo>
                <a:lnTo>
                  <a:pt x="1670" y="698"/>
                </a:lnTo>
                <a:lnTo>
                  <a:pt x="1769" y="665"/>
                </a:lnTo>
                <a:lnTo>
                  <a:pt x="1871" y="641"/>
                </a:lnTo>
                <a:lnTo>
                  <a:pt x="1975" y="623"/>
                </a:lnTo>
                <a:lnTo>
                  <a:pt x="2082" y="612"/>
                </a:lnTo>
                <a:lnTo>
                  <a:pt x="2192" y="608"/>
                </a:lnTo>
                <a:close/>
                <a:moveTo>
                  <a:pt x="2192" y="0"/>
                </a:moveTo>
                <a:lnTo>
                  <a:pt x="2327" y="4"/>
                </a:lnTo>
                <a:lnTo>
                  <a:pt x="2461" y="15"/>
                </a:lnTo>
                <a:lnTo>
                  <a:pt x="2591" y="32"/>
                </a:lnTo>
                <a:lnTo>
                  <a:pt x="2718" y="56"/>
                </a:lnTo>
                <a:lnTo>
                  <a:pt x="2841" y="87"/>
                </a:lnTo>
                <a:lnTo>
                  <a:pt x="2960" y="123"/>
                </a:lnTo>
                <a:lnTo>
                  <a:pt x="3076" y="166"/>
                </a:lnTo>
                <a:lnTo>
                  <a:pt x="3188" y="214"/>
                </a:lnTo>
                <a:lnTo>
                  <a:pt x="3295" y="269"/>
                </a:lnTo>
                <a:lnTo>
                  <a:pt x="3398" y="329"/>
                </a:lnTo>
                <a:lnTo>
                  <a:pt x="3495" y="394"/>
                </a:lnTo>
                <a:lnTo>
                  <a:pt x="3589" y="465"/>
                </a:lnTo>
                <a:lnTo>
                  <a:pt x="3676" y="540"/>
                </a:lnTo>
                <a:lnTo>
                  <a:pt x="3759" y="620"/>
                </a:lnTo>
                <a:lnTo>
                  <a:pt x="3835" y="704"/>
                </a:lnTo>
                <a:lnTo>
                  <a:pt x="3906" y="793"/>
                </a:lnTo>
                <a:lnTo>
                  <a:pt x="3970" y="885"/>
                </a:lnTo>
                <a:lnTo>
                  <a:pt x="4029" y="983"/>
                </a:lnTo>
                <a:lnTo>
                  <a:pt x="4081" y="1083"/>
                </a:lnTo>
                <a:lnTo>
                  <a:pt x="4127" y="1187"/>
                </a:lnTo>
                <a:lnTo>
                  <a:pt x="4166" y="1295"/>
                </a:lnTo>
                <a:lnTo>
                  <a:pt x="4197" y="1406"/>
                </a:lnTo>
                <a:lnTo>
                  <a:pt x="4221" y="1519"/>
                </a:lnTo>
                <a:lnTo>
                  <a:pt x="4237" y="1637"/>
                </a:lnTo>
                <a:lnTo>
                  <a:pt x="4246" y="1756"/>
                </a:lnTo>
                <a:lnTo>
                  <a:pt x="4280" y="1775"/>
                </a:lnTo>
                <a:lnTo>
                  <a:pt x="4309" y="1796"/>
                </a:lnTo>
                <a:lnTo>
                  <a:pt x="4336" y="1823"/>
                </a:lnTo>
                <a:lnTo>
                  <a:pt x="4356" y="1853"/>
                </a:lnTo>
                <a:lnTo>
                  <a:pt x="4371" y="1885"/>
                </a:lnTo>
                <a:lnTo>
                  <a:pt x="4381" y="1921"/>
                </a:lnTo>
                <a:lnTo>
                  <a:pt x="4384" y="1957"/>
                </a:lnTo>
                <a:lnTo>
                  <a:pt x="4384" y="2108"/>
                </a:lnTo>
                <a:lnTo>
                  <a:pt x="4380" y="2148"/>
                </a:lnTo>
                <a:lnTo>
                  <a:pt x="4368" y="2187"/>
                </a:lnTo>
                <a:lnTo>
                  <a:pt x="4349" y="2223"/>
                </a:lnTo>
                <a:lnTo>
                  <a:pt x="4324" y="2256"/>
                </a:lnTo>
                <a:lnTo>
                  <a:pt x="4292" y="2282"/>
                </a:lnTo>
                <a:lnTo>
                  <a:pt x="4255" y="2305"/>
                </a:lnTo>
                <a:lnTo>
                  <a:pt x="4215" y="2321"/>
                </a:lnTo>
                <a:lnTo>
                  <a:pt x="4171" y="2332"/>
                </a:lnTo>
                <a:lnTo>
                  <a:pt x="4123" y="2334"/>
                </a:lnTo>
                <a:lnTo>
                  <a:pt x="4011" y="2334"/>
                </a:lnTo>
                <a:lnTo>
                  <a:pt x="4011" y="1787"/>
                </a:lnTo>
                <a:lnTo>
                  <a:pt x="4004" y="1677"/>
                </a:lnTo>
                <a:lnTo>
                  <a:pt x="3989" y="1570"/>
                </a:lnTo>
                <a:lnTo>
                  <a:pt x="3966" y="1466"/>
                </a:lnTo>
                <a:lnTo>
                  <a:pt x="3938" y="1364"/>
                </a:lnTo>
                <a:lnTo>
                  <a:pt x="3902" y="1266"/>
                </a:lnTo>
                <a:lnTo>
                  <a:pt x="3859" y="1171"/>
                </a:lnTo>
                <a:lnTo>
                  <a:pt x="3810" y="1079"/>
                </a:lnTo>
                <a:lnTo>
                  <a:pt x="3755" y="991"/>
                </a:lnTo>
                <a:lnTo>
                  <a:pt x="3693" y="908"/>
                </a:lnTo>
                <a:lnTo>
                  <a:pt x="3626" y="827"/>
                </a:lnTo>
                <a:lnTo>
                  <a:pt x="3553" y="751"/>
                </a:lnTo>
                <a:lnTo>
                  <a:pt x="3475" y="680"/>
                </a:lnTo>
                <a:lnTo>
                  <a:pt x="3391" y="613"/>
                </a:lnTo>
                <a:lnTo>
                  <a:pt x="3303" y="552"/>
                </a:lnTo>
                <a:lnTo>
                  <a:pt x="3209" y="494"/>
                </a:lnTo>
                <a:lnTo>
                  <a:pt x="3111" y="442"/>
                </a:lnTo>
                <a:lnTo>
                  <a:pt x="3010" y="396"/>
                </a:lnTo>
                <a:lnTo>
                  <a:pt x="2903" y="355"/>
                </a:lnTo>
                <a:lnTo>
                  <a:pt x="2793" y="320"/>
                </a:lnTo>
                <a:lnTo>
                  <a:pt x="2679" y="291"/>
                </a:lnTo>
                <a:lnTo>
                  <a:pt x="2563" y="268"/>
                </a:lnTo>
                <a:lnTo>
                  <a:pt x="2441" y="252"/>
                </a:lnTo>
                <a:lnTo>
                  <a:pt x="2318" y="241"/>
                </a:lnTo>
                <a:lnTo>
                  <a:pt x="2192" y="237"/>
                </a:lnTo>
                <a:lnTo>
                  <a:pt x="2066" y="241"/>
                </a:lnTo>
                <a:lnTo>
                  <a:pt x="1942" y="252"/>
                </a:lnTo>
                <a:lnTo>
                  <a:pt x="1821" y="268"/>
                </a:lnTo>
                <a:lnTo>
                  <a:pt x="1705" y="291"/>
                </a:lnTo>
                <a:lnTo>
                  <a:pt x="1591" y="320"/>
                </a:lnTo>
                <a:lnTo>
                  <a:pt x="1481" y="355"/>
                </a:lnTo>
                <a:lnTo>
                  <a:pt x="1374" y="396"/>
                </a:lnTo>
                <a:lnTo>
                  <a:pt x="1273" y="442"/>
                </a:lnTo>
                <a:lnTo>
                  <a:pt x="1175" y="494"/>
                </a:lnTo>
                <a:lnTo>
                  <a:pt x="1081" y="550"/>
                </a:lnTo>
                <a:lnTo>
                  <a:pt x="993" y="613"/>
                </a:lnTo>
                <a:lnTo>
                  <a:pt x="910" y="680"/>
                </a:lnTo>
                <a:lnTo>
                  <a:pt x="831" y="751"/>
                </a:lnTo>
                <a:lnTo>
                  <a:pt x="759" y="826"/>
                </a:lnTo>
                <a:lnTo>
                  <a:pt x="692" y="906"/>
                </a:lnTo>
                <a:lnTo>
                  <a:pt x="630" y="991"/>
                </a:lnTo>
                <a:lnTo>
                  <a:pt x="574" y="1079"/>
                </a:lnTo>
                <a:lnTo>
                  <a:pt x="526" y="1170"/>
                </a:lnTo>
                <a:lnTo>
                  <a:pt x="483" y="1265"/>
                </a:lnTo>
                <a:lnTo>
                  <a:pt x="447" y="1363"/>
                </a:lnTo>
                <a:lnTo>
                  <a:pt x="418" y="1464"/>
                </a:lnTo>
                <a:lnTo>
                  <a:pt x="396" y="1569"/>
                </a:lnTo>
                <a:lnTo>
                  <a:pt x="381" y="1676"/>
                </a:lnTo>
                <a:lnTo>
                  <a:pt x="373" y="1786"/>
                </a:lnTo>
                <a:lnTo>
                  <a:pt x="373" y="2336"/>
                </a:lnTo>
                <a:lnTo>
                  <a:pt x="261" y="2336"/>
                </a:lnTo>
                <a:lnTo>
                  <a:pt x="213" y="2332"/>
                </a:lnTo>
                <a:lnTo>
                  <a:pt x="169" y="2321"/>
                </a:lnTo>
                <a:lnTo>
                  <a:pt x="128" y="2305"/>
                </a:lnTo>
                <a:lnTo>
                  <a:pt x="92" y="2282"/>
                </a:lnTo>
                <a:lnTo>
                  <a:pt x="60" y="2256"/>
                </a:lnTo>
                <a:lnTo>
                  <a:pt x="35" y="2223"/>
                </a:lnTo>
                <a:lnTo>
                  <a:pt x="16" y="2189"/>
                </a:lnTo>
                <a:lnTo>
                  <a:pt x="4" y="2150"/>
                </a:lnTo>
                <a:lnTo>
                  <a:pt x="0" y="2108"/>
                </a:lnTo>
                <a:lnTo>
                  <a:pt x="0" y="1958"/>
                </a:lnTo>
                <a:lnTo>
                  <a:pt x="3" y="1921"/>
                </a:lnTo>
                <a:lnTo>
                  <a:pt x="13" y="1886"/>
                </a:lnTo>
                <a:lnTo>
                  <a:pt x="28" y="1854"/>
                </a:lnTo>
                <a:lnTo>
                  <a:pt x="50" y="1825"/>
                </a:lnTo>
                <a:lnTo>
                  <a:pt x="75" y="1798"/>
                </a:lnTo>
                <a:lnTo>
                  <a:pt x="104" y="1775"/>
                </a:lnTo>
                <a:lnTo>
                  <a:pt x="138" y="1756"/>
                </a:lnTo>
                <a:lnTo>
                  <a:pt x="146" y="1637"/>
                </a:lnTo>
                <a:lnTo>
                  <a:pt x="163" y="1521"/>
                </a:lnTo>
                <a:lnTo>
                  <a:pt x="187" y="1407"/>
                </a:lnTo>
                <a:lnTo>
                  <a:pt x="218" y="1296"/>
                </a:lnTo>
                <a:lnTo>
                  <a:pt x="257" y="1187"/>
                </a:lnTo>
                <a:lnTo>
                  <a:pt x="302" y="1083"/>
                </a:lnTo>
                <a:lnTo>
                  <a:pt x="355" y="983"/>
                </a:lnTo>
                <a:lnTo>
                  <a:pt x="413" y="885"/>
                </a:lnTo>
                <a:lnTo>
                  <a:pt x="478" y="793"/>
                </a:lnTo>
                <a:lnTo>
                  <a:pt x="549" y="704"/>
                </a:lnTo>
                <a:lnTo>
                  <a:pt x="625" y="620"/>
                </a:lnTo>
                <a:lnTo>
                  <a:pt x="708" y="540"/>
                </a:lnTo>
                <a:lnTo>
                  <a:pt x="795" y="465"/>
                </a:lnTo>
                <a:lnTo>
                  <a:pt x="889" y="394"/>
                </a:lnTo>
                <a:lnTo>
                  <a:pt x="986" y="329"/>
                </a:lnTo>
                <a:lnTo>
                  <a:pt x="1089" y="269"/>
                </a:lnTo>
                <a:lnTo>
                  <a:pt x="1196" y="214"/>
                </a:lnTo>
                <a:lnTo>
                  <a:pt x="1307" y="166"/>
                </a:lnTo>
                <a:lnTo>
                  <a:pt x="1422" y="123"/>
                </a:lnTo>
                <a:lnTo>
                  <a:pt x="1543" y="87"/>
                </a:lnTo>
                <a:lnTo>
                  <a:pt x="1666" y="56"/>
                </a:lnTo>
                <a:lnTo>
                  <a:pt x="1793" y="32"/>
                </a:lnTo>
                <a:lnTo>
                  <a:pt x="1923" y="15"/>
                </a:lnTo>
                <a:lnTo>
                  <a:pt x="2055" y="4"/>
                </a:lnTo>
                <a:lnTo>
                  <a:pt x="219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0"/>
          <p:cNvSpPr>
            <a:spLocks noEditPoints="1"/>
          </p:cNvSpPr>
          <p:nvPr/>
        </p:nvSpPr>
        <p:spPr bwMode="auto">
          <a:xfrm>
            <a:off x="7139418" y="2934976"/>
            <a:ext cx="472647" cy="582169"/>
          </a:xfrm>
          <a:custGeom>
            <a:avLst/>
            <a:gdLst>
              <a:gd name="T0" fmla="*/ 1560 w 4234"/>
              <a:gd name="T1" fmla="*/ 2029 h 6343"/>
              <a:gd name="T2" fmla="*/ 1452 w 4234"/>
              <a:gd name="T3" fmla="*/ 2191 h 6343"/>
              <a:gd name="T4" fmla="*/ 1492 w 4234"/>
              <a:gd name="T5" fmla="*/ 2386 h 6343"/>
              <a:gd name="T6" fmla="*/ 1652 w 4234"/>
              <a:gd name="T7" fmla="*/ 2494 h 6343"/>
              <a:gd name="T8" fmla="*/ 1847 w 4234"/>
              <a:gd name="T9" fmla="*/ 2456 h 6343"/>
              <a:gd name="T10" fmla="*/ 1955 w 4234"/>
              <a:gd name="T11" fmla="*/ 2293 h 6343"/>
              <a:gd name="T12" fmla="*/ 1917 w 4234"/>
              <a:gd name="T13" fmla="*/ 2098 h 6343"/>
              <a:gd name="T14" fmla="*/ 1757 w 4234"/>
              <a:gd name="T15" fmla="*/ 1990 h 6343"/>
              <a:gd name="T16" fmla="*/ 3253 w 4234"/>
              <a:gd name="T17" fmla="*/ 1749 h 6343"/>
              <a:gd name="T18" fmla="*/ 3116 w 4234"/>
              <a:gd name="T19" fmla="*/ 1884 h 6343"/>
              <a:gd name="T20" fmla="*/ 3116 w 4234"/>
              <a:gd name="T21" fmla="*/ 2085 h 6343"/>
              <a:gd name="T22" fmla="*/ 3253 w 4234"/>
              <a:gd name="T23" fmla="*/ 2222 h 6343"/>
              <a:gd name="T24" fmla="*/ 3453 w 4234"/>
              <a:gd name="T25" fmla="*/ 2222 h 6343"/>
              <a:gd name="T26" fmla="*/ 3590 w 4234"/>
              <a:gd name="T27" fmla="*/ 2085 h 6343"/>
              <a:gd name="T28" fmla="*/ 3590 w 4234"/>
              <a:gd name="T29" fmla="*/ 1884 h 6343"/>
              <a:gd name="T30" fmla="*/ 3453 w 4234"/>
              <a:gd name="T31" fmla="*/ 1749 h 6343"/>
              <a:gd name="T32" fmla="*/ 249 w 4234"/>
              <a:gd name="T33" fmla="*/ 1890 h 6343"/>
              <a:gd name="T34" fmla="*/ 1431 w 4234"/>
              <a:gd name="T35" fmla="*/ 1840 h 6343"/>
              <a:gd name="T36" fmla="*/ 1874 w 4234"/>
              <a:gd name="T37" fmla="*/ 1637 h 6343"/>
              <a:gd name="T38" fmla="*/ 3019 w 4234"/>
              <a:gd name="T39" fmla="*/ 1567 h 6343"/>
              <a:gd name="T40" fmla="*/ 3420 w 4234"/>
              <a:gd name="T41" fmla="*/ 1386 h 6343"/>
              <a:gd name="T42" fmla="*/ 3860 w 4234"/>
              <a:gd name="T43" fmla="*/ 1506 h 6343"/>
              <a:gd name="T44" fmla="*/ 2079 w 4234"/>
              <a:gd name="T45" fmla="*/ 946 h 6343"/>
              <a:gd name="T46" fmla="*/ 1932 w 4234"/>
              <a:gd name="T47" fmla="*/ 1305 h 6343"/>
              <a:gd name="T48" fmla="*/ 2287 w 4234"/>
              <a:gd name="T49" fmla="*/ 1340 h 6343"/>
              <a:gd name="T50" fmla="*/ 2206 w 4234"/>
              <a:gd name="T51" fmla="*/ 905 h 6343"/>
              <a:gd name="T52" fmla="*/ 2653 w 4234"/>
              <a:gd name="T53" fmla="*/ 909 h 6343"/>
              <a:gd name="T54" fmla="*/ 2721 w 4234"/>
              <a:gd name="T55" fmla="*/ 1396 h 6343"/>
              <a:gd name="T56" fmla="*/ 2877 w 4234"/>
              <a:gd name="T57" fmla="*/ 1056 h 6343"/>
              <a:gd name="T58" fmla="*/ 2692 w 4234"/>
              <a:gd name="T59" fmla="*/ 776 h 6343"/>
              <a:gd name="T60" fmla="*/ 1639 w 4234"/>
              <a:gd name="T61" fmla="*/ 440 h 6343"/>
              <a:gd name="T62" fmla="*/ 1429 w 4234"/>
              <a:gd name="T63" fmla="*/ 585 h 6343"/>
              <a:gd name="T64" fmla="*/ 1261 w 4234"/>
              <a:gd name="T65" fmla="*/ 884 h 6343"/>
              <a:gd name="T66" fmla="*/ 1149 w 4234"/>
              <a:gd name="T67" fmla="*/ 1295 h 6343"/>
              <a:gd name="T68" fmla="*/ 1442 w 4234"/>
              <a:gd name="T69" fmla="*/ 1598 h 6343"/>
              <a:gd name="T70" fmla="*/ 1550 w 4234"/>
              <a:gd name="T71" fmla="*/ 1071 h 6343"/>
              <a:gd name="T72" fmla="*/ 1758 w 4234"/>
              <a:gd name="T73" fmla="*/ 646 h 6343"/>
              <a:gd name="T74" fmla="*/ 1764 w 4234"/>
              <a:gd name="T75" fmla="*/ 438 h 6343"/>
              <a:gd name="T76" fmla="*/ 1890 w 4234"/>
              <a:gd name="T77" fmla="*/ 21 h 6343"/>
              <a:gd name="T78" fmla="*/ 2223 w 4234"/>
              <a:gd name="T79" fmla="*/ 181 h 6343"/>
              <a:gd name="T80" fmla="*/ 2537 w 4234"/>
              <a:gd name="T81" fmla="*/ 231 h 6343"/>
              <a:gd name="T82" fmla="*/ 2865 w 4234"/>
              <a:gd name="T83" fmla="*/ 361 h 6343"/>
              <a:gd name="T84" fmla="*/ 3139 w 4234"/>
              <a:gd name="T85" fmla="*/ 643 h 6343"/>
              <a:gd name="T86" fmla="*/ 3340 w 4234"/>
              <a:gd name="T87" fmla="*/ 1048 h 6343"/>
              <a:gd name="T88" fmla="*/ 4059 w 4234"/>
              <a:gd name="T89" fmla="*/ 1488 h 6343"/>
              <a:gd name="T90" fmla="*/ 841 w 4234"/>
              <a:gd name="T91" fmla="*/ 6343 h 6343"/>
              <a:gd name="T92" fmla="*/ 681 w 4234"/>
              <a:gd name="T93" fmla="*/ 1612 h 6343"/>
              <a:gd name="T94" fmla="*/ 727 w 4234"/>
              <a:gd name="T95" fmla="*/ 1187 h 6343"/>
              <a:gd name="T96" fmla="*/ 835 w 4234"/>
              <a:gd name="T97" fmla="*/ 783 h 6343"/>
              <a:gd name="T98" fmla="*/ 1003 w 4234"/>
              <a:gd name="T99" fmla="*/ 432 h 6343"/>
              <a:gd name="T100" fmla="*/ 1232 w 4234"/>
              <a:gd name="T101" fmla="*/ 168 h 6343"/>
              <a:gd name="T102" fmla="*/ 1525 w 4234"/>
              <a:gd name="T103" fmla="*/ 19 h 6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234" h="6343">
                <a:moveTo>
                  <a:pt x="1704" y="1984"/>
                </a:moveTo>
                <a:lnTo>
                  <a:pt x="1652" y="1990"/>
                </a:lnTo>
                <a:lnTo>
                  <a:pt x="1604" y="2006"/>
                </a:lnTo>
                <a:lnTo>
                  <a:pt x="1560" y="2029"/>
                </a:lnTo>
                <a:lnTo>
                  <a:pt x="1523" y="2060"/>
                </a:lnTo>
                <a:lnTo>
                  <a:pt x="1492" y="2098"/>
                </a:lnTo>
                <a:lnTo>
                  <a:pt x="1467" y="2143"/>
                </a:lnTo>
                <a:lnTo>
                  <a:pt x="1452" y="2191"/>
                </a:lnTo>
                <a:lnTo>
                  <a:pt x="1448" y="2241"/>
                </a:lnTo>
                <a:lnTo>
                  <a:pt x="1452" y="2293"/>
                </a:lnTo>
                <a:lnTo>
                  <a:pt x="1467" y="2342"/>
                </a:lnTo>
                <a:lnTo>
                  <a:pt x="1492" y="2386"/>
                </a:lnTo>
                <a:lnTo>
                  <a:pt x="1523" y="2425"/>
                </a:lnTo>
                <a:lnTo>
                  <a:pt x="1560" y="2456"/>
                </a:lnTo>
                <a:lnTo>
                  <a:pt x="1604" y="2479"/>
                </a:lnTo>
                <a:lnTo>
                  <a:pt x="1652" y="2494"/>
                </a:lnTo>
                <a:lnTo>
                  <a:pt x="1704" y="2500"/>
                </a:lnTo>
                <a:lnTo>
                  <a:pt x="1757" y="2494"/>
                </a:lnTo>
                <a:lnTo>
                  <a:pt x="1805" y="2479"/>
                </a:lnTo>
                <a:lnTo>
                  <a:pt x="1847" y="2456"/>
                </a:lnTo>
                <a:lnTo>
                  <a:pt x="1886" y="2425"/>
                </a:lnTo>
                <a:lnTo>
                  <a:pt x="1917" y="2386"/>
                </a:lnTo>
                <a:lnTo>
                  <a:pt x="1942" y="2342"/>
                </a:lnTo>
                <a:lnTo>
                  <a:pt x="1955" y="2293"/>
                </a:lnTo>
                <a:lnTo>
                  <a:pt x="1961" y="2241"/>
                </a:lnTo>
                <a:lnTo>
                  <a:pt x="1955" y="2191"/>
                </a:lnTo>
                <a:lnTo>
                  <a:pt x="1942" y="2143"/>
                </a:lnTo>
                <a:lnTo>
                  <a:pt x="1917" y="2098"/>
                </a:lnTo>
                <a:lnTo>
                  <a:pt x="1886" y="2060"/>
                </a:lnTo>
                <a:lnTo>
                  <a:pt x="1847" y="2029"/>
                </a:lnTo>
                <a:lnTo>
                  <a:pt x="1805" y="2006"/>
                </a:lnTo>
                <a:lnTo>
                  <a:pt x="1757" y="1990"/>
                </a:lnTo>
                <a:lnTo>
                  <a:pt x="1704" y="1984"/>
                </a:lnTo>
                <a:close/>
                <a:moveTo>
                  <a:pt x="3353" y="1728"/>
                </a:moveTo>
                <a:lnTo>
                  <a:pt x="3301" y="1733"/>
                </a:lnTo>
                <a:lnTo>
                  <a:pt x="3253" y="1749"/>
                </a:lnTo>
                <a:lnTo>
                  <a:pt x="3210" y="1772"/>
                </a:lnTo>
                <a:lnTo>
                  <a:pt x="3172" y="1803"/>
                </a:lnTo>
                <a:lnTo>
                  <a:pt x="3141" y="1842"/>
                </a:lnTo>
                <a:lnTo>
                  <a:pt x="3116" y="1884"/>
                </a:lnTo>
                <a:lnTo>
                  <a:pt x="3102" y="1932"/>
                </a:lnTo>
                <a:lnTo>
                  <a:pt x="3097" y="1984"/>
                </a:lnTo>
                <a:lnTo>
                  <a:pt x="3102" y="2037"/>
                </a:lnTo>
                <a:lnTo>
                  <a:pt x="3116" y="2085"/>
                </a:lnTo>
                <a:lnTo>
                  <a:pt x="3141" y="2129"/>
                </a:lnTo>
                <a:lnTo>
                  <a:pt x="3172" y="2166"/>
                </a:lnTo>
                <a:lnTo>
                  <a:pt x="3210" y="2199"/>
                </a:lnTo>
                <a:lnTo>
                  <a:pt x="3253" y="2222"/>
                </a:lnTo>
                <a:lnTo>
                  <a:pt x="3301" y="2237"/>
                </a:lnTo>
                <a:lnTo>
                  <a:pt x="3353" y="2241"/>
                </a:lnTo>
                <a:lnTo>
                  <a:pt x="3405" y="2237"/>
                </a:lnTo>
                <a:lnTo>
                  <a:pt x="3453" y="2222"/>
                </a:lnTo>
                <a:lnTo>
                  <a:pt x="3498" y="2199"/>
                </a:lnTo>
                <a:lnTo>
                  <a:pt x="3534" y="2166"/>
                </a:lnTo>
                <a:lnTo>
                  <a:pt x="3567" y="2129"/>
                </a:lnTo>
                <a:lnTo>
                  <a:pt x="3590" y="2085"/>
                </a:lnTo>
                <a:lnTo>
                  <a:pt x="3606" y="2037"/>
                </a:lnTo>
                <a:lnTo>
                  <a:pt x="3609" y="1984"/>
                </a:lnTo>
                <a:lnTo>
                  <a:pt x="3606" y="1932"/>
                </a:lnTo>
                <a:lnTo>
                  <a:pt x="3590" y="1884"/>
                </a:lnTo>
                <a:lnTo>
                  <a:pt x="3567" y="1842"/>
                </a:lnTo>
                <a:lnTo>
                  <a:pt x="3534" y="1803"/>
                </a:lnTo>
                <a:lnTo>
                  <a:pt x="3498" y="1772"/>
                </a:lnTo>
                <a:lnTo>
                  <a:pt x="3453" y="1749"/>
                </a:lnTo>
                <a:lnTo>
                  <a:pt x="3405" y="1733"/>
                </a:lnTo>
                <a:lnTo>
                  <a:pt x="3353" y="1728"/>
                </a:lnTo>
                <a:close/>
                <a:moveTo>
                  <a:pt x="1436" y="1706"/>
                </a:moveTo>
                <a:lnTo>
                  <a:pt x="249" y="1890"/>
                </a:lnTo>
                <a:lnTo>
                  <a:pt x="706" y="1971"/>
                </a:lnTo>
                <a:lnTo>
                  <a:pt x="1433" y="1867"/>
                </a:lnTo>
                <a:lnTo>
                  <a:pt x="1431" y="1853"/>
                </a:lnTo>
                <a:lnTo>
                  <a:pt x="1431" y="1840"/>
                </a:lnTo>
                <a:lnTo>
                  <a:pt x="1433" y="1772"/>
                </a:lnTo>
                <a:lnTo>
                  <a:pt x="1436" y="1706"/>
                </a:lnTo>
                <a:close/>
                <a:moveTo>
                  <a:pt x="3002" y="1461"/>
                </a:moveTo>
                <a:lnTo>
                  <a:pt x="1874" y="1637"/>
                </a:lnTo>
                <a:lnTo>
                  <a:pt x="1866" y="1720"/>
                </a:lnTo>
                <a:lnTo>
                  <a:pt x="1865" y="1805"/>
                </a:lnTo>
                <a:lnTo>
                  <a:pt x="3025" y="1625"/>
                </a:lnTo>
                <a:lnTo>
                  <a:pt x="3019" y="1567"/>
                </a:lnTo>
                <a:lnTo>
                  <a:pt x="3012" y="1515"/>
                </a:lnTo>
                <a:lnTo>
                  <a:pt x="3002" y="1461"/>
                </a:lnTo>
                <a:close/>
                <a:moveTo>
                  <a:pt x="3528" y="1365"/>
                </a:moveTo>
                <a:lnTo>
                  <a:pt x="3420" y="1386"/>
                </a:lnTo>
                <a:lnTo>
                  <a:pt x="3432" y="1444"/>
                </a:lnTo>
                <a:lnTo>
                  <a:pt x="3444" y="1504"/>
                </a:lnTo>
                <a:lnTo>
                  <a:pt x="3453" y="1564"/>
                </a:lnTo>
                <a:lnTo>
                  <a:pt x="3860" y="1506"/>
                </a:lnTo>
                <a:lnTo>
                  <a:pt x="3528" y="1365"/>
                </a:lnTo>
                <a:close/>
                <a:moveTo>
                  <a:pt x="2171" y="814"/>
                </a:moveTo>
                <a:lnTo>
                  <a:pt x="2123" y="876"/>
                </a:lnTo>
                <a:lnTo>
                  <a:pt x="2079" y="946"/>
                </a:lnTo>
                <a:lnTo>
                  <a:pt x="2036" y="1023"/>
                </a:lnTo>
                <a:lnTo>
                  <a:pt x="1998" y="1110"/>
                </a:lnTo>
                <a:lnTo>
                  <a:pt x="1963" y="1202"/>
                </a:lnTo>
                <a:lnTo>
                  <a:pt x="1932" y="1305"/>
                </a:lnTo>
                <a:lnTo>
                  <a:pt x="1907" y="1413"/>
                </a:lnTo>
                <a:lnTo>
                  <a:pt x="1888" y="1527"/>
                </a:lnTo>
                <a:lnTo>
                  <a:pt x="2291" y="1463"/>
                </a:lnTo>
                <a:lnTo>
                  <a:pt x="2287" y="1340"/>
                </a:lnTo>
                <a:lnTo>
                  <a:pt x="2275" y="1222"/>
                </a:lnTo>
                <a:lnTo>
                  <a:pt x="2258" y="1110"/>
                </a:lnTo>
                <a:lnTo>
                  <a:pt x="2235" y="1004"/>
                </a:lnTo>
                <a:lnTo>
                  <a:pt x="2206" y="905"/>
                </a:lnTo>
                <a:lnTo>
                  <a:pt x="2171" y="814"/>
                </a:lnTo>
                <a:close/>
                <a:moveTo>
                  <a:pt x="2586" y="697"/>
                </a:moveTo>
                <a:lnTo>
                  <a:pt x="2622" y="799"/>
                </a:lnTo>
                <a:lnTo>
                  <a:pt x="2653" y="909"/>
                </a:lnTo>
                <a:lnTo>
                  <a:pt x="2678" y="1023"/>
                </a:lnTo>
                <a:lnTo>
                  <a:pt x="2699" y="1143"/>
                </a:lnTo>
                <a:lnTo>
                  <a:pt x="2713" y="1268"/>
                </a:lnTo>
                <a:lnTo>
                  <a:pt x="2721" y="1396"/>
                </a:lnTo>
                <a:lnTo>
                  <a:pt x="2979" y="1355"/>
                </a:lnTo>
                <a:lnTo>
                  <a:pt x="2950" y="1247"/>
                </a:lnTo>
                <a:lnTo>
                  <a:pt x="2915" y="1148"/>
                </a:lnTo>
                <a:lnTo>
                  <a:pt x="2877" y="1056"/>
                </a:lnTo>
                <a:lnTo>
                  <a:pt x="2834" y="973"/>
                </a:lnTo>
                <a:lnTo>
                  <a:pt x="2790" y="897"/>
                </a:lnTo>
                <a:lnTo>
                  <a:pt x="2742" y="832"/>
                </a:lnTo>
                <a:lnTo>
                  <a:pt x="2692" y="776"/>
                </a:lnTo>
                <a:lnTo>
                  <a:pt x="2638" y="731"/>
                </a:lnTo>
                <a:lnTo>
                  <a:pt x="2586" y="697"/>
                </a:lnTo>
                <a:close/>
                <a:moveTo>
                  <a:pt x="1695" y="434"/>
                </a:moveTo>
                <a:lnTo>
                  <a:pt x="1639" y="440"/>
                </a:lnTo>
                <a:lnTo>
                  <a:pt x="1583" y="459"/>
                </a:lnTo>
                <a:lnTo>
                  <a:pt x="1529" y="490"/>
                </a:lnTo>
                <a:lnTo>
                  <a:pt x="1477" y="531"/>
                </a:lnTo>
                <a:lnTo>
                  <a:pt x="1429" y="585"/>
                </a:lnTo>
                <a:lnTo>
                  <a:pt x="1383" y="646"/>
                </a:lnTo>
                <a:lnTo>
                  <a:pt x="1338" y="718"/>
                </a:lnTo>
                <a:lnTo>
                  <a:pt x="1298" y="797"/>
                </a:lnTo>
                <a:lnTo>
                  <a:pt x="1261" y="884"/>
                </a:lnTo>
                <a:lnTo>
                  <a:pt x="1226" y="978"/>
                </a:lnTo>
                <a:lnTo>
                  <a:pt x="1197" y="1079"/>
                </a:lnTo>
                <a:lnTo>
                  <a:pt x="1172" y="1185"/>
                </a:lnTo>
                <a:lnTo>
                  <a:pt x="1149" y="1295"/>
                </a:lnTo>
                <a:lnTo>
                  <a:pt x="1132" y="1411"/>
                </a:lnTo>
                <a:lnTo>
                  <a:pt x="1120" y="1529"/>
                </a:lnTo>
                <a:lnTo>
                  <a:pt x="1113" y="1650"/>
                </a:lnTo>
                <a:lnTo>
                  <a:pt x="1442" y="1598"/>
                </a:lnTo>
                <a:lnTo>
                  <a:pt x="1460" y="1457"/>
                </a:lnTo>
                <a:lnTo>
                  <a:pt x="1483" y="1324"/>
                </a:lnTo>
                <a:lnTo>
                  <a:pt x="1514" y="1195"/>
                </a:lnTo>
                <a:lnTo>
                  <a:pt x="1550" y="1071"/>
                </a:lnTo>
                <a:lnTo>
                  <a:pt x="1595" y="953"/>
                </a:lnTo>
                <a:lnTo>
                  <a:pt x="1643" y="843"/>
                </a:lnTo>
                <a:lnTo>
                  <a:pt x="1699" y="741"/>
                </a:lnTo>
                <a:lnTo>
                  <a:pt x="1758" y="646"/>
                </a:lnTo>
                <a:lnTo>
                  <a:pt x="1822" y="559"/>
                </a:lnTo>
                <a:lnTo>
                  <a:pt x="1892" y="482"/>
                </a:lnTo>
                <a:lnTo>
                  <a:pt x="1830" y="455"/>
                </a:lnTo>
                <a:lnTo>
                  <a:pt x="1764" y="438"/>
                </a:lnTo>
                <a:lnTo>
                  <a:pt x="1695" y="434"/>
                </a:lnTo>
                <a:close/>
                <a:moveTo>
                  <a:pt x="1695" y="0"/>
                </a:moveTo>
                <a:lnTo>
                  <a:pt x="1795" y="5"/>
                </a:lnTo>
                <a:lnTo>
                  <a:pt x="1890" y="21"/>
                </a:lnTo>
                <a:lnTo>
                  <a:pt x="1978" y="48"/>
                </a:lnTo>
                <a:lnTo>
                  <a:pt x="2065" y="83"/>
                </a:lnTo>
                <a:lnTo>
                  <a:pt x="2146" y="127"/>
                </a:lnTo>
                <a:lnTo>
                  <a:pt x="2223" y="181"/>
                </a:lnTo>
                <a:lnTo>
                  <a:pt x="2294" y="245"/>
                </a:lnTo>
                <a:lnTo>
                  <a:pt x="2372" y="231"/>
                </a:lnTo>
                <a:lnTo>
                  <a:pt x="2449" y="225"/>
                </a:lnTo>
                <a:lnTo>
                  <a:pt x="2537" y="231"/>
                </a:lnTo>
                <a:lnTo>
                  <a:pt x="2624" y="247"/>
                </a:lnTo>
                <a:lnTo>
                  <a:pt x="2707" y="276"/>
                </a:lnTo>
                <a:lnTo>
                  <a:pt x="2788" y="314"/>
                </a:lnTo>
                <a:lnTo>
                  <a:pt x="2865" y="361"/>
                </a:lnTo>
                <a:lnTo>
                  <a:pt x="2940" y="419"/>
                </a:lnTo>
                <a:lnTo>
                  <a:pt x="3010" y="486"/>
                </a:lnTo>
                <a:lnTo>
                  <a:pt x="3077" y="559"/>
                </a:lnTo>
                <a:lnTo>
                  <a:pt x="3139" y="643"/>
                </a:lnTo>
                <a:lnTo>
                  <a:pt x="3197" y="733"/>
                </a:lnTo>
                <a:lnTo>
                  <a:pt x="3249" y="832"/>
                </a:lnTo>
                <a:lnTo>
                  <a:pt x="3297" y="936"/>
                </a:lnTo>
                <a:lnTo>
                  <a:pt x="3340" y="1048"/>
                </a:lnTo>
                <a:lnTo>
                  <a:pt x="3376" y="1166"/>
                </a:lnTo>
                <a:lnTo>
                  <a:pt x="3407" y="1287"/>
                </a:lnTo>
                <a:lnTo>
                  <a:pt x="3540" y="1268"/>
                </a:lnTo>
                <a:lnTo>
                  <a:pt x="4059" y="1488"/>
                </a:lnTo>
                <a:lnTo>
                  <a:pt x="4059" y="1488"/>
                </a:lnTo>
                <a:lnTo>
                  <a:pt x="4061" y="1488"/>
                </a:lnTo>
                <a:lnTo>
                  <a:pt x="4234" y="5815"/>
                </a:lnTo>
                <a:lnTo>
                  <a:pt x="841" y="6343"/>
                </a:lnTo>
                <a:lnTo>
                  <a:pt x="0" y="5983"/>
                </a:lnTo>
                <a:lnTo>
                  <a:pt x="56" y="1817"/>
                </a:lnTo>
                <a:lnTo>
                  <a:pt x="677" y="1718"/>
                </a:lnTo>
                <a:lnTo>
                  <a:pt x="681" y="1612"/>
                </a:lnTo>
                <a:lnTo>
                  <a:pt x="686" y="1506"/>
                </a:lnTo>
                <a:lnTo>
                  <a:pt x="696" y="1399"/>
                </a:lnTo>
                <a:lnTo>
                  <a:pt x="710" y="1293"/>
                </a:lnTo>
                <a:lnTo>
                  <a:pt x="727" y="1187"/>
                </a:lnTo>
                <a:lnTo>
                  <a:pt x="748" y="1083"/>
                </a:lnTo>
                <a:lnTo>
                  <a:pt x="773" y="980"/>
                </a:lnTo>
                <a:lnTo>
                  <a:pt x="802" y="880"/>
                </a:lnTo>
                <a:lnTo>
                  <a:pt x="835" y="783"/>
                </a:lnTo>
                <a:lnTo>
                  <a:pt x="872" y="689"/>
                </a:lnTo>
                <a:lnTo>
                  <a:pt x="912" y="598"/>
                </a:lnTo>
                <a:lnTo>
                  <a:pt x="954" y="513"/>
                </a:lnTo>
                <a:lnTo>
                  <a:pt x="1003" y="432"/>
                </a:lnTo>
                <a:lnTo>
                  <a:pt x="1055" y="357"/>
                </a:lnTo>
                <a:lnTo>
                  <a:pt x="1111" y="287"/>
                </a:lnTo>
                <a:lnTo>
                  <a:pt x="1170" y="224"/>
                </a:lnTo>
                <a:lnTo>
                  <a:pt x="1232" y="168"/>
                </a:lnTo>
                <a:lnTo>
                  <a:pt x="1300" y="119"/>
                </a:lnTo>
                <a:lnTo>
                  <a:pt x="1371" y="77"/>
                </a:lnTo>
                <a:lnTo>
                  <a:pt x="1446" y="44"/>
                </a:lnTo>
                <a:lnTo>
                  <a:pt x="1525" y="19"/>
                </a:lnTo>
                <a:lnTo>
                  <a:pt x="1608" y="5"/>
                </a:lnTo>
                <a:lnTo>
                  <a:pt x="169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5"/>
          <p:cNvSpPr>
            <a:spLocks noEditPoints="1"/>
          </p:cNvSpPr>
          <p:nvPr/>
        </p:nvSpPr>
        <p:spPr bwMode="auto">
          <a:xfrm>
            <a:off x="9658271" y="2939746"/>
            <a:ext cx="532262" cy="572629"/>
          </a:xfrm>
          <a:custGeom>
            <a:avLst/>
            <a:gdLst>
              <a:gd name="T0" fmla="*/ 397 w 3385"/>
              <a:gd name="T1" fmla="*/ 2695 h 3375"/>
              <a:gd name="T2" fmla="*/ 306 w 3385"/>
              <a:gd name="T3" fmla="*/ 2786 h 3375"/>
              <a:gd name="T4" fmla="*/ 285 w 3385"/>
              <a:gd name="T5" fmla="*/ 2916 h 3375"/>
              <a:gd name="T6" fmla="*/ 344 w 3385"/>
              <a:gd name="T7" fmla="*/ 3032 h 3375"/>
              <a:gd name="T8" fmla="*/ 459 w 3385"/>
              <a:gd name="T9" fmla="*/ 3090 h 3375"/>
              <a:gd name="T10" fmla="*/ 591 w 3385"/>
              <a:gd name="T11" fmla="*/ 3069 h 3375"/>
              <a:gd name="T12" fmla="*/ 681 w 3385"/>
              <a:gd name="T13" fmla="*/ 2979 h 3375"/>
              <a:gd name="T14" fmla="*/ 702 w 3385"/>
              <a:gd name="T15" fmla="*/ 2848 h 3375"/>
              <a:gd name="T16" fmla="*/ 644 w 3385"/>
              <a:gd name="T17" fmla="*/ 2733 h 3375"/>
              <a:gd name="T18" fmla="*/ 528 w 3385"/>
              <a:gd name="T19" fmla="*/ 2673 h 3375"/>
              <a:gd name="T20" fmla="*/ 2163 w 3385"/>
              <a:gd name="T21" fmla="*/ 1074 h 3375"/>
              <a:gd name="T22" fmla="*/ 1973 w 3385"/>
              <a:gd name="T23" fmla="*/ 1013 h 3375"/>
              <a:gd name="T24" fmla="*/ 1780 w 3385"/>
              <a:gd name="T25" fmla="*/ 1055 h 3375"/>
              <a:gd name="T26" fmla="*/ 1606 w 3385"/>
              <a:gd name="T27" fmla="*/ 1199 h 3375"/>
              <a:gd name="T28" fmla="*/ 1512 w 3385"/>
              <a:gd name="T29" fmla="*/ 1386 h 3375"/>
              <a:gd name="T30" fmla="*/ 1519 w 3385"/>
              <a:gd name="T31" fmla="*/ 1569 h 3375"/>
              <a:gd name="T32" fmla="*/ 1592 w 3385"/>
              <a:gd name="T33" fmla="*/ 1779 h 3375"/>
              <a:gd name="T34" fmla="*/ 1632 w 3385"/>
              <a:gd name="T35" fmla="*/ 1936 h 3375"/>
              <a:gd name="T36" fmla="*/ 1612 w 3385"/>
              <a:gd name="T37" fmla="*/ 2065 h 3375"/>
              <a:gd name="T38" fmla="*/ 1512 w 3385"/>
              <a:gd name="T39" fmla="*/ 2188 h 3375"/>
              <a:gd name="T40" fmla="*/ 1372 w 3385"/>
              <a:gd name="T41" fmla="*/ 2248 h 3375"/>
              <a:gd name="T42" fmla="*/ 1236 w 3385"/>
              <a:gd name="T43" fmla="*/ 2206 h 3375"/>
              <a:gd name="T44" fmla="*/ 1150 w 3385"/>
              <a:gd name="T45" fmla="*/ 2099 h 3375"/>
              <a:gd name="T46" fmla="*/ 1139 w 3385"/>
              <a:gd name="T47" fmla="*/ 1971 h 3375"/>
              <a:gd name="T48" fmla="*/ 1222 w 3385"/>
              <a:gd name="T49" fmla="*/ 1823 h 3375"/>
              <a:gd name="T50" fmla="*/ 1057 w 3385"/>
              <a:gd name="T51" fmla="*/ 1678 h 3375"/>
              <a:gd name="T52" fmla="*/ 946 w 3385"/>
              <a:gd name="T53" fmla="*/ 1862 h 3375"/>
              <a:gd name="T54" fmla="*/ 940 w 3385"/>
              <a:gd name="T55" fmla="*/ 2058 h 3375"/>
              <a:gd name="T56" fmla="*/ 1035 w 3385"/>
              <a:gd name="T57" fmla="*/ 2252 h 3375"/>
              <a:gd name="T58" fmla="*/ 1183 w 3385"/>
              <a:gd name="T59" fmla="*/ 2386 h 3375"/>
              <a:gd name="T60" fmla="*/ 1374 w 3385"/>
              <a:gd name="T61" fmla="*/ 2453 h 3375"/>
              <a:gd name="T62" fmla="*/ 1570 w 3385"/>
              <a:gd name="T63" fmla="*/ 2416 h 3375"/>
              <a:gd name="T64" fmla="*/ 1746 w 3385"/>
              <a:gd name="T65" fmla="*/ 2270 h 3375"/>
              <a:gd name="T66" fmla="*/ 1840 w 3385"/>
              <a:gd name="T67" fmla="*/ 2084 h 3375"/>
              <a:gd name="T68" fmla="*/ 1828 w 3385"/>
              <a:gd name="T69" fmla="*/ 1878 h 3375"/>
              <a:gd name="T70" fmla="*/ 1746 w 3385"/>
              <a:gd name="T71" fmla="*/ 1647 h 3375"/>
              <a:gd name="T72" fmla="*/ 1719 w 3385"/>
              <a:gd name="T73" fmla="*/ 1499 h 3375"/>
              <a:gd name="T74" fmla="*/ 1757 w 3385"/>
              <a:gd name="T75" fmla="*/ 1373 h 3375"/>
              <a:gd name="T76" fmla="*/ 1873 w 3385"/>
              <a:gd name="T77" fmla="*/ 1257 h 3375"/>
              <a:gd name="T78" fmla="*/ 2008 w 3385"/>
              <a:gd name="T79" fmla="*/ 1213 h 3375"/>
              <a:gd name="T80" fmla="*/ 2132 w 3385"/>
              <a:gd name="T81" fmla="*/ 1272 h 3375"/>
              <a:gd name="T82" fmla="*/ 2183 w 3385"/>
              <a:gd name="T83" fmla="*/ 1378 h 3375"/>
              <a:gd name="T84" fmla="*/ 2147 w 3385"/>
              <a:gd name="T85" fmla="*/ 1521 h 3375"/>
              <a:gd name="T86" fmla="*/ 2213 w 3385"/>
              <a:gd name="T87" fmla="*/ 1800 h 3375"/>
              <a:gd name="T88" fmla="*/ 2355 w 3385"/>
              <a:gd name="T89" fmla="*/ 1600 h 3375"/>
              <a:gd name="T90" fmla="*/ 2387 w 3385"/>
              <a:gd name="T91" fmla="*/ 1396 h 3375"/>
              <a:gd name="T92" fmla="*/ 2309 w 3385"/>
              <a:gd name="T93" fmla="*/ 1209 h 3375"/>
              <a:gd name="T94" fmla="*/ 1953 w 3385"/>
              <a:gd name="T95" fmla="*/ 0 h 3375"/>
              <a:gd name="T96" fmla="*/ 0 w 3385"/>
              <a:gd name="T97" fmla="*/ 1936 h 3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85" h="3375">
                <a:moveTo>
                  <a:pt x="494" y="2671"/>
                </a:moveTo>
                <a:lnTo>
                  <a:pt x="459" y="2673"/>
                </a:lnTo>
                <a:lnTo>
                  <a:pt x="427" y="2682"/>
                </a:lnTo>
                <a:lnTo>
                  <a:pt x="397" y="2695"/>
                </a:lnTo>
                <a:lnTo>
                  <a:pt x="369" y="2712"/>
                </a:lnTo>
                <a:lnTo>
                  <a:pt x="344" y="2733"/>
                </a:lnTo>
                <a:lnTo>
                  <a:pt x="323" y="2758"/>
                </a:lnTo>
                <a:lnTo>
                  <a:pt x="306" y="2786"/>
                </a:lnTo>
                <a:lnTo>
                  <a:pt x="293" y="2816"/>
                </a:lnTo>
                <a:lnTo>
                  <a:pt x="285" y="2848"/>
                </a:lnTo>
                <a:lnTo>
                  <a:pt x="282" y="2882"/>
                </a:lnTo>
                <a:lnTo>
                  <a:pt x="285" y="2916"/>
                </a:lnTo>
                <a:lnTo>
                  <a:pt x="293" y="2949"/>
                </a:lnTo>
                <a:lnTo>
                  <a:pt x="306" y="2979"/>
                </a:lnTo>
                <a:lnTo>
                  <a:pt x="323" y="3007"/>
                </a:lnTo>
                <a:lnTo>
                  <a:pt x="344" y="3032"/>
                </a:lnTo>
                <a:lnTo>
                  <a:pt x="369" y="3053"/>
                </a:lnTo>
                <a:lnTo>
                  <a:pt x="397" y="3069"/>
                </a:lnTo>
                <a:lnTo>
                  <a:pt x="427" y="3083"/>
                </a:lnTo>
                <a:lnTo>
                  <a:pt x="459" y="3090"/>
                </a:lnTo>
                <a:lnTo>
                  <a:pt x="494" y="3093"/>
                </a:lnTo>
                <a:lnTo>
                  <a:pt x="528" y="3090"/>
                </a:lnTo>
                <a:lnTo>
                  <a:pt x="561" y="3083"/>
                </a:lnTo>
                <a:lnTo>
                  <a:pt x="591" y="3069"/>
                </a:lnTo>
                <a:lnTo>
                  <a:pt x="619" y="3053"/>
                </a:lnTo>
                <a:lnTo>
                  <a:pt x="644" y="3032"/>
                </a:lnTo>
                <a:lnTo>
                  <a:pt x="665" y="3007"/>
                </a:lnTo>
                <a:lnTo>
                  <a:pt x="681" y="2979"/>
                </a:lnTo>
                <a:lnTo>
                  <a:pt x="695" y="2949"/>
                </a:lnTo>
                <a:lnTo>
                  <a:pt x="702" y="2916"/>
                </a:lnTo>
                <a:lnTo>
                  <a:pt x="705" y="2882"/>
                </a:lnTo>
                <a:lnTo>
                  <a:pt x="702" y="2848"/>
                </a:lnTo>
                <a:lnTo>
                  <a:pt x="695" y="2816"/>
                </a:lnTo>
                <a:lnTo>
                  <a:pt x="681" y="2786"/>
                </a:lnTo>
                <a:lnTo>
                  <a:pt x="665" y="2758"/>
                </a:lnTo>
                <a:lnTo>
                  <a:pt x="644" y="2733"/>
                </a:lnTo>
                <a:lnTo>
                  <a:pt x="619" y="2712"/>
                </a:lnTo>
                <a:lnTo>
                  <a:pt x="591" y="2695"/>
                </a:lnTo>
                <a:lnTo>
                  <a:pt x="561" y="2682"/>
                </a:lnTo>
                <a:lnTo>
                  <a:pt x="528" y="2673"/>
                </a:lnTo>
                <a:lnTo>
                  <a:pt x="494" y="2671"/>
                </a:lnTo>
                <a:close/>
                <a:moveTo>
                  <a:pt x="2374" y="941"/>
                </a:moveTo>
                <a:lnTo>
                  <a:pt x="2208" y="1106"/>
                </a:lnTo>
                <a:lnTo>
                  <a:pt x="2163" y="1074"/>
                </a:lnTo>
                <a:lnTo>
                  <a:pt x="2117" y="1049"/>
                </a:lnTo>
                <a:lnTo>
                  <a:pt x="2070" y="1031"/>
                </a:lnTo>
                <a:lnTo>
                  <a:pt x="2022" y="1019"/>
                </a:lnTo>
                <a:lnTo>
                  <a:pt x="1973" y="1013"/>
                </a:lnTo>
                <a:lnTo>
                  <a:pt x="1925" y="1014"/>
                </a:lnTo>
                <a:lnTo>
                  <a:pt x="1874" y="1022"/>
                </a:lnTo>
                <a:lnTo>
                  <a:pt x="1827" y="1035"/>
                </a:lnTo>
                <a:lnTo>
                  <a:pt x="1780" y="1055"/>
                </a:lnTo>
                <a:lnTo>
                  <a:pt x="1735" y="1082"/>
                </a:lnTo>
                <a:lnTo>
                  <a:pt x="1690" y="1114"/>
                </a:lnTo>
                <a:lnTo>
                  <a:pt x="1646" y="1154"/>
                </a:lnTo>
                <a:lnTo>
                  <a:pt x="1606" y="1199"/>
                </a:lnTo>
                <a:lnTo>
                  <a:pt x="1571" y="1245"/>
                </a:lnTo>
                <a:lnTo>
                  <a:pt x="1544" y="1291"/>
                </a:lnTo>
                <a:lnTo>
                  <a:pt x="1524" y="1339"/>
                </a:lnTo>
                <a:lnTo>
                  <a:pt x="1512" y="1386"/>
                </a:lnTo>
                <a:lnTo>
                  <a:pt x="1507" y="1434"/>
                </a:lnTo>
                <a:lnTo>
                  <a:pt x="1507" y="1478"/>
                </a:lnTo>
                <a:lnTo>
                  <a:pt x="1511" y="1522"/>
                </a:lnTo>
                <a:lnTo>
                  <a:pt x="1519" y="1569"/>
                </a:lnTo>
                <a:lnTo>
                  <a:pt x="1532" y="1619"/>
                </a:lnTo>
                <a:lnTo>
                  <a:pt x="1548" y="1670"/>
                </a:lnTo>
                <a:lnTo>
                  <a:pt x="1568" y="1723"/>
                </a:lnTo>
                <a:lnTo>
                  <a:pt x="1592" y="1779"/>
                </a:lnTo>
                <a:lnTo>
                  <a:pt x="1607" y="1822"/>
                </a:lnTo>
                <a:lnTo>
                  <a:pt x="1618" y="1862"/>
                </a:lnTo>
                <a:lnTo>
                  <a:pt x="1626" y="1901"/>
                </a:lnTo>
                <a:lnTo>
                  <a:pt x="1632" y="1936"/>
                </a:lnTo>
                <a:lnTo>
                  <a:pt x="1633" y="1968"/>
                </a:lnTo>
                <a:lnTo>
                  <a:pt x="1631" y="1998"/>
                </a:lnTo>
                <a:lnTo>
                  <a:pt x="1623" y="2032"/>
                </a:lnTo>
                <a:lnTo>
                  <a:pt x="1612" y="2065"/>
                </a:lnTo>
                <a:lnTo>
                  <a:pt x="1594" y="2097"/>
                </a:lnTo>
                <a:lnTo>
                  <a:pt x="1572" y="2128"/>
                </a:lnTo>
                <a:lnTo>
                  <a:pt x="1545" y="2158"/>
                </a:lnTo>
                <a:lnTo>
                  <a:pt x="1512" y="2188"/>
                </a:lnTo>
                <a:lnTo>
                  <a:pt x="1479" y="2211"/>
                </a:lnTo>
                <a:lnTo>
                  <a:pt x="1444" y="2229"/>
                </a:lnTo>
                <a:lnTo>
                  <a:pt x="1409" y="2241"/>
                </a:lnTo>
                <a:lnTo>
                  <a:pt x="1372" y="2248"/>
                </a:lnTo>
                <a:lnTo>
                  <a:pt x="1337" y="2248"/>
                </a:lnTo>
                <a:lnTo>
                  <a:pt x="1301" y="2240"/>
                </a:lnTo>
                <a:lnTo>
                  <a:pt x="1268" y="2227"/>
                </a:lnTo>
                <a:lnTo>
                  <a:pt x="1236" y="2206"/>
                </a:lnTo>
                <a:lnTo>
                  <a:pt x="1204" y="2179"/>
                </a:lnTo>
                <a:lnTo>
                  <a:pt x="1182" y="2154"/>
                </a:lnTo>
                <a:lnTo>
                  <a:pt x="1164" y="2127"/>
                </a:lnTo>
                <a:lnTo>
                  <a:pt x="1150" y="2099"/>
                </a:lnTo>
                <a:lnTo>
                  <a:pt x="1140" y="2069"/>
                </a:lnTo>
                <a:lnTo>
                  <a:pt x="1135" y="2038"/>
                </a:lnTo>
                <a:lnTo>
                  <a:pt x="1134" y="2005"/>
                </a:lnTo>
                <a:lnTo>
                  <a:pt x="1139" y="1971"/>
                </a:lnTo>
                <a:lnTo>
                  <a:pt x="1149" y="1936"/>
                </a:lnTo>
                <a:lnTo>
                  <a:pt x="1167" y="1900"/>
                </a:lnTo>
                <a:lnTo>
                  <a:pt x="1191" y="1862"/>
                </a:lnTo>
                <a:lnTo>
                  <a:pt x="1222" y="1823"/>
                </a:lnTo>
                <a:lnTo>
                  <a:pt x="1259" y="1783"/>
                </a:lnTo>
                <a:lnTo>
                  <a:pt x="1107" y="1632"/>
                </a:lnTo>
                <a:lnTo>
                  <a:pt x="1100" y="1633"/>
                </a:lnTo>
                <a:lnTo>
                  <a:pt x="1057" y="1678"/>
                </a:lnTo>
                <a:lnTo>
                  <a:pt x="1019" y="1724"/>
                </a:lnTo>
                <a:lnTo>
                  <a:pt x="988" y="1770"/>
                </a:lnTo>
                <a:lnTo>
                  <a:pt x="964" y="1816"/>
                </a:lnTo>
                <a:lnTo>
                  <a:pt x="946" y="1862"/>
                </a:lnTo>
                <a:lnTo>
                  <a:pt x="935" y="1908"/>
                </a:lnTo>
                <a:lnTo>
                  <a:pt x="930" y="1955"/>
                </a:lnTo>
                <a:lnTo>
                  <a:pt x="931" y="2008"/>
                </a:lnTo>
                <a:lnTo>
                  <a:pt x="940" y="2058"/>
                </a:lnTo>
                <a:lnTo>
                  <a:pt x="954" y="2109"/>
                </a:lnTo>
                <a:lnTo>
                  <a:pt x="974" y="2158"/>
                </a:lnTo>
                <a:lnTo>
                  <a:pt x="1001" y="2205"/>
                </a:lnTo>
                <a:lnTo>
                  <a:pt x="1035" y="2252"/>
                </a:lnTo>
                <a:lnTo>
                  <a:pt x="885" y="2401"/>
                </a:lnTo>
                <a:lnTo>
                  <a:pt x="987" y="2503"/>
                </a:lnTo>
                <a:lnTo>
                  <a:pt x="1137" y="2352"/>
                </a:lnTo>
                <a:lnTo>
                  <a:pt x="1183" y="2386"/>
                </a:lnTo>
                <a:lnTo>
                  <a:pt x="1230" y="2413"/>
                </a:lnTo>
                <a:lnTo>
                  <a:pt x="1276" y="2432"/>
                </a:lnTo>
                <a:lnTo>
                  <a:pt x="1325" y="2447"/>
                </a:lnTo>
                <a:lnTo>
                  <a:pt x="1374" y="2453"/>
                </a:lnTo>
                <a:lnTo>
                  <a:pt x="1424" y="2454"/>
                </a:lnTo>
                <a:lnTo>
                  <a:pt x="1473" y="2448"/>
                </a:lnTo>
                <a:lnTo>
                  <a:pt x="1522" y="2436"/>
                </a:lnTo>
                <a:lnTo>
                  <a:pt x="1570" y="2416"/>
                </a:lnTo>
                <a:lnTo>
                  <a:pt x="1616" y="2389"/>
                </a:lnTo>
                <a:lnTo>
                  <a:pt x="1661" y="2356"/>
                </a:lnTo>
                <a:lnTo>
                  <a:pt x="1706" y="2316"/>
                </a:lnTo>
                <a:lnTo>
                  <a:pt x="1746" y="2270"/>
                </a:lnTo>
                <a:lnTo>
                  <a:pt x="1781" y="2225"/>
                </a:lnTo>
                <a:lnTo>
                  <a:pt x="1808" y="2179"/>
                </a:lnTo>
                <a:lnTo>
                  <a:pt x="1828" y="2132"/>
                </a:lnTo>
                <a:lnTo>
                  <a:pt x="1840" y="2084"/>
                </a:lnTo>
                <a:lnTo>
                  <a:pt x="1845" y="2036"/>
                </a:lnTo>
                <a:lnTo>
                  <a:pt x="1845" y="1986"/>
                </a:lnTo>
                <a:lnTo>
                  <a:pt x="1839" y="1933"/>
                </a:lnTo>
                <a:lnTo>
                  <a:pt x="1828" y="1878"/>
                </a:lnTo>
                <a:lnTo>
                  <a:pt x="1811" y="1818"/>
                </a:lnTo>
                <a:lnTo>
                  <a:pt x="1789" y="1757"/>
                </a:lnTo>
                <a:lnTo>
                  <a:pt x="1762" y="1693"/>
                </a:lnTo>
                <a:lnTo>
                  <a:pt x="1746" y="1647"/>
                </a:lnTo>
                <a:lnTo>
                  <a:pt x="1735" y="1606"/>
                </a:lnTo>
                <a:lnTo>
                  <a:pt x="1725" y="1566"/>
                </a:lnTo>
                <a:lnTo>
                  <a:pt x="1720" y="1531"/>
                </a:lnTo>
                <a:lnTo>
                  <a:pt x="1719" y="1499"/>
                </a:lnTo>
                <a:lnTo>
                  <a:pt x="1720" y="1469"/>
                </a:lnTo>
                <a:lnTo>
                  <a:pt x="1728" y="1436"/>
                </a:lnTo>
                <a:lnTo>
                  <a:pt x="1739" y="1404"/>
                </a:lnTo>
                <a:lnTo>
                  <a:pt x="1757" y="1373"/>
                </a:lnTo>
                <a:lnTo>
                  <a:pt x="1780" y="1342"/>
                </a:lnTo>
                <a:lnTo>
                  <a:pt x="1808" y="1311"/>
                </a:lnTo>
                <a:lnTo>
                  <a:pt x="1840" y="1281"/>
                </a:lnTo>
                <a:lnTo>
                  <a:pt x="1873" y="1257"/>
                </a:lnTo>
                <a:lnTo>
                  <a:pt x="1907" y="1238"/>
                </a:lnTo>
                <a:lnTo>
                  <a:pt x="1940" y="1223"/>
                </a:lnTo>
                <a:lnTo>
                  <a:pt x="1973" y="1215"/>
                </a:lnTo>
                <a:lnTo>
                  <a:pt x="2008" y="1213"/>
                </a:lnTo>
                <a:lnTo>
                  <a:pt x="2040" y="1217"/>
                </a:lnTo>
                <a:lnTo>
                  <a:pt x="2071" y="1228"/>
                </a:lnTo>
                <a:lnTo>
                  <a:pt x="2103" y="1247"/>
                </a:lnTo>
                <a:lnTo>
                  <a:pt x="2132" y="1272"/>
                </a:lnTo>
                <a:lnTo>
                  <a:pt x="2153" y="1296"/>
                </a:lnTo>
                <a:lnTo>
                  <a:pt x="2167" y="1322"/>
                </a:lnTo>
                <a:lnTo>
                  <a:pt x="2178" y="1349"/>
                </a:lnTo>
                <a:lnTo>
                  <a:pt x="2183" y="1378"/>
                </a:lnTo>
                <a:lnTo>
                  <a:pt x="2183" y="1409"/>
                </a:lnTo>
                <a:lnTo>
                  <a:pt x="2179" y="1441"/>
                </a:lnTo>
                <a:lnTo>
                  <a:pt x="2166" y="1482"/>
                </a:lnTo>
                <a:lnTo>
                  <a:pt x="2147" y="1521"/>
                </a:lnTo>
                <a:lnTo>
                  <a:pt x="2124" y="1562"/>
                </a:lnTo>
                <a:lnTo>
                  <a:pt x="2092" y="1602"/>
                </a:lnTo>
                <a:lnTo>
                  <a:pt x="2055" y="1643"/>
                </a:lnTo>
                <a:lnTo>
                  <a:pt x="2213" y="1800"/>
                </a:lnTo>
                <a:lnTo>
                  <a:pt x="2259" y="1751"/>
                </a:lnTo>
                <a:lnTo>
                  <a:pt x="2298" y="1701"/>
                </a:lnTo>
                <a:lnTo>
                  <a:pt x="2330" y="1651"/>
                </a:lnTo>
                <a:lnTo>
                  <a:pt x="2355" y="1600"/>
                </a:lnTo>
                <a:lnTo>
                  <a:pt x="2374" y="1548"/>
                </a:lnTo>
                <a:lnTo>
                  <a:pt x="2385" y="1498"/>
                </a:lnTo>
                <a:lnTo>
                  <a:pt x="2389" y="1447"/>
                </a:lnTo>
                <a:lnTo>
                  <a:pt x="2387" y="1396"/>
                </a:lnTo>
                <a:lnTo>
                  <a:pt x="2378" y="1347"/>
                </a:lnTo>
                <a:lnTo>
                  <a:pt x="2362" y="1300"/>
                </a:lnTo>
                <a:lnTo>
                  <a:pt x="2339" y="1253"/>
                </a:lnTo>
                <a:lnTo>
                  <a:pt x="2309" y="1209"/>
                </a:lnTo>
                <a:lnTo>
                  <a:pt x="2476" y="1043"/>
                </a:lnTo>
                <a:lnTo>
                  <a:pt x="2374" y="941"/>
                </a:lnTo>
                <a:close/>
                <a:moveTo>
                  <a:pt x="1953" y="0"/>
                </a:moveTo>
                <a:lnTo>
                  <a:pt x="1953" y="0"/>
                </a:lnTo>
                <a:lnTo>
                  <a:pt x="3385" y="1434"/>
                </a:lnTo>
                <a:lnTo>
                  <a:pt x="1436" y="3371"/>
                </a:lnTo>
                <a:lnTo>
                  <a:pt x="0" y="3375"/>
                </a:lnTo>
                <a:lnTo>
                  <a:pt x="0" y="1936"/>
                </a:lnTo>
                <a:lnTo>
                  <a:pt x="195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88012" y="836835"/>
            <a:ext cx="906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Title Here 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07336" y="5695694"/>
            <a:ext cx="10204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0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78418" y="836835"/>
            <a:ext cx="10635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Title Here  </a:t>
            </a:r>
          </a:p>
        </p:txBody>
      </p:sp>
      <p:sp>
        <p:nvSpPr>
          <p:cNvPr id="8" name="Oval 7"/>
          <p:cNvSpPr/>
          <p:nvPr/>
        </p:nvSpPr>
        <p:spPr>
          <a:xfrm>
            <a:off x="4220308" y="2262554"/>
            <a:ext cx="3774830" cy="38100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13385" y="2455388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Oval 2"/>
          <p:cNvSpPr/>
          <p:nvPr/>
        </p:nvSpPr>
        <p:spPr>
          <a:xfrm>
            <a:off x="3903785" y="3890569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4513385" y="5307481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7074876" y="5307481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7678615" y="3890569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7074876" y="2455388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4953611" y="3002329"/>
            <a:ext cx="2308225" cy="2330450"/>
          </a:xfrm>
          <a:custGeom>
            <a:avLst/>
            <a:gdLst>
              <a:gd name="T0" fmla="*/ 1949 w 4364"/>
              <a:gd name="T1" fmla="*/ 1847 h 4404"/>
              <a:gd name="T2" fmla="*/ 1694 w 4364"/>
              <a:gd name="T3" fmla="*/ 2194 h 4404"/>
              <a:gd name="T4" fmla="*/ 1861 w 4364"/>
              <a:gd name="T5" fmla="*/ 2605 h 4404"/>
              <a:gd name="T6" fmla="*/ 2300 w 4364"/>
              <a:gd name="T7" fmla="*/ 2665 h 4404"/>
              <a:gd name="T8" fmla="*/ 2566 w 4364"/>
              <a:gd name="T9" fmla="*/ 2327 h 4404"/>
              <a:gd name="T10" fmla="*/ 2796 w 4364"/>
              <a:gd name="T11" fmla="*/ 2475 h 4404"/>
              <a:gd name="T12" fmla="*/ 2420 w 4364"/>
              <a:gd name="T13" fmla="*/ 2895 h 4404"/>
              <a:gd name="T14" fmla="*/ 1842 w 4364"/>
              <a:gd name="T15" fmla="*/ 2895 h 4404"/>
              <a:gd name="T16" fmla="*/ 1468 w 4364"/>
              <a:gd name="T17" fmla="*/ 2475 h 4404"/>
              <a:gd name="T18" fmla="*/ 1527 w 4364"/>
              <a:gd name="T19" fmla="*/ 1897 h 4404"/>
              <a:gd name="T20" fmla="*/ 1982 w 4364"/>
              <a:gd name="T21" fmla="*/ 1564 h 4404"/>
              <a:gd name="T22" fmla="*/ 2611 w 4364"/>
              <a:gd name="T23" fmla="*/ 925 h 4404"/>
              <a:gd name="T24" fmla="*/ 2324 w 4364"/>
              <a:gd name="T25" fmla="*/ 1117 h 4404"/>
              <a:gd name="T26" fmla="*/ 1583 w 4364"/>
              <a:gd name="T27" fmla="*/ 1243 h 4404"/>
              <a:gd name="T28" fmla="*/ 1090 w 4364"/>
              <a:gd name="T29" fmla="*/ 1784 h 4404"/>
              <a:gd name="T30" fmla="*/ 1027 w 4364"/>
              <a:gd name="T31" fmla="*/ 2543 h 4404"/>
              <a:gd name="T32" fmla="*/ 1428 w 4364"/>
              <a:gd name="T33" fmla="*/ 3160 h 4404"/>
              <a:gd name="T34" fmla="*/ 2131 w 4364"/>
              <a:gd name="T35" fmla="*/ 3404 h 4404"/>
              <a:gd name="T36" fmla="*/ 2834 w 4364"/>
              <a:gd name="T37" fmla="*/ 3160 h 4404"/>
              <a:gd name="T38" fmla="*/ 3235 w 4364"/>
              <a:gd name="T39" fmla="*/ 2543 h 4404"/>
              <a:gd name="T40" fmla="*/ 3175 w 4364"/>
              <a:gd name="T41" fmla="*/ 1787 h 4404"/>
              <a:gd name="T42" fmla="*/ 3516 w 4364"/>
              <a:gd name="T43" fmla="*/ 2053 h 4404"/>
              <a:gd name="T44" fmla="*/ 3389 w 4364"/>
              <a:gd name="T45" fmla="*/ 2873 h 4404"/>
              <a:gd name="T46" fmla="*/ 2837 w 4364"/>
              <a:gd name="T47" fmla="*/ 3472 h 4404"/>
              <a:gd name="T48" fmla="*/ 2022 w 4364"/>
              <a:gd name="T49" fmla="*/ 3662 h 4404"/>
              <a:gd name="T50" fmla="*/ 1257 w 4364"/>
              <a:gd name="T51" fmla="*/ 3355 h 4404"/>
              <a:gd name="T52" fmla="*/ 797 w 4364"/>
              <a:gd name="T53" fmla="*/ 2678 h 4404"/>
              <a:gd name="T54" fmla="*/ 797 w 4364"/>
              <a:gd name="T55" fmla="*/ 1827 h 4404"/>
              <a:gd name="T56" fmla="*/ 1257 w 4364"/>
              <a:gd name="T57" fmla="*/ 1150 h 4404"/>
              <a:gd name="T58" fmla="*/ 2022 w 4364"/>
              <a:gd name="T59" fmla="*/ 845 h 4404"/>
              <a:gd name="T60" fmla="*/ 2890 w 4364"/>
              <a:gd name="T61" fmla="*/ 242 h 4404"/>
              <a:gd name="T62" fmla="*/ 2608 w 4364"/>
              <a:gd name="T63" fmla="*/ 425 h 4404"/>
              <a:gd name="T64" fmla="*/ 1634 w 4364"/>
              <a:gd name="T65" fmla="*/ 430 h 4404"/>
              <a:gd name="T66" fmla="*/ 808 w 4364"/>
              <a:gd name="T67" fmla="*/ 917 h 4404"/>
              <a:gd name="T68" fmla="*/ 326 w 4364"/>
              <a:gd name="T69" fmla="*/ 1751 h 4404"/>
              <a:gd name="T70" fmla="*/ 326 w 4364"/>
              <a:gd name="T71" fmla="*/ 2754 h 4404"/>
              <a:gd name="T72" fmla="*/ 808 w 4364"/>
              <a:gd name="T73" fmla="*/ 3590 h 4404"/>
              <a:gd name="T74" fmla="*/ 1634 w 4364"/>
              <a:gd name="T75" fmla="*/ 4075 h 4404"/>
              <a:gd name="T76" fmla="*/ 2629 w 4364"/>
              <a:gd name="T77" fmla="*/ 4075 h 4404"/>
              <a:gd name="T78" fmla="*/ 3455 w 4364"/>
              <a:gd name="T79" fmla="*/ 3590 h 4404"/>
              <a:gd name="T80" fmla="*/ 3938 w 4364"/>
              <a:gd name="T81" fmla="*/ 2754 h 4404"/>
              <a:gd name="T82" fmla="*/ 3944 w 4364"/>
              <a:gd name="T83" fmla="*/ 1773 h 4404"/>
              <a:gd name="T84" fmla="*/ 4123 w 4364"/>
              <a:gd name="T85" fmla="*/ 1488 h 4404"/>
              <a:gd name="T86" fmla="*/ 4246 w 4364"/>
              <a:gd name="T87" fmla="*/ 2522 h 4404"/>
              <a:gd name="T88" fmla="*/ 3881 w 4364"/>
              <a:gd name="T89" fmla="*/ 3482 h 4404"/>
              <a:gd name="T90" fmla="*/ 3133 w 4364"/>
              <a:gd name="T91" fmla="*/ 4152 h 4404"/>
              <a:gd name="T92" fmla="*/ 2131 w 4364"/>
              <a:gd name="T93" fmla="*/ 4404 h 4404"/>
              <a:gd name="T94" fmla="*/ 1130 w 4364"/>
              <a:gd name="T95" fmla="*/ 4152 h 4404"/>
              <a:gd name="T96" fmla="*/ 383 w 4364"/>
              <a:gd name="T97" fmla="*/ 3482 h 4404"/>
              <a:gd name="T98" fmla="*/ 17 w 4364"/>
              <a:gd name="T99" fmla="*/ 2522 h 4404"/>
              <a:gd name="T100" fmla="*/ 143 w 4364"/>
              <a:gd name="T101" fmla="*/ 1477 h 4404"/>
              <a:gd name="T102" fmla="*/ 716 w 4364"/>
              <a:gd name="T103" fmla="*/ 646 h 4404"/>
              <a:gd name="T104" fmla="*/ 1607 w 4364"/>
              <a:gd name="T105" fmla="*/ 167 h 4404"/>
              <a:gd name="T106" fmla="*/ 4364 w 4364"/>
              <a:gd name="T107" fmla="*/ 460 h 4404"/>
              <a:gd name="T108" fmla="*/ 2083 w 4364"/>
              <a:gd name="T109" fmla="*/ 2382 h 4404"/>
              <a:gd name="T110" fmla="*/ 2016 w 4364"/>
              <a:gd name="T111" fmla="*/ 2190 h 4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64" h="4404">
                <a:moveTo>
                  <a:pt x="2131" y="1547"/>
                </a:moveTo>
                <a:lnTo>
                  <a:pt x="2204" y="1551"/>
                </a:lnTo>
                <a:lnTo>
                  <a:pt x="2274" y="1563"/>
                </a:lnTo>
                <a:lnTo>
                  <a:pt x="2342" y="1581"/>
                </a:lnTo>
                <a:lnTo>
                  <a:pt x="2115" y="1809"/>
                </a:lnTo>
                <a:lnTo>
                  <a:pt x="2057" y="1814"/>
                </a:lnTo>
                <a:lnTo>
                  <a:pt x="2001" y="1828"/>
                </a:lnTo>
                <a:lnTo>
                  <a:pt x="1949" y="1847"/>
                </a:lnTo>
                <a:lnTo>
                  <a:pt x="1900" y="1874"/>
                </a:lnTo>
                <a:lnTo>
                  <a:pt x="1855" y="1907"/>
                </a:lnTo>
                <a:lnTo>
                  <a:pt x="1815" y="1944"/>
                </a:lnTo>
                <a:lnTo>
                  <a:pt x="1779" y="1986"/>
                </a:lnTo>
                <a:lnTo>
                  <a:pt x="1748" y="2033"/>
                </a:lnTo>
                <a:lnTo>
                  <a:pt x="1724" y="2084"/>
                </a:lnTo>
                <a:lnTo>
                  <a:pt x="1705" y="2138"/>
                </a:lnTo>
                <a:lnTo>
                  <a:pt x="1694" y="2194"/>
                </a:lnTo>
                <a:lnTo>
                  <a:pt x="1690" y="2253"/>
                </a:lnTo>
                <a:lnTo>
                  <a:pt x="1694" y="2313"/>
                </a:lnTo>
                <a:lnTo>
                  <a:pt x="1707" y="2371"/>
                </a:lnTo>
                <a:lnTo>
                  <a:pt x="1726" y="2427"/>
                </a:lnTo>
                <a:lnTo>
                  <a:pt x="1750" y="2478"/>
                </a:lnTo>
                <a:lnTo>
                  <a:pt x="1782" y="2525"/>
                </a:lnTo>
                <a:lnTo>
                  <a:pt x="1820" y="2568"/>
                </a:lnTo>
                <a:lnTo>
                  <a:pt x="1861" y="2605"/>
                </a:lnTo>
                <a:lnTo>
                  <a:pt x="1909" y="2637"/>
                </a:lnTo>
                <a:lnTo>
                  <a:pt x="1960" y="2663"/>
                </a:lnTo>
                <a:lnTo>
                  <a:pt x="2015" y="2683"/>
                </a:lnTo>
                <a:lnTo>
                  <a:pt x="2071" y="2694"/>
                </a:lnTo>
                <a:lnTo>
                  <a:pt x="2131" y="2698"/>
                </a:lnTo>
                <a:lnTo>
                  <a:pt x="2190" y="2695"/>
                </a:lnTo>
                <a:lnTo>
                  <a:pt x="2246" y="2683"/>
                </a:lnTo>
                <a:lnTo>
                  <a:pt x="2300" y="2665"/>
                </a:lnTo>
                <a:lnTo>
                  <a:pt x="2349" y="2640"/>
                </a:lnTo>
                <a:lnTo>
                  <a:pt x="2396" y="2609"/>
                </a:lnTo>
                <a:lnTo>
                  <a:pt x="2438" y="2573"/>
                </a:lnTo>
                <a:lnTo>
                  <a:pt x="2475" y="2532"/>
                </a:lnTo>
                <a:lnTo>
                  <a:pt x="2507" y="2486"/>
                </a:lnTo>
                <a:lnTo>
                  <a:pt x="2533" y="2436"/>
                </a:lnTo>
                <a:lnTo>
                  <a:pt x="2553" y="2384"/>
                </a:lnTo>
                <a:lnTo>
                  <a:pt x="2566" y="2327"/>
                </a:lnTo>
                <a:lnTo>
                  <a:pt x="2572" y="2269"/>
                </a:lnTo>
                <a:lnTo>
                  <a:pt x="2798" y="2041"/>
                </a:lnTo>
                <a:lnTo>
                  <a:pt x="2816" y="2109"/>
                </a:lnTo>
                <a:lnTo>
                  <a:pt x="2827" y="2181"/>
                </a:lnTo>
                <a:lnTo>
                  <a:pt x="2831" y="2253"/>
                </a:lnTo>
                <a:lnTo>
                  <a:pt x="2827" y="2330"/>
                </a:lnTo>
                <a:lnTo>
                  <a:pt x="2815" y="2405"/>
                </a:lnTo>
                <a:lnTo>
                  <a:pt x="2796" y="2475"/>
                </a:lnTo>
                <a:lnTo>
                  <a:pt x="2768" y="2544"/>
                </a:lnTo>
                <a:lnTo>
                  <a:pt x="2735" y="2609"/>
                </a:lnTo>
                <a:lnTo>
                  <a:pt x="2696" y="2670"/>
                </a:lnTo>
                <a:lnTo>
                  <a:pt x="2650" y="2725"/>
                </a:lnTo>
                <a:lnTo>
                  <a:pt x="2600" y="2777"/>
                </a:lnTo>
                <a:lnTo>
                  <a:pt x="2544" y="2822"/>
                </a:lnTo>
                <a:lnTo>
                  <a:pt x="2485" y="2862"/>
                </a:lnTo>
                <a:lnTo>
                  <a:pt x="2420" y="2895"/>
                </a:lnTo>
                <a:lnTo>
                  <a:pt x="2352" y="2923"/>
                </a:lnTo>
                <a:lnTo>
                  <a:pt x="2281" y="2942"/>
                </a:lnTo>
                <a:lnTo>
                  <a:pt x="2208" y="2955"/>
                </a:lnTo>
                <a:lnTo>
                  <a:pt x="2131" y="2959"/>
                </a:lnTo>
                <a:lnTo>
                  <a:pt x="2056" y="2955"/>
                </a:lnTo>
                <a:lnTo>
                  <a:pt x="1982" y="2942"/>
                </a:lnTo>
                <a:lnTo>
                  <a:pt x="1911" y="2923"/>
                </a:lnTo>
                <a:lnTo>
                  <a:pt x="1842" y="2895"/>
                </a:lnTo>
                <a:lnTo>
                  <a:pt x="1779" y="2862"/>
                </a:lnTo>
                <a:lnTo>
                  <a:pt x="1719" y="2822"/>
                </a:lnTo>
                <a:lnTo>
                  <a:pt x="1663" y="2777"/>
                </a:lnTo>
                <a:lnTo>
                  <a:pt x="1612" y="2725"/>
                </a:lnTo>
                <a:lnTo>
                  <a:pt x="1567" y="2670"/>
                </a:lnTo>
                <a:lnTo>
                  <a:pt x="1527" y="2609"/>
                </a:lnTo>
                <a:lnTo>
                  <a:pt x="1494" y="2544"/>
                </a:lnTo>
                <a:lnTo>
                  <a:pt x="1468" y="2475"/>
                </a:lnTo>
                <a:lnTo>
                  <a:pt x="1448" y="2405"/>
                </a:lnTo>
                <a:lnTo>
                  <a:pt x="1437" y="2330"/>
                </a:lnTo>
                <a:lnTo>
                  <a:pt x="1433" y="2253"/>
                </a:lnTo>
                <a:lnTo>
                  <a:pt x="1437" y="2176"/>
                </a:lnTo>
                <a:lnTo>
                  <a:pt x="1448" y="2102"/>
                </a:lnTo>
                <a:lnTo>
                  <a:pt x="1468" y="2030"/>
                </a:lnTo>
                <a:lnTo>
                  <a:pt x="1494" y="1962"/>
                </a:lnTo>
                <a:lnTo>
                  <a:pt x="1527" y="1897"/>
                </a:lnTo>
                <a:lnTo>
                  <a:pt x="1567" y="1836"/>
                </a:lnTo>
                <a:lnTo>
                  <a:pt x="1612" y="1780"/>
                </a:lnTo>
                <a:lnTo>
                  <a:pt x="1663" y="1730"/>
                </a:lnTo>
                <a:lnTo>
                  <a:pt x="1719" y="1683"/>
                </a:lnTo>
                <a:lnTo>
                  <a:pt x="1779" y="1644"/>
                </a:lnTo>
                <a:lnTo>
                  <a:pt x="1842" y="1610"/>
                </a:lnTo>
                <a:lnTo>
                  <a:pt x="1911" y="1583"/>
                </a:lnTo>
                <a:lnTo>
                  <a:pt x="1982" y="1564"/>
                </a:lnTo>
                <a:lnTo>
                  <a:pt x="2056" y="1551"/>
                </a:lnTo>
                <a:lnTo>
                  <a:pt x="2131" y="1547"/>
                </a:lnTo>
                <a:close/>
                <a:moveTo>
                  <a:pt x="2131" y="841"/>
                </a:moveTo>
                <a:lnTo>
                  <a:pt x="2231" y="844"/>
                </a:lnTo>
                <a:lnTo>
                  <a:pt x="2330" y="855"/>
                </a:lnTo>
                <a:lnTo>
                  <a:pt x="2426" y="871"/>
                </a:lnTo>
                <a:lnTo>
                  <a:pt x="2519" y="896"/>
                </a:lnTo>
                <a:lnTo>
                  <a:pt x="2611" y="925"/>
                </a:lnTo>
                <a:lnTo>
                  <a:pt x="2698" y="961"/>
                </a:lnTo>
                <a:lnTo>
                  <a:pt x="2783" y="1004"/>
                </a:lnTo>
                <a:lnTo>
                  <a:pt x="2866" y="1051"/>
                </a:lnTo>
                <a:lnTo>
                  <a:pt x="2678" y="1242"/>
                </a:lnTo>
                <a:lnTo>
                  <a:pt x="2594" y="1200"/>
                </a:lnTo>
                <a:lnTo>
                  <a:pt x="2508" y="1166"/>
                </a:lnTo>
                <a:lnTo>
                  <a:pt x="2418" y="1138"/>
                </a:lnTo>
                <a:lnTo>
                  <a:pt x="2324" y="1117"/>
                </a:lnTo>
                <a:lnTo>
                  <a:pt x="2229" y="1105"/>
                </a:lnTo>
                <a:lnTo>
                  <a:pt x="2131" y="1101"/>
                </a:lnTo>
                <a:lnTo>
                  <a:pt x="2033" y="1105"/>
                </a:lnTo>
                <a:lnTo>
                  <a:pt x="1937" y="1117"/>
                </a:lnTo>
                <a:lnTo>
                  <a:pt x="1844" y="1138"/>
                </a:lnTo>
                <a:lnTo>
                  <a:pt x="1753" y="1166"/>
                </a:lnTo>
                <a:lnTo>
                  <a:pt x="1667" y="1202"/>
                </a:lnTo>
                <a:lnTo>
                  <a:pt x="1583" y="1243"/>
                </a:lnTo>
                <a:lnTo>
                  <a:pt x="1504" y="1292"/>
                </a:lnTo>
                <a:lnTo>
                  <a:pt x="1428" y="1347"/>
                </a:lnTo>
                <a:lnTo>
                  <a:pt x="1359" y="1406"/>
                </a:lnTo>
                <a:lnTo>
                  <a:pt x="1293" y="1473"/>
                </a:lnTo>
                <a:lnTo>
                  <a:pt x="1234" y="1543"/>
                </a:lnTo>
                <a:lnTo>
                  <a:pt x="1179" y="1619"/>
                </a:lnTo>
                <a:lnTo>
                  <a:pt x="1131" y="1699"/>
                </a:lnTo>
                <a:lnTo>
                  <a:pt x="1090" y="1784"/>
                </a:lnTo>
                <a:lnTo>
                  <a:pt x="1054" y="1871"/>
                </a:lnTo>
                <a:lnTo>
                  <a:pt x="1027" y="1962"/>
                </a:lnTo>
                <a:lnTo>
                  <a:pt x="1007" y="2058"/>
                </a:lnTo>
                <a:lnTo>
                  <a:pt x="994" y="2154"/>
                </a:lnTo>
                <a:lnTo>
                  <a:pt x="990" y="2253"/>
                </a:lnTo>
                <a:lnTo>
                  <a:pt x="994" y="2352"/>
                </a:lnTo>
                <a:lnTo>
                  <a:pt x="1007" y="2449"/>
                </a:lnTo>
                <a:lnTo>
                  <a:pt x="1027" y="2543"/>
                </a:lnTo>
                <a:lnTo>
                  <a:pt x="1054" y="2634"/>
                </a:lnTo>
                <a:lnTo>
                  <a:pt x="1090" y="2723"/>
                </a:lnTo>
                <a:lnTo>
                  <a:pt x="1131" y="2807"/>
                </a:lnTo>
                <a:lnTo>
                  <a:pt x="1179" y="2887"/>
                </a:lnTo>
                <a:lnTo>
                  <a:pt x="1234" y="2962"/>
                </a:lnTo>
                <a:lnTo>
                  <a:pt x="1293" y="3034"/>
                </a:lnTo>
                <a:lnTo>
                  <a:pt x="1359" y="3099"/>
                </a:lnTo>
                <a:lnTo>
                  <a:pt x="1428" y="3160"/>
                </a:lnTo>
                <a:lnTo>
                  <a:pt x="1504" y="3215"/>
                </a:lnTo>
                <a:lnTo>
                  <a:pt x="1583" y="3263"/>
                </a:lnTo>
                <a:lnTo>
                  <a:pt x="1667" y="3305"/>
                </a:lnTo>
                <a:lnTo>
                  <a:pt x="1753" y="3339"/>
                </a:lnTo>
                <a:lnTo>
                  <a:pt x="1844" y="3368"/>
                </a:lnTo>
                <a:lnTo>
                  <a:pt x="1937" y="3388"/>
                </a:lnTo>
                <a:lnTo>
                  <a:pt x="2033" y="3400"/>
                </a:lnTo>
                <a:lnTo>
                  <a:pt x="2131" y="3404"/>
                </a:lnTo>
                <a:lnTo>
                  <a:pt x="2230" y="3400"/>
                </a:lnTo>
                <a:lnTo>
                  <a:pt x="2326" y="3388"/>
                </a:lnTo>
                <a:lnTo>
                  <a:pt x="2419" y="3368"/>
                </a:lnTo>
                <a:lnTo>
                  <a:pt x="2509" y="3339"/>
                </a:lnTo>
                <a:lnTo>
                  <a:pt x="2597" y="3305"/>
                </a:lnTo>
                <a:lnTo>
                  <a:pt x="2679" y="3263"/>
                </a:lnTo>
                <a:lnTo>
                  <a:pt x="2759" y="3215"/>
                </a:lnTo>
                <a:lnTo>
                  <a:pt x="2834" y="3160"/>
                </a:lnTo>
                <a:lnTo>
                  <a:pt x="2905" y="3099"/>
                </a:lnTo>
                <a:lnTo>
                  <a:pt x="2970" y="3034"/>
                </a:lnTo>
                <a:lnTo>
                  <a:pt x="3030" y="2962"/>
                </a:lnTo>
                <a:lnTo>
                  <a:pt x="3083" y="2887"/>
                </a:lnTo>
                <a:lnTo>
                  <a:pt x="3131" y="2807"/>
                </a:lnTo>
                <a:lnTo>
                  <a:pt x="3174" y="2723"/>
                </a:lnTo>
                <a:lnTo>
                  <a:pt x="3208" y="2634"/>
                </a:lnTo>
                <a:lnTo>
                  <a:pt x="3235" y="2543"/>
                </a:lnTo>
                <a:lnTo>
                  <a:pt x="3256" y="2449"/>
                </a:lnTo>
                <a:lnTo>
                  <a:pt x="3268" y="2352"/>
                </a:lnTo>
                <a:lnTo>
                  <a:pt x="3272" y="2253"/>
                </a:lnTo>
                <a:lnTo>
                  <a:pt x="3268" y="2154"/>
                </a:lnTo>
                <a:lnTo>
                  <a:pt x="3256" y="2058"/>
                </a:lnTo>
                <a:lnTo>
                  <a:pt x="3237" y="1965"/>
                </a:lnTo>
                <a:lnTo>
                  <a:pt x="3209" y="1874"/>
                </a:lnTo>
                <a:lnTo>
                  <a:pt x="3175" y="1787"/>
                </a:lnTo>
                <a:lnTo>
                  <a:pt x="3134" y="1702"/>
                </a:lnTo>
                <a:lnTo>
                  <a:pt x="3322" y="1511"/>
                </a:lnTo>
                <a:lnTo>
                  <a:pt x="3370" y="1594"/>
                </a:lnTo>
                <a:lnTo>
                  <a:pt x="3411" y="1680"/>
                </a:lnTo>
                <a:lnTo>
                  <a:pt x="3446" y="1770"/>
                </a:lnTo>
                <a:lnTo>
                  <a:pt x="3477" y="1861"/>
                </a:lnTo>
                <a:lnTo>
                  <a:pt x="3500" y="1957"/>
                </a:lnTo>
                <a:lnTo>
                  <a:pt x="3516" y="2053"/>
                </a:lnTo>
                <a:lnTo>
                  <a:pt x="3527" y="2152"/>
                </a:lnTo>
                <a:lnTo>
                  <a:pt x="3531" y="2253"/>
                </a:lnTo>
                <a:lnTo>
                  <a:pt x="3527" y="2363"/>
                </a:lnTo>
                <a:lnTo>
                  <a:pt x="3514" y="2471"/>
                </a:lnTo>
                <a:lnTo>
                  <a:pt x="3494" y="2576"/>
                </a:lnTo>
                <a:lnTo>
                  <a:pt x="3466" y="2678"/>
                </a:lnTo>
                <a:lnTo>
                  <a:pt x="3431" y="2778"/>
                </a:lnTo>
                <a:lnTo>
                  <a:pt x="3389" y="2873"/>
                </a:lnTo>
                <a:lnTo>
                  <a:pt x="3340" y="2966"/>
                </a:lnTo>
                <a:lnTo>
                  <a:pt x="3285" y="3053"/>
                </a:lnTo>
                <a:lnTo>
                  <a:pt x="3223" y="3136"/>
                </a:lnTo>
                <a:lnTo>
                  <a:pt x="3156" y="3214"/>
                </a:lnTo>
                <a:lnTo>
                  <a:pt x="3083" y="3287"/>
                </a:lnTo>
                <a:lnTo>
                  <a:pt x="3007" y="3355"/>
                </a:lnTo>
                <a:lnTo>
                  <a:pt x="2924" y="3417"/>
                </a:lnTo>
                <a:lnTo>
                  <a:pt x="2837" y="3472"/>
                </a:lnTo>
                <a:lnTo>
                  <a:pt x="2746" y="3522"/>
                </a:lnTo>
                <a:lnTo>
                  <a:pt x="2652" y="3565"/>
                </a:lnTo>
                <a:lnTo>
                  <a:pt x="2553" y="3599"/>
                </a:lnTo>
                <a:lnTo>
                  <a:pt x="2452" y="3628"/>
                </a:lnTo>
                <a:lnTo>
                  <a:pt x="2348" y="3649"/>
                </a:lnTo>
                <a:lnTo>
                  <a:pt x="2241" y="3662"/>
                </a:lnTo>
                <a:lnTo>
                  <a:pt x="2131" y="3666"/>
                </a:lnTo>
                <a:lnTo>
                  <a:pt x="2022" y="3662"/>
                </a:lnTo>
                <a:lnTo>
                  <a:pt x="1915" y="3649"/>
                </a:lnTo>
                <a:lnTo>
                  <a:pt x="1811" y="3628"/>
                </a:lnTo>
                <a:lnTo>
                  <a:pt x="1709" y="3599"/>
                </a:lnTo>
                <a:lnTo>
                  <a:pt x="1611" y="3565"/>
                </a:lnTo>
                <a:lnTo>
                  <a:pt x="1516" y="3522"/>
                </a:lnTo>
                <a:lnTo>
                  <a:pt x="1426" y="3472"/>
                </a:lnTo>
                <a:lnTo>
                  <a:pt x="1339" y="3417"/>
                </a:lnTo>
                <a:lnTo>
                  <a:pt x="1257" y="3355"/>
                </a:lnTo>
                <a:lnTo>
                  <a:pt x="1179" y="3287"/>
                </a:lnTo>
                <a:lnTo>
                  <a:pt x="1107" y="3214"/>
                </a:lnTo>
                <a:lnTo>
                  <a:pt x="1039" y="3136"/>
                </a:lnTo>
                <a:lnTo>
                  <a:pt x="978" y="3053"/>
                </a:lnTo>
                <a:lnTo>
                  <a:pt x="923" y="2966"/>
                </a:lnTo>
                <a:lnTo>
                  <a:pt x="874" y="2873"/>
                </a:lnTo>
                <a:lnTo>
                  <a:pt x="833" y="2778"/>
                </a:lnTo>
                <a:lnTo>
                  <a:pt x="797" y="2678"/>
                </a:lnTo>
                <a:lnTo>
                  <a:pt x="770" y="2576"/>
                </a:lnTo>
                <a:lnTo>
                  <a:pt x="749" y="2471"/>
                </a:lnTo>
                <a:lnTo>
                  <a:pt x="737" y="2363"/>
                </a:lnTo>
                <a:lnTo>
                  <a:pt x="731" y="2253"/>
                </a:lnTo>
                <a:lnTo>
                  <a:pt x="737" y="2143"/>
                </a:lnTo>
                <a:lnTo>
                  <a:pt x="749" y="2035"/>
                </a:lnTo>
                <a:lnTo>
                  <a:pt x="770" y="1929"/>
                </a:lnTo>
                <a:lnTo>
                  <a:pt x="797" y="1827"/>
                </a:lnTo>
                <a:lnTo>
                  <a:pt x="833" y="1728"/>
                </a:lnTo>
                <a:lnTo>
                  <a:pt x="874" y="1632"/>
                </a:lnTo>
                <a:lnTo>
                  <a:pt x="923" y="1540"/>
                </a:lnTo>
                <a:lnTo>
                  <a:pt x="978" y="1453"/>
                </a:lnTo>
                <a:lnTo>
                  <a:pt x="1039" y="1370"/>
                </a:lnTo>
                <a:lnTo>
                  <a:pt x="1107" y="1292"/>
                </a:lnTo>
                <a:lnTo>
                  <a:pt x="1179" y="1218"/>
                </a:lnTo>
                <a:lnTo>
                  <a:pt x="1257" y="1150"/>
                </a:lnTo>
                <a:lnTo>
                  <a:pt x="1339" y="1090"/>
                </a:lnTo>
                <a:lnTo>
                  <a:pt x="1426" y="1033"/>
                </a:lnTo>
                <a:lnTo>
                  <a:pt x="1516" y="985"/>
                </a:lnTo>
                <a:lnTo>
                  <a:pt x="1611" y="942"/>
                </a:lnTo>
                <a:lnTo>
                  <a:pt x="1709" y="906"/>
                </a:lnTo>
                <a:lnTo>
                  <a:pt x="1811" y="878"/>
                </a:lnTo>
                <a:lnTo>
                  <a:pt x="1915" y="857"/>
                </a:lnTo>
                <a:lnTo>
                  <a:pt x="2022" y="845"/>
                </a:lnTo>
                <a:lnTo>
                  <a:pt x="2131" y="841"/>
                </a:lnTo>
                <a:close/>
                <a:moveTo>
                  <a:pt x="2131" y="102"/>
                </a:moveTo>
                <a:lnTo>
                  <a:pt x="2264" y="107"/>
                </a:lnTo>
                <a:lnTo>
                  <a:pt x="2394" y="118"/>
                </a:lnTo>
                <a:lnTo>
                  <a:pt x="2522" y="138"/>
                </a:lnTo>
                <a:lnTo>
                  <a:pt x="2648" y="166"/>
                </a:lnTo>
                <a:lnTo>
                  <a:pt x="2771" y="201"/>
                </a:lnTo>
                <a:lnTo>
                  <a:pt x="2890" y="242"/>
                </a:lnTo>
                <a:lnTo>
                  <a:pt x="3007" y="292"/>
                </a:lnTo>
                <a:lnTo>
                  <a:pt x="3119" y="347"/>
                </a:lnTo>
                <a:lnTo>
                  <a:pt x="3227" y="409"/>
                </a:lnTo>
                <a:lnTo>
                  <a:pt x="3040" y="599"/>
                </a:lnTo>
                <a:lnTo>
                  <a:pt x="2937" y="546"/>
                </a:lnTo>
                <a:lnTo>
                  <a:pt x="2830" y="499"/>
                </a:lnTo>
                <a:lnTo>
                  <a:pt x="2720" y="458"/>
                </a:lnTo>
                <a:lnTo>
                  <a:pt x="2608" y="425"/>
                </a:lnTo>
                <a:lnTo>
                  <a:pt x="2493" y="398"/>
                </a:lnTo>
                <a:lnTo>
                  <a:pt x="2374" y="379"/>
                </a:lnTo>
                <a:lnTo>
                  <a:pt x="2255" y="366"/>
                </a:lnTo>
                <a:lnTo>
                  <a:pt x="2131" y="362"/>
                </a:lnTo>
                <a:lnTo>
                  <a:pt x="2004" y="366"/>
                </a:lnTo>
                <a:lnTo>
                  <a:pt x="1878" y="380"/>
                </a:lnTo>
                <a:lnTo>
                  <a:pt x="1755" y="401"/>
                </a:lnTo>
                <a:lnTo>
                  <a:pt x="1634" y="430"/>
                </a:lnTo>
                <a:lnTo>
                  <a:pt x="1518" y="467"/>
                </a:lnTo>
                <a:lnTo>
                  <a:pt x="1404" y="512"/>
                </a:lnTo>
                <a:lnTo>
                  <a:pt x="1293" y="563"/>
                </a:lnTo>
                <a:lnTo>
                  <a:pt x="1187" y="621"/>
                </a:lnTo>
                <a:lnTo>
                  <a:pt x="1085" y="686"/>
                </a:lnTo>
                <a:lnTo>
                  <a:pt x="987" y="756"/>
                </a:lnTo>
                <a:lnTo>
                  <a:pt x="896" y="834"/>
                </a:lnTo>
                <a:lnTo>
                  <a:pt x="808" y="917"/>
                </a:lnTo>
                <a:lnTo>
                  <a:pt x="726" y="1005"/>
                </a:lnTo>
                <a:lnTo>
                  <a:pt x="649" y="1099"/>
                </a:lnTo>
                <a:lnTo>
                  <a:pt x="579" y="1197"/>
                </a:lnTo>
                <a:lnTo>
                  <a:pt x="515" y="1300"/>
                </a:lnTo>
                <a:lnTo>
                  <a:pt x="457" y="1406"/>
                </a:lnTo>
                <a:lnTo>
                  <a:pt x="407" y="1518"/>
                </a:lnTo>
                <a:lnTo>
                  <a:pt x="363" y="1633"/>
                </a:lnTo>
                <a:lnTo>
                  <a:pt x="326" y="1751"/>
                </a:lnTo>
                <a:lnTo>
                  <a:pt x="297" y="1872"/>
                </a:lnTo>
                <a:lnTo>
                  <a:pt x="275" y="1997"/>
                </a:lnTo>
                <a:lnTo>
                  <a:pt x="263" y="2124"/>
                </a:lnTo>
                <a:lnTo>
                  <a:pt x="259" y="2253"/>
                </a:lnTo>
                <a:lnTo>
                  <a:pt x="263" y="2382"/>
                </a:lnTo>
                <a:lnTo>
                  <a:pt x="275" y="2510"/>
                </a:lnTo>
                <a:lnTo>
                  <a:pt x="297" y="2633"/>
                </a:lnTo>
                <a:lnTo>
                  <a:pt x="326" y="2754"/>
                </a:lnTo>
                <a:lnTo>
                  <a:pt x="363" y="2873"/>
                </a:lnTo>
                <a:lnTo>
                  <a:pt x="407" y="2988"/>
                </a:lnTo>
                <a:lnTo>
                  <a:pt x="457" y="3099"/>
                </a:lnTo>
                <a:lnTo>
                  <a:pt x="515" y="3207"/>
                </a:lnTo>
                <a:lnTo>
                  <a:pt x="579" y="3309"/>
                </a:lnTo>
                <a:lnTo>
                  <a:pt x="649" y="3407"/>
                </a:lnTo>
                <a:lnTo>
                  <a:pt x="726" y="3501"/>
                </a:lnTo>
                <a:lnTo>
                  <a:pt x="808" y="3590"/>
                </a:lnTo>
                <a:lnTo>
                  <a:pt x="896" y="3671"/>
                </a:lnTo>
                <a:lnTo>
                  <a:pt x="987" y="3749"/>
                </a:lnTo>
                <a:lnTo>
                  <a:pt x="1085" y="3821"/>
                </a:lnTo>
                <a:lnTo>
                  <a:pt x="1187" y="3884"/>
                </a:lnTo>
                <a:lnTo>
                  <a:pt x="1293" y="3944"/>
                </a:lnTo>
                <a:lnTo>
                  <a:pt x="1404" y="3995"/>
                </a:lnTo>
                <a:lnTo>
                  <a:pt x="1518" y="4039"/>
                </a:lnTo>
                <a:lnTo>
                  <a:pt x="1634" y="4075"/>
                </a:lnTo>
                <a:lnTo>
                  <a:pt x="1755" y="4105"/>
                </a:lnTo>
                <a:lnTo>
                  <a:pt x="1878" y="4126"/>
                </a:lnTo>
                <a:lnTo>
                  <a:pt x="2004" y="4139"/>
                </a:lnTo>
                <a:lnTo>
                  <a:pt x="2131" y="4143"/>
                </a:lnTo>
                <a:lnTo>
                  <a:pt x="2260" y="4139"/>
                </a:lnTo>
                <a:lnTo>
                  <a:pt x="2385" y="4126"/>
                </a:lnTo>
                <a:lnTo>
                  <a:pt x="2508" y="4105"/>
                </a:lnTo>
                <a:lnTo>
                  <a:pt x="2629" y="4075"/>
                </a:lnTo>
                <a:lnTo>
                  <a:pt x="2746" y="4039"/>
                </a:lnTo>
                <a:lnTo>
                  <a:pt x="2860" y="3995"/>
                </a:lnTo>
                <a:lnTo>
                  <a:pt x="2970" y="3944"/>
                </a:lnTo>
                <a:lnTo>
                  <a:pt x="3077" y="3884"/>
                </a:lnTo>
                <a:lnTo>
                  <a:pt x="3178" y="3821"/>
                </a:lnTo>
                <a:lnTo>
                  <a:pt x="3275" y="3749"/>
                </a:lnTo>
                <a:lnTo>
                  <a:pt x="3368" y="3671"/>
                </a:lnTo>
                <a:lnTo>
                  <a:pt x="3455" y="3590"/>
                </a:lnTo>
                <a:lnTo>
                  <a:pt x="3537" y="3501"/>
                </a:lnTo>
                <a:lnTo>
                  <a:pt x="3614" y="3407"/>
                </a:lnTo>
                <a:lnTo>
                  <a:pt x="3685" y="3309"/>
                </a:lnTo>
                <a:lnTo>
                  <a:pt x="3748" y="3207"/>
                </a:lnTo>
                <a:lnTo>
                  <a:pt x="3807" y="3099"/>
                </a:lnTo>
                <a:lnTo>
                  <a:pt x="3857" y="2988"/>
                </a:lnTo>
                <a:lnTo>
                  <a:pt x="3901" y="2873"/>
                </a:lnTo>
                <a:lnTo>
                  <a:pt x="3938" y="2754"/>
                </a:lnTo>
                <a:lnTo>
                  <a:pt x="3967" y="2633"/>
                </a:lnTo>
                <a:lnTo>
                  <a:pt x="3988" y="2510"/>
                </a:lnTo>
                <a:lnTo>
                  <a:pt x="4000" y="2382"/>
                </a:lnTo>
                <a:lnTo>
                  <a:pt x="4004" y="2253"/>
                </a:lnTo>
                <a:lnTo>
                  <a:pt x="4001" y="2129"/>
                </a:lnTo>
                <a:lnTo>
                  <a:pt x="3989" y="2008"/>
                </a:lnTo>
                <a:lnTo>
                  <a:pt x="3970" y="1889"/>
                </a:lnTo>
                <a:lnTo>
                  <a:pt x="3944" y="1773"/>
                </a:lnTo>
                <a:lnTo>
                  <a:pt x="3909" y="1658"/>
                </a:lnTo>
                <a:lnTo>
                  <a:pt x="3870" y="1547"/>
                </a:lnTo>
                <a:lnTo>
                  <a:pt x="3823" y="1441"/>
                </a:lnTo>
                <a:lnTo>
                  <a:pt x="3770" y="1337"/>
                </a:lnTo>
                <a:lnTo>
                  <a:pt x="3959" y="1146"/>
                </a:lnTo>
                <a:lnTo>
                  <a:pt x="4020" y="1257"/>
                </a:lnTo>
                <a:lnTo>
                  <a:pt x="4075" y="1370"/>
                </a:lnTo>
                <a:lnTo>
                  <a:pt x="4123" y="1488"/>
                </a:lnTo>
                <a:lnTo>
                  <a:pt x="4166" y="1608"/>
                </a:lnTo>
                <a:lnTo>
                  <a:pt x="4200" y="1733"/>
                </a:lnTo>
                <a:lnTo>
                  <a:pt x="4227" y="1858"/>
                </a:lnTo>
                <a:lnTo>
                  <a:pt x="4246" y="1987"/>
                </a:lnTo>
                <a:lnTo>
                  <a:pt x="4259" y="2120"/>
                </a:lnTo>
                <a:lnTo>
                  <a:pt x="4263" y="2253"/>
                </a:lnTo>
                <a:lnTo>
                  <a:pt x="4259" y="2389"/>
                </a:lnTo>
                <a:lnTo>
                  <a:pt x="4246" y="2522"/>
                </a:lnTo>
                <a:lnTo>
                  <a:pt x="4226" y="2654"/>
                </a:lnTo>
                <a:lnTo>
                  <a:pt x="4197" y="2782"/>
                </a:lnTo>
                <a:lnTo>
                  <a:pt x="4162" y="2908"/>
                </a:lnTo>
                <a:lnTo>
                  <a:pt x="4119" y="3030"/>
                </a:lnTo>
                <a:lnTo>
                  <a:pt x="4070" y="3149"/>
                </a:lnTo>
                <a:lnTo>
                  <a:pt x="4012" y="3263"/>
                </a:lnTo>
                <a:lnTo>
                  <a:pt x="3949" y="3374"/>
                </a:lnTo>
                <a:lnTo>
                  <a:pt x="3881" y="3482"/>
                </a:lnTo>
                <a:lnTo>
                  <a:pt x="3805" y="3584"/>
                </a:lnTo>
                <a:lnTo>
                  <a:pt x="3725" y="3681"/>
                </a:lnTo>
                <a:lnTo>
                  <a:pt x="3638" y="3774"/>
                </a:lnTo>
                <a:lnTo>
                  <a:pt x="3546" y="3861"/>
                </a:lnTo>
                <a:lnTo>
                  <a:pt x="3449" y="3942"/>
                </a:lnTo>
                <a:lnTo>
                  <a:pt x="3348" y="4018"/>
                </a:lnTo>
                <a:lnTo>
                  <a:pt x="3242" y="4089"/>
                </a:lnTo>
                <a:lnTo>
                  <a:pt x="3133" y="4152"/>
                </a:lnTo>
                <a:lnTo>
                  <a:pt x="3019" y="4209"/>
                </a:lnTo>
                <a:lnTo>
                  <a:pt x="2901" y="4259"/>
                </a:lnTo>
                <a:lnTo>
                  <a:pt x="2781" y="4303"/>
                </a:lnTo>
                <a:lnTo>
                  <a:pt x="2656" y="4339"/>
                </a:lnTo>
                <a:lnTo>
                  <a:pt x="2529" y="4367"/>
                </a:lnTo>
                <a:lnTo>
                  <a:pt x="2398" y="4387"/>
                </a:lnTo>
                <a:lnTo>
                  <a:pt x="2266" y="4400"/>
                </a:lnTo>
                <a:lnTo>
                  <a:pt x="2131" y="4404"/>
                </a:lnTo>
                <a:lnTo>
                  <a:pt x="1997" y="4400"/>
                </a:lnTo>
                <a:lnTo>
                  <a:pt x="1864" y="4387"/>
                </a:lnTo>
                <a:lnTo>
                  <a:pt x="1734" y="4367"/>
                </a:lnTo>
                <a:lnTo>
                  <a:pt x="1607" y="4339"/>
                </a:lnTo>
                <a:lnTo>
                  <a:pt x="1483" y="4303"/>
                </a:lnTo>
                <a:lnTo>
                  <a:pt x="1361" y="4259"/>
                </a:lnTo>
                <a:lnTo>
                  <a:pt x="1244" y="4209"/>
                </a:lnTo>
                <a:lnTo>
                  <a:pt x="1130" y="4152"/>
                </a:lnTo>
                <a:lnTo>
                  <a:pt x="1020" y="4089"/>
                </a:lnTo>
                <a:lnTo>
                  <a:pt x="915" y="4018"/>
                </a:lnTo>
                <a:lnTo>
                  <a:pt x="813" y="3942"/>
                </a:lnTo>
                <a:lnTo>
                  <a:pt x="716" y="3861"/>
                </a:lnTo>
                <a:lnTo>
                  <a:pt x="626" y="3774"/>
                </a:lnTo>
                <a:lnTo>
                  <a:pt x="538" y="3681"/>
                </a:lnTo>
                <a:lnTo>
                  <a:pt x="457" y="3584"/>
                </a:lnTo>
                <a:lnTo>
                  <a:pt x="383" y="3482"/>
                </a:lnTo>
                <a:lnTo>
                  <a:pt x="313" y="3374"/>
                </a:lnTo>
                <a:lnTo>
                  <a:pt x="250" y="3263"/>
                </a:lnTo>
                <a:lnTo>
                  <a:pt x="194" y="3149"/>
                </a:lnTo>
                <a:lnTo>
                  <a:pt x="143" y="3030"/>
                </a:lnTo>
                <a:lnTo>
                  <a:pt x="101" y="2908"/>
                </a:lnTo>
                <a:lnTo>
                  <a:pt x="65" y="2782"/>
                </a:lnTo>
                <a:lnTo>
                  <a:pt x="38" y="2654"/>
                </a:lnTo>
                <a:lnTo>
                  <a:pt x="17" y="2522"/>
                </a:lnTo>
                <a:lnTo>
                  <a:pt x="5" y="2389"/>
                </a:lnTo>
                <a:lnTo>
                  <a:pt x="0" y="2253"/>
                </a:lnTo>
                <a:lnTo>
                  <a:pt x="5" y="2117"/>
                </a:lnTo>
                <a:lnTo>
                  <a:pt x="17" y="1983"/>
                </a:lnTo>
                <a:lnTo>
                  <a:pt x="38" y="1853"/>
                </a:lnTo>
                <a:lnTo>
                  <a:pt x="65" y="1724"/>
                </a:lnTo>
                <a:lnTo>
                  <a:pt x="101" y="1598"/>
                </a:lnTo>
                <a:lnTo>
                  <a:pt x="143" y="1477"/>
                </a:lnTo>
                <a:lnTo>
                  <a:pt x="194" y="1358"/>
                </a:lnTo>
                <a:lnTo>
                  <a:pt x="250" y="1243"/>
                </a:lnTo>
                <a:lnTo>
                  <a:pt x="313" y="1131"/>
                </a:lnTo>
                <a:lnTo>
                  <a:pt x="383" y="1025"/>
                </a:lnTo>
                <a:lnTo>
                  <a:pt x="457" y="922"/>
                </a:lnTo>
                <a:lnTo>
                  <a:pt x="538" y="826"/>
                </a:lnTo>
                <a:lnTo>
                  <a:pt x="626" y="733"/>
                </a:lnTo>
                <a:lnTo>
                  <a:pt x="716" y="646"/>
                </a:lnTo>
                <a:lnTo>
                  <a:pt x="813" y="564"/>
                </a:lnTo>
                <a:lnTo>
                  <a:pt x="915" y="488"/>
                </a:lnTo>
                <a:lnTo>
                  <a:pt x="1020" y="418"/>
                </a:lnTo>
                <a:lnTo>
                  <a:pt x="1130" y="354"/>
                </a:lnTo>
                <a:lnTo>
                  <a:pt x="1244" y="297"/>
                </a:lnTo>
                <a:lnTo>
                  <a:pt x="1361" y="248"/>
                </a:lnTo>
                <a:lnTo>
                  <a:pt x="1483" y="203"/>
                </a:lnTo>
                <a:lnTo>
                  <a:pt x="1607" y="167"/>
                </a:lnTo>
                <a:lnTo>
                  <a:pt x="1734" y="140"/>
                </a:lnTo>
                <a:lnTo>
                  <a:pt x="1864" y="119"/>
                </a:lnTo>
                <a:lnTo>
                  <a:pt x="1997" y="107"/>
                </a:lnTo>
                <a:lnTo>
                  <a:pt x="2131" y="102"/>
                </a:lnTo>
                <a:close/>
                <a:moveTo>
                  <a:pt x="3907" y="0"/>
                </a:moveTo>
                <a:lnTo>
                  <a:pt x="3907" y="0"/>
                </a:lnTo>
                <a:lnTo>
                  <a:pt x="3999" y="369"/>
                </a:lnTo>
                <a:lnTo>
                  <a:pt x="4364" y="460"/>
                </a:lnTo>
                <a:lnTo>
                  <a:pt x="3679" y="1152"/>
                </a:lnTo>
                <a:lnTo>
                  <a:pt x="3433" y="1124"/>
                </a:lnTo>
                <a:lnTo>
                  <a:pt x="2218" y="2351"/>
                </a:lnTo>
                <a:lnTo>
                  <a:pt x="2194" y="2369"/>
                </a:lnTo>
                <a:lnTo>
                  <a:pt x="2168" y="2382"/>
                </a:lnTo>
                <a:lnTo>
                  <a:pt x="2139" y="2388"/>
                </a:lnTo>
                <a:lnTo>
                  <a:pt x="2112" y="2388"/>
                </a:lnTo>
                <a:lnTo>
                  <a:pt x="2083" y="2382"/>
                </a:lnTo>
                <a:lnTo>
                  <a:pt x="2057" y="2369"/>
                </a:lnTo>
                <a:lnTo>
                  <a:pt x="2034" y="2351"/>
                </a:lnTo>
                <a:lnTo>
                  <a:pt x="2016" y="2327"/>
                </a:lnTo>
                <a:lnTo>
                  <a:pt x="2004" y="2301"/>
                </a:lnTo>
                <a:lnTo>
                  <a:pt x="1997" y="2273"/>
                </a:lnTo>
                <a:lnTo>
                  <a:pt x="1997" y="2244"/>
                </a:lnTo>
                <a:lnTo>
                  <a:pt x="2004" y="2217"/>
                </a:lnTo>
                <a:lnTo>
                  <a:pt x="2016" y="2190"/>
                </a:lnTo>
                <a:lnTo>
                  <a:pt x="2034" y="2167"/>
                </a:lnTo>
                <a:lnTo>
                  <a:pt x="3249" y="940"/>
                </a:lnTo>
                <a:lnTo>
                  <a:pt x="3222" y="691"/>
                </a:lnTo>
                <a:lnTo>
                  <a:pt x="3907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67928" y="2437023"/>
            <a:ext cx="3162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67928" y="5289116"/>
            <a:ext cx="3162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50086" y="2437023"/>
            <a:ext cx="3162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3816" y="3872204"/>
            <a:ext cx="3162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55928" y="3872204"/>
            <a:ext cx="3162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50086" y="5289116"/>
            <a:ext cx="3162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8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/>
        </p:nvSpPr>
        <p:spPr>
          <a:xfrm rot="5400000">
            <a:off x="5320876" y="1272746"/>
            <a:ext cx="633049" cy="338639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 rot="5400000">
            <a:off x="6120756" y="1451300"/>
            <a:ext cx="644773" cy="4588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5400000">
            <a:off x="6978173" y="1347420"/>
            <a:ext cx="633050" cy="63553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573088" y="1998663"/>
            <a:ext cx="4570413" cy="4524375"/>
          </a:xfrm>
          <a:custGeom>
            <a:avLst/>
            <a:gdLst>
              <a:gd name="T0" fmla="*/ 1973 w 5758"/>
              <a:gd name="T1" fmla="*/ 410 h 5701"/>
              <a:gd name="T2" fmla="*/ 1430 w 5758"/>
              <a:gd name="T3" fmla="*/ 613 h 5701"/>
              <a:gd name="T4" fmla="*/ 974 w 5758"/>
              <a:gd name="T5" fmla="*/ 948 h 5701"/>
              <a:gd name="T6" fmla="*/ 630 w 5758"/>
              <a:gd name="T7" fmla="*/ 1393 h 5701"/>
              <a:gd name="T8" fmla="*/ 422 w 5758"/>
              <a:gd name="T9" fmla="*/ 1923 h 5701"/>
              <a:gd name="T10" fmla="*/ 379 w 5758"/>
              <a:gd name="T11" fmla="*/ 2510 h 5701"/>
              <a:gd name="T12" fmla="*/ 506 w 5758"/>
              <a:gd name="T13" fmla="*/ 3072 h 5701"/>
              <a:gd name="T14" fmla="*/ 786 w 5758"/>
              <a:gd name="T15" fmla="*/ 3562 h 5701"/>
              <a:gd name="T16" fmla="*/ 1189 w 5758"/>
              <a:gd name="T17" fmla="*/ 3956 h 5701"/>
              <a:gd name="T18" fmla="*/ 1692 w 5758"/>
              <a:gd name="T19" fmla="*/ 4228 h 5701"/>
              <a:gd name="T20" fmla="*/ 2270 w 5758"/>
              <a:gd name="T21" fmla="*/ 4354 h 5701"/>
              <a:gd name="T22" fmla="*/ 2874 w 5758"/>
              <a:gd name="T23" fmla="*/ 4310 h 5701"/>
              <a:gd name="T24" fmla="*/ 3417 w 5758"/>
              <a:gd name="T25" fmla="*/ 4109 h 5701"/>
              <a:gd name="T26" fmla="*/ 3873 w 5758"/>
              <a:gd name="T27" fmla="*/ 3774 h 5701"/>
              <a:gd name="T28" fmla="*/ 4217 w 5758"/>
              <a:gd name="T29" fmla="*/ 3329 h 5701"/>
              <a:gd name="T30" fmla="*/ 4423 w 5758"/>
              <a:gd name="T31" fmla="*/ 2799 h 5701"/>
              <a:gd name="T32" fmla="*/ 4468 w 5758"/>
              <a:gd name="T33" fmla="*/ 2211 h 5701"/>
              <a:gd name="T34" fmla="*/ 4339 w 5758"/>
              <a:gd name="T35" fmla="*/ 1648 h 5701"/>
              <a:gd name="T36" fmla="*/ 4061 w 5758"/>
              <a:gd name="T37" fmla="*/ 1158 h 5701"/>
              <a:gd name="T38" fmla="*/ 3656 w 5758"/>
              <a:gd name="T39" fmla="*/ 764 h 5701"/>
              <a:gd name="T40" fmla="*/ 3153 w 5758"/>
              <a:gd name="T41" fmla="*/ 492 h 5701"/>
              <a:gd name="T42" fmla="*/ 2577 w 5758"/>
              <a:gd name="T43" fmla="*/ 368 h 5701"/>
              <a:gd name="T44" fmla="*/ 2590 w 5758"/>
              <a:gd name="T45" fmla="*/ 6 h 5701"/>
              <a:gd name="T46" fmla="*/ 3220 w 5758"/>
              <a:gd name="T47" fmla="*/ 130 h 5701"/>
              <a:gd name="T48" fmla="*/ 3777 w 5758"/>
              <a:gd name="T49" fmla="*/ 403 h 5701"/>
              <a:gd name="T50" fmla="*/ 4241 w 5758"/>
              <a:gd name="T51" fmla="*/ 800 h 5701"/>
              <a:gd name="T52" fmla="*/ 4589 w 5758"/>
              <a:gd name="T53" fmla="*/ 1302 h 5701"/>
              <a:gd name="T54" fmla="*/ 4795 w 5758"/>
              <a:gd name="T55" fmla="*/ 1885 h 5701"/>
              <a:gd name="T56" fmla="*/ 4839 w 5758"/>
              <a:gd name="T57" fmla="*/ 2525 h 5701"/>
              <a:gd name="T58" fmla="*/ 4705 w 5758"/>
              <a:gd name="T59" fmla="*/ 3150 h 5701"/>
              <a:gd name="T60" fmla="*/ 4414 w 5758"/>
              <a:gd name="T61" fmla="*/ 3701 h 5701"/>
              <a:gd name="T62" fmla="*/ 5730 w 5758"/>
              <a:gd name="T63" fmla="*/ 5425 h 5701"/>
              <a:gd name="T64" fmla="*/ 5749 w 5758"/>
              <a:gd name="T65" fmla="*/ 5579 h 5701"/>
              <a:gd name="T66" fmla="*/ 5633 w 5758"/>
              <a:gd name="T67" fmla="*/ 5692 h 5701"/>
              <a:gd name="T68" fmla="*/ 5474 w 5758"/>
              <a:gd name="T69" fmla="*/ 5675 h 5701"/>
              <a:gd name="T70" fmla="*/ 3709 w 5758"/>
              <a:gd name="T71" fmla="*/ 4361 h 5701"/>
              <a:gd name="T72" fmla="*/ 3175 w 5758"/>
              <a:gd name="T73" fmla="*/ 4605 h 5701"/>
              <a:gd name="T74" fmla="*/ 2579 w 5758"/>
              <a:gd name="T75" fmla="*/ 4716 h 5701"/>
              <a:gd name="T76" fmla="*/ 1935 w 5758"/>
              <a:gd name="T77" fmla="*/ 4674 h 5701"/>
              <a:gd name="T78" fmla="*/ 1338 w 5758"/>
              <a:gd name="T79" fmla="*/ 4472 h 5701"/>
              <a:gd name="T80" fmla="*/ 823 w 5758"/>
              <a:gd name="T81" fmla="*/ 4133 h 5701"/>
              <a:gd name="T82" fmla="*/ 414 w 5758"/>
              <a:gd name="T83" fmla="*/ 3681 h 5701"/>
              <a:gd name="T84" fmla="*/ 135 w 5758"/>
              <a:gd name="T85" fmla="*/ 3136 h 5701"/>
              <a:gd name="T86" fmla="*/ 6 w 5758"/>
              <a:gd name="T87" fmla="*/ 2523 h 5701"/>
              <a:gd name="T88" fmla="*/ 50 w 5758"/>
              <a:gd name="T89" fmla="*/ 1885 h 5701"/>
              <a:gd name="T90" fmla="*/ 256 w 5758"/>
              <a:gd name="T91" fmla="*/ 1302 h 5701"/>
              <a:gd name="T92" fmla="*/ 604 w 5758"/>
              <a:gd name="T93" fmla="*/ 800 h 5701"/>
              <a:gd name="T94" fmla="*/ 1068 w 5758"/>
              <a:gd name="T95" fmla="*/ 403 h 5701"/>
              <a:gd name="T96" fmla="*/ 1627 w 5758"/>
              <a:gd name="T97" fmla="*/ 130 h 5701"/>
              <a:gd name="T98" fmla="*/ 2257 w 5758"/>
              <a:gd name="T99" fmla="*/ 6 h 5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758" h="5701">
                <a:moveTo>
                  <a:pt x="2423" y="363"/>
                </a:moveTo>
                <a:lnTo>
                  <a:pt x="2270" y="368"/>
                </a:lnTo>
                <a:lnTo>
                  <a:pt x="2121" y="385"/>
                </a:lnTo>
                <a:lnTo>
                  <a:pt x="1973" y="410"/>
                </a:lnTo>
                <a:lnTo>
                  <a:pt x="1832" y="447"/>
                </a:lnTo>
                <a:lnTo>
                  <a:pt x="1692" y="492"/>
                </a:lnTo>
                <a:lnTo>
                  <a:pt x="1559" y="549"/>
                </a:lnTo>
                <a:lnTo>
                  <a:pt x="1430" y="613"/>
                </a:lnTo>
                <a:lnTo>
                  <a:pt x="1307" y="684"/>
                </a:lnTo>
                <a:lnTo>
                  <a:pt x="1189" y="764"/>
                </a:lnTo>
                <a:lnTo>
                  <a:pt x="1077" y="853"/>
                </a:lnTo>
                <a:lnTo>
                  <a:pt x="974" y="948"/>
                </a:lnTo>
                <a:lnTo>
                  <a:pt x="876" y="1050"/>
                </a:lnTo>
                <a:lnTo>
                  <a:pt x="786" y="1158"/>
                </a:lnTo>
                <a:lnTo>
                  <a:pt x="703" y="1273"/>
                </a:lnTo>
                <a:lnTo>
                  <a:pt x="630" y="1393"/>
                </a:lnTo>
                <a:lnTo>
                  <a:pt x="563" y="1519"/>
                </a:lnTo>
                <a:lnTo>
                  <a:pt x="506" y="1648"/>
                </a:lnTo>
                <a:lnTo>
                  <a:pt x="460" y="1783"/>
                </a:lnTo>
                <a:lnTo>
                  <a:pt x="422" y="1923"/>
                </a:lnTo>
                <a:lnTo>
                  <a:pt x="396" y="2066"/>
                </a:lnTo>
                <a:lnTo>
                  <a:pt x="379" y="2211"/>
                </a:lnTo>
                <a:lnTo>
                  <a:pt x="374" y="2361"/>
                </a:lnTo>
                <a:lnTo>
                  <a:pt x="379" y="2510"/>
                </a:lnTo>
                <a:lnTo>
                  <a:pt x="396" y="2656"/>
                </a:lnTo>
                <a:lnTo>
                  <a:pt x="422" y="2799"/>
                </a:lnTo>
                <a:lnTo>
                  <a:pt x="460" y="2937"/>
                </a:lnTo>
                <a:lnTo>
                  <a:pt x="506" y="3072"/>
                </a:lnTo>
                <a:lnTo>
                  <a:pt x="563" y="3203"/>
                </a:lnTo>
                <a:lnTo>
                  <a:pt x="630" y="3329"/>
                </a:lnTo>
                <a:lnTo>
                  <a:pt x="703" y="3448"/>
                </a:lnTo>
                <a:lnTo>
                  <a:pt x="786" y="3562"/>
                </a:lnTo>
                <a:lnTo>
                  <a:pt x="876" y="3672"/>
                </a:lnTo>
                <a:lnTo>
                  <a:pt x="974" y="3774"/>
                </a:lnTo>
                <a:lnTo>
                  <a:pt x="1077" y="3869"/>
                </a:lnTo>
                <a:lnTo>
                  <a:pt x="1189" y="3956"/>
                </a:lnTo>
                <a:lnTo>
                  <a:pt x="1307" y="4036"/>
                </a:lnTo>
                <a:lnTo>
                  <a:pt x="1430" y="4109"/>
                </a:lnTo>
                <a:lnTo>
                  <a:pt x="1559" y="4173"/>
                </a:lnTo>
                <a:lnTo>
                  <a:pt x="1692" y="4228"/>
                </a:lnTo>
                <a:lnTo>
                  <a:pt x="1832" y="4273"/>
                </a:lnTo>
                <a:lnTo>
                  <a:pt x="1973" y="4310"/>
                </a:lnTo>
                <a:lnTo>
                  <a:pt x="2121" y="4337"/>
                </a:lnTo>
                <a:lnTo>
                  <a:pt x="2270" y="4354"/>
                </a:lnTo>
                <a:lnTo>
                  <a:pt x="2423" y="4359"/>
                </a:lnTo>
                <a:lnTo>
                  <a:pt x="2577" y="4354"/>
                </a:lnTo>
                <a:lnTo>
                  <a:pt x="2726" y="4337"/>
                </a:lnTo>
                <a:lnTo>
                  <a:pt x="2874" y="4310"/>
                </a:lnTo>
                <a:lnTo>
                  <a:pt x="3015" y="4273"/>
                </a:lnTo>
                <a:lnTo>
                  <a:pt x="3153" y="4228"/>
                </a:lnTo>
                <a:lnTo>
                  <a:pt x="3288" y="4173"/>
                </a:lnTo>
                <a:lnTo>
                  <a:pt x="3417" y="4109"/>
                </a:lnTo>
                <a:lnTo>
                  <a:pt x="3540" y="4036"/>
                </a:lnTo>
                <a:lnTo>
                  <a:pt x="3656" y="3956"/>
                </a:lnTo>
                <a:lnTo>
                  <a:pt x="3768" y="3869"/>
                </a:lnTo>
                <a:lnTo>
                  <a:pt x="3873" y="3774"/>
                </a:lnTo>
                <a:lnTo>
                  <a:pt x="3971" y="3672"/>
                </a:lnTo>
                <a:lnTo>
                  <a:pt x="4061" y="3562"/>
                </a:lnTo>
                <a:lnTo>
                  <a:pt x="4142" y="3448"/>
                </a:lnTo>
                <a:lnTo>
                  <a:pt x="4217" y="3329"/>
                </a:lnTo>
                <a:lnTo>
                  <a:pt x="4282" y="3203"/>
                </a:lnTo>
                <a:lnTo>
                  <a:pt x="4339" y="3072"/>
                </a:lnTo>
                <a:lnTo>
                  <a:pt x="4387" y="2937"/>
                </a:lnTo>
                <a:lnTo>
                  <a:pt x="4423" y="2799"/>
                </a:lnTo>
                <a:lnTo>
                  <a:pt x="4451" y="2656"/>
                </a:lnTo>
                <a:lnTo>
                  <a:pt x="4468" y="2510"/>
                </a:lnTo>
                <a:lnTo>
                  <a:pt x="4473" y="2361"/>
                </a:lnTo>
                <a:lnTo>
                  <a:pt x="4468" y="2211"/>
                </a:lnTo>
                <a:lnTo>
                  <a:pt x="4451" y="2066"/>
                </a:lnTo>
                <a:lnTo>
                  <a:pt x="4423" y="1923"/>
                </a:lnTo>
                <a:lnTo>
                  <a:pt x="4387" y="1783"/>
                </a:lnTo>
                <a:lnTo>
                  <a:pt x="4339" y="1648"/>
                </a:lnTo>
                <a:lnTo>
                  <a:pt x="4282" y="1519"/>
                </a:lnTo>
                <a:lnTo>
                  <a:pt x="4217" y="1393"/>
                </a:lnTo>
                <a:lnTo>
                  <a:pt x="4142" y="1273"/>
                </a:lnTo>
                <a:lnTo>
                  <a:pt x="4061" y="1158"/>
                </a:lnTo>
                <a:lnTo>
                  <a:pt x="3971" y="1050"/>
                </a:lnTo>
                <a:lnTo>
                  <a:pt x="3873" y="948"/>
                </a:lnTo>
                <a:lnTo>
                  <a:pt x="3768" y="853"/>
                </a:lnTo>
                <a:lnTo>
                  <a:pt x="3656" y="764"/>
                </a:lnTo>
                <a:lnTo>
                  <a:pt x="3540" y="684"/>
                </a:lnTo>
                <a:lnTo>
                  <a:pt x="3417" y="613"/>
                </a:lnTo>
                <a:lnTo>
                  <a:pt x="3288" y="549"/>
                </a:lnTo>
                <a:lnTo>
                  <a:pt x="3153" y="492"/>
                </a:lnTo>
                <a:lnTo>
                  <a:pt x="3015" y="447"/>
                </a:lnTo>
                <a:lnTo>
                  <a:pt x="2874" y="410"/>
                </a:lnTo>
                <a:lnTo>
                  <a:pt x="2726" y="385"/>
                </a:lnTo>
                <a:lnTo>
                  <a:pt x="2577" y="368"/>
                </a:lnTo>
                <a:lnTo>
                  <a:pt x="2423" y="363"/>
                </a:lnTo>
                <a:close/>
                <a:moveTo>
                  <a:pt x="2423" y="0"/>
                </a:moveTo>
                <a:lnTo>
                  <a:pt x="2423" y="0"/>
                </a:lnTo>
                <a:lnTo>
                  <a:pt x="2590" y="6"/>
                </a:lnTo>
                <a:lnTo>
                  <a:pt x="2752" y="20"/>
                </a:lnTo>
                <a:lnTo>
                  <a:pt x="2912" y="48"/>
                </a:lnTo>
                <a:lnTo>
                  <a:pt x="3067" y="84"/>
                </a:lnTo>
                <a:lnTo>
                  <a:pt x="3220" y="130"/>
                </a:lnTo>
                <a:lnTo>
                  <a:pt x="3367" y="184"/>
                </a:lnTo>
                <a:lnTo>
                  <a:pt x="3509" y="250"/>
                </a:lnTo>
                <a:lnTo>
                  <a:pt x="3645" y="321"/>
                </a:lnTo>
                <a:lnTo>
                  <a:pt x="3777" y="403"/>
                </a:lnTo>
                <a:lnTo>
                  <a:pt x="3903" y="491"/>
                </a:lnTo>
                <a:lnTo>
                  <a:pt x="4022" y="587"/>
                </a:lnTo>
                <a:lnTo>
                  <a:pt x="4136" y="691"/>
                </a:lnTo>
                <a:lnTo>
                  <a:pt x="4241" y="800"/>
                </a:lnTo>
                <a:lnTo>
                  <a:pt x="4341" y="917"/>
                </a:lnTo>
                <a:lnTo>
                  <a:pt x="4431" y="1041"/>
                </a:lnTo>
                <a:lnTo>
                  <a:pt x="4515" y="1169"/>
                </a:lnTo>
                <a:lnTo>
                  <a:pt x="4589" y="1302"/>
                </a:lnTo>
                <a:lnTo>
                  <a:pt x="4655" y="1442"/>
                </a:lnTo>
                <a:lnTo>
                  <a:pt x="4712" y="1584"/>
                </a:lnTo>
                <a:lnTo>
                  <a:pt x="4758" y="1732"/>
                </a:lnTo>
                <a:lnTo>
                  <a:pt x="4795" y="1885"/>
                </a:lnTo>
                <a:lnTo>
                  <a:pt x="4823" y="2040"/>
                </a:lnTo>
                <a:lnTo>
                  <a:pt x="4839" y="2199"/>
                </a:lnTo>
                <a:lnTo>
                  <a:pt x="4845" y="2361"/>
                </a:lnTo>
                <a:lnTo>
                  <a:pt x="4839" y="2525"/>
                </a:lnTo>
                <a:lnTo>
                  <a:pt x="4823" y="2687"/>
                </a:lnTo>
                <a:lnTo>
                  <a:pt x="4793" y="2846"/>
                </a:lnTo>
                <a:lnTo>
                  <a:pt x="4755" y="2999"/>
                </a:lnTo>
                <a:lnTo>
                  <a:pt x="4705" y="3150"/>
                </a:lnTo>
                <a:lnTo>
                  <a:pt x="4646" y="3296"/>
                </a:lnTo>
                <a:lnTo>
                  <a:pt x="4578" y="3437"/>
                </a:lnTo>
                <a:lnTo>
                  <a:pt x="4501" y="3571"/>
                </a:lnTo>
                <a:lnTo>
                  <a:pt x="4414" y="3701"/>
                </a:lnTo>
                <a:lnTo>
                  <a:pt x="4319" y="3825"/>
                </a:lnTo>
                <a:lnTo>
                  <a:pt x="4217" y="3943"/>
                </a:lnTo>
                <a:lnTo>
                  <a:pt x="5705" y="5393"/>
                </a:lnTo>
                <a:lnTo>
                  <a:pt x="5730" y="5425"/>
                </a:lnTo>
                <a:lnTo>
                  <a:pt x="5749" y="5462"/>
                </a:lnTo>
                <a:lnTo>
                  <a:pt x="5758" y="5500"/>
                </a:lnTo>
                <a:lnTo>
                  <a:pt x="5758" y="5540"/>
                </a:lnTo>
                <a:lnTo>
                  <a:pt x="5749" y="5579"/>
                </a:lnTo>
                <a:lnTo>
                  <a:pt x="5730" y="5615"/>
                </a:lnTo>
                <a:lnTo>
                  <a:pt x="5705" y="5650"/>
                </a:lnTo>
                <a:lnTo>
                  <a:pt x="5670" y="5675"/>
                </a:lnTo>
                <a:lnTo>
                  <a:pt x="5633" y="5692"/>
                </a:lnTo>
                <a:lnTo>
                  <a:pt x="5592" y="5701"/>
                </a:lnTo>
                <a:lnTo>
                  <a:pt x="5552" y="5701"/>
                </a:lnTo>
                <a:lnTo>
                  <a:pt x="5511" y="5692"/>
                </a:lnTo>
                <a:lnTo>
                  <a:pt x="5474" y="5675"/>
                </a:lnTo>
                <a:lnTo>
                  <a:pt x="5440" y="5650"/>
                </a:lnTo>
                <a:lnTo>
                  <a:pt x="3949" y="4195"/>
                </a:lnTo>
                <a:lnTo>
                  <a:pt x="3833" y="4281"/>
                </a:lnTo>
                <a:lnTo>
                  <a:pt x="3709" y="4361"/>
                </a:lnTo>
                <a:lnTo>
                  <a:pt x="3582" y="4434"/>
                </a:lnTo>
                <a:lnTo>
                  <a:pt x="3452" y="4499"/>
                </a:lnTo>
                <a:lnTo>
                  <a:pt x="3315" y="4556"/>
                </a:lnTo>
                <a:lnTo>
                  <a:pt x="3175" y="4605"/>
                </a:lnTo>
                <a:lnTo>
                  <a:pt x="3032" y="4647"/>
                </a:lnTo>
                <a:lnTo>
                  <a:pt x="2885" y="4680"/>
                </a:lnTo>
                <a:lnTo>
                  <a:pt x="2734" y="4704"/>
                </a:lnTo>
                <a:lnTo>
                  <a:pt x="2579" y="4716"/>
                </a:lnTo>
                <a:lnTo>
                  <a:pt x="2423" y="4722"/>
                </a:lnTo>
                <a:lnTo>
                  <a:pt x="2257" y="4716"/>
                </a:lnTo>
                <a:lnTo>
                  <a:pt x="2095" y="4700"/>
                </a:lnTo>
                <a:lnTo>
                  <a:pt x="1935" y="4674"/>
                </a:lnTo>
                <a:lnTo>
                  <a:pt x="1778" y="4638"/>
                </a:lnTo>
                <a:lnTo>
                  <a:pt x="1627" y="4592"/>
                </a:lnTo>
                <a:lnTo>
                  <a:pt x="1480" y="4536"/>
                </a:lnTo>
                <a:lnTo>
                  <a:pt x="1338" y="4472"/>
                </a:lnTo>
                <a:lnTo>
                  <a:pt x="1200" y="4399"/>
                </a:lnTo>
                <a:lnTo>
                  <a:pt x="1068" y="4319"/>
                </a:lnTo>
                <a:lnTo>
                  <a:pt x="943" y="4230"/>
                </a:lnTo>
                <a:lnTo>
                  <a:pt x="823" y="4133"/>
                </a:lnTo>
                <a:lnTo>
                  <a:pt x="711" y="4031"/>
                </a:lnTo>
                <a:lnTo>
                  <a:pt x="604" y="3920"/>
                </a:lnTo>
                <a:lnTo>
                  <a:pt x="505" y="3803"/>
                </a:lnTo>
                <a:lnTo>
                  <a:pt x="414" y="3681"/>
                </a:lnTo>
                <a:lnTo>
                  <a:pt x="331" y="3553"/>
                </a:lnTo>
                <a:lnTo>
                  <a:pt x="256" y="3418"/>
                </a:lnTo>
                <a:lnTo>
                  <a:pt x="192" y="3280"/>
                </a:lnTo>
                <a:lnTo>
                  <a:pt x="135" y="3136"/>
                </a:lnTo>
                <a:lnTo>
                  <a:pt x="87" y="2988"/>
                </a:lnTo>
                <a:lnTo>
                  <a:pt x="50" y="2837"/>
                </a:lnTo>
                <a:lnTo>
                  <a:pt x="22" y="2682"/>
                </a:lnTo>
                <a:lnTo>
                  <a:pt x="6" y="2523"/>
                </a:lnTo>
                <a:lnTo>
                  <a:pt x="0" y="2361"/>
                </a:lnTo>
                <a:lnTo>
                  <a:pt x="6" y="2199"/>
                </a:lnTo>
                <a:lnTo>
                  <a:pt x="22" y="2040"/>
                </a:lnTo>
                <a:lnTo>
                  <a:pt x="50" y="1885"/>
                </a:lnTo>
                <a:lnTo>
                  <a:pt x="87" y="1732"/>
                </a:lnTo>
                <a:lnTo>
                  <a:pt x="135" y="1584"/>
                </a:lnTo>
                <a:lnTo>
                  <a:pt x="192" y="1442"/>
                </a:lnTo>
                <a:lnTo>
                  <a:pt x="256" y="1302"/>
                </a:lnTo>
                <a:lnTo>
                  <a:pt x="331" y="1169"/>
                </a:lnTo>
                <a:lnTo>
                  <a:pt x="414" y="1041"/>
                </a:lnTo>
                <a:lnTo>
                  <a:pt x="505" y="917"/>
                </a:lnTo>
                <a:lnTo>
                  <a:pt x="604" y="800"/>
                </a:lnTo>
                <a:lnTo>
                  <a:pt x="711" y="691"/>
                </a:lnTo>
                <a:lnTo>
                  <a:pt x="823" y="587"/>
                </a:lnTo>
                <a:lnTo>
                  <a:pt x="943" y="491"/>
                </a:lnTo>
                <a:lnTo>
                  <a:pt x="1068" y="403"/>
                </a:lnTo>
                <a:lnTo>
                  <a:pt x="1200" y="321"/>
                </a:lnTo>
                <a:lnTo>
                  <a:pt x="1338" y="250"/>
                </a:lnTo>
                <a:lnTo>
                  <a:pt x="1480" y="184"/>
                </a:lnTo>
                <a:lnTo>
                  <a:pt x="1627" y="130"/>
                </a:lnTo>
                <a:lnTo>
                  <a:pt x="1778" y="84"/>
                </a:lnTo>
                <a:lnTo>
                  <a:pt x="1935" y="48"/>
                </a:lnTo>
                <a:lnTo>
                  <a:pt x="2095" y="20"/>
                </a:lnTo>
                <a:lnTo>
                  <a:pt x="2257" y="6"/>
                </a:lnTo>
                <a:lnTo>
                  <a:pt x="2423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0">
            <a:noFill/>
            <a:prstDash val="solid"/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52400" h="114300" prst="angle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4241" y="2251881"/>
            <a:ext cx="3354678" cy="3261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827615" y="4208584"/>
            <a:ext cx="644769" cy="6213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092600" y="3439236"/>
            <a:ext cx="641970" cy="61887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85830" y="2649418"/>
            <a:ext cx="644769" cy="6213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9"/>
          <p:cNvGrpSpPr>
            <a:grpSpLocks noChangeAspect="1"/>
          </p:cNvGrpSpPr>
          <p:nvPr/>
        </p:nvGrpSpPr>
        <p:grpSpPr bwMode="auto">
          <a:xfrm>
            <a:off x="2094262" y="2945331"/>
            <a:ext cx="754637" cy="730899"/>
            <a:chOff x="4143" y="76"/>
            <a:chExt cx="1367" cy="1324"/>
          </a:xfrm>
          <a:solidFill>
            <a:schemeClr val="bg1"/>
          </a:solidFill>
        </p:grpSpPr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4974" y="155"/>
              <a:ext cx="536" cy="780"/>
            </a:xfrm>
            <a:custGeom>
              <a:avLst/>
              <a:gdLst>
                <a:gd name="T0" fmla="*/ 837 w 1610"/>
                <a:gd name="T1" fmla="*/ 23 h 2340"/>
                <a:gd name="T2" fmla="*/ 1120 w 1610"/>
                <a:gd name="T3" fmla="*/ 88 h 2340"/>
                <a:gd name="T4" fmla="*/ 1364 w 1610"/>
                <a:gd name="T5" fmla="*/ 170 h 2340"/>
                <a:gd name="T6" fmla="*/ 1441 w 1610"/>
                <a:gd name="T7" fmla="*/ 206 h 2340"/>
                <a:gd name="T8" fmla="*/ 1532 w 1610"/>
                <a:gd name="T9" fmla="*/ 262 h 2340"/>
                <a:gd name="T10" fmla="*/ 1596 w 1610"/>
                <a:gd name="T11" fmla="*/ 330 h 2340"/>
                <a:gd name="T12" fmla="*/ 1610 w 1610"/>
                <a:gd name="T13" fmla="*/ 461 h 2340"/>
                <a:gd name="T14" fmla="*/ 1600 w 1610"/>
                <a:gd name="T15" fmla="*/ 631 h 2340"/>
                <a:gd name="T16" fmla="*/ 1585 w 1610"/>
                <a:gd name="T17" fmla="*/ 1208 h 2340"/>
                <a:gd name="T18" fmla="*/ 1579 w 1610"/>
                <a:gd name="T19" fmla="*/ 2163 h 2340"/>
                <a:gd name="T20" fmla="*/ 1566 w 1610"/>
                <a:gd name="T21" fmla="*/ 2215 h 2340"/>
                <a:gd name="T22" fmla="*/ 1473 w 1610"/>
                <a:gd name="T23" fmla="*/ 2294 h 2340"/>
                <a:gd name="T24" fmla="*/ 1368 w 1610"/>
                <a:gd name="T25" fmla="*/ 2195 h 2340"/>
                <a:gd name="T26" fmla="*/ 1357 w 1610"/>
                <a:gd name="T27" fmla="*/ 2110 h 2340"/>
                <a:gd name="T28" fmla="*/ 1303 w 1610"/>
                <a:gd name="T29" fmla="*/ 1898 h 2340"/>
                <a:gd name="T30" fmla="*/ 1159 w 1610"/>
                <a:gd name="T31" fmla="*/ 1797 h 2340"/>
                <a:gd name="T32" fmla="*/ 1279 w 1610"/>
                <a:gd name="T33" fmla="*/ 1657 h 2340"/>
                <a:gd name="T34" fmla="*/ 1270 w 1610"/>
                <a:gd name="T35" fmla="*/ 1475 h 2340"/>
                <a:gd name="T36" fmla="*/ 997 w 1610"/>
                <a:gd name="T37" fmla="*/ 1539 h 2340"/>
                <a:gd name="T38" fmla="*/ 753 w 1610"/>
                <a:gd name="T39" fmla="*/ 1458 h 2340"/>
                <a:gd name="T40" fmla="*/ 504 w 1610"/>
                <a:gd name="T41" fmla="*/ 1364 h 2340"/>
                <a:gd name="T42" fmla="*/ 236 w 1610"/>
                <a:gd name="T43" fmla="*/ 1331 h 2340"/>
                <a:gd name="T44" fmla="*/ 33 w 1610"/>
                <a:gd name="T45" fmla="*/ 1350 h 2340"/>
                <a:gd name="T46" fmla="*/ 223 w 1610"/>
                <a:gd name="T47" fmla="*/ 1275 h 2340"/>
                <a:gd name="T48" fmla="*/ 511 w 1610"/>
                <a:gd name="T49" fmla="*/ 1325 h 2340"/>
                <a:gd name="T50" fmla="*/ 799 w 1610"/>
                <a:gd name="T51" fmla="*/ 1335 h 2340"/>
                <a:gd name="T52" fmla="*/ 1085 w 1610"/>
                <a:gd name="T53" fmla="*/ 1296 h 2340"/>
                <a:gd name="T54" fmla="*/ 1363 w 1610"/>
                <a:gd name="T55" fmla="*/ 1197 h 2340"/>
                <a:gd name="T56" fmla="*/ 1152 w 1610"/>
                <a:gd name="T57" fmla="*/ 1066 h 2340"/>
                <a:gd name="T58" fmla="*/ 818 w 1610"/>
                <a:gd name="T59" fmla="*/ 1136 h 2340"/>
                <a:gd name="T60" fmla="*/ 479 w 1610"/>
                <a:gd name="T61" fmla="*/ 1138 h 2340"/>
                <a:gd name="T62" fmla="*/ 145 w 1610"/>
                <a:gd name="T63" fmla="*/ 1075 h 2340"/>
                <a:gd name="T64" fmla="*/ 133 w 1610"/>
                <a:gd name="T65" fmla="*/ 834 h 2340"/>
                <a:gd name="T66" fmla="*/ 419 w 1610"/>
                <a:gd name="T67" fmla="*/ 905 h 2340"/>
                <a:gd name="T68" fmla="*/ 711 w 1610"/>
                <a:gd name="T69" fmla="*/ 919 h 2340"/>
                <a:gd name="T70" fmla="*/ 1002 w 1610"/>
                <a:gd name="T71" fmla="*/ 874 h 2340"/>
                <a:gd name="T72" fmla="*/ 1281 w 1610"/>
                <a:gd name="T73" fmla="*/ 774 h 2340"/>
                <a:gd name="T74" fmla="*/ 1289 w 1610"/>
                <a:gd name="T75" fmla="*/ 592 h 2340"/>
                <a:gd name="T76" fmla="*/ 1016 w 1610"/>
                <a:gd name="T77" fmla="*/ 696 h 2340"/>
                <a:gd name="T78" fmla="*/ 725 w 1610"/>
                <a:gd name="T79" fmla="*/ 744 h 2340"/>
                <a:gd name="T80" fmla="*/ 429 w 1610"/>
                <a:gd name="T81" fmla="*/ 737 h 2340"/>
                <a:gd name="T82" fmla="*/ 139 w 1610"/>
                <a:gd name="T83" fmla="*/ 678 h 2340"/>
                <a:gd name="T84" fmla="*/ 53 w 1610"/>
                <a:gd name="T85" fmla="*/ 536 h 2340"/>
                <a:gd name="T86" fmla="*/ 227 w 1610"/>
                <a:gd name="T87" fmla="*/ 466 h 2340"/>
                <a:gd name="T88" fmla="*/ 485 w 1610"/>
                <a:gd name="T89" fmla="*/ 518 h 2340"/>
                <a:gd name="T90" fmla="*/ 748 w 1610"/>
                <a:gd name="T91" fmla="*/ 520 h 2340"/>
                <a:gd name="T92" fmla="*/ 1003 w 1610"/>
                <a:gd name="T93" fmla="*/ 472 h 2340"/>
                <a:gd name="T94" fmla="*/ 1239 w 1610"/>
                <a:gd name="T95" fmla="*/ 368 h 2340"/>
                <a:gd name="T96" fmla="*/ 924 w 1610"/>
                <a:gd name="T97" fmla="*/ 267 h 2340"/>
                <a:gd name="T98" fmla="*/ 601 w 1610"/>
                <a:gd name="T99" fmla="*/ 225 h 2340"/>
                <a:gd name="T100" fmla="*/ 276 w 1610"/>
                <a:gd name="T101" fmla="*/ 248 h 2340"/>
                <a:gd name="T102" fmla="*/ 61 w 1610"/>
                <a:gd name="T103" fmla="*/ 245 h 2340"/>
                <a:gd name="T104" fmla="*/ 27 w 1610"/>
                <a:gd name="T105" fmla="*/ 118 h 2340"/>
                <a:gd name="T106" fmla="*/ 121 w 1610"/>
                <a:gd name="T107" fmla="*/ 49 h 2340"/>
                <a:gd name="T108" fmla="*/ 479 w 1610"/>
                <a:gd name="T109" fmla="*/ 2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10" h="2340">
                  <a:moveTo>
                    <a:pt x="598" y="0"/>
                  </a:moveTo>
                  <a:lnTo>
                    <a:pt x="718" y="8"/>
                  </a:lnTo>
                  <a:lnTo>
                    <a:pt x="837" y="23"/>
                  </a:lnTo>
                  <a:lnTo>
                    <a:pt x="954" y="46"/>
                  </a:lnTo>
                  <a:lnTo>
                    <a:pt x="1037" y="66"/>
                  </a:lnTo>
                  <a:lnTo>
                    <a:pt x="1120" y="88"/>
                  </a:lnTo>
                  <a:lnTo>
                    <a:pt x="1203" y="112"/>
                  </a:lnTo>
                  <a:lnTo>
                    <a:pt x="1285" y="140"/>
                  </a:lnTo>
                  <a:lnTo>
                    <a:pt x="1364" y="170"/>
                  </a:lnTo>
                  <a:lnTo>
                    <a:pt x="1386" y="179"/>
                  </a:lnTo>
                  <a:lnTo>
                    <a:pt x="1412" y="192"/>
                  </a:lnTo>
                  <a:lnTo>
                    <a:pt x="1441" y="206"/>
                  </a:lnTo>
                  <a:lnTo>
                    <a:pt x="1471" y="224"/>
                  </a:lnTo>
                  <a:lnTo>
                    <a:pt x="1503" y="241"/>
                  </a:lnTo>
                  <a:lnTo>
                    <a:pt x="1532" y="262"/>
                  </a:lnTo>
                  <a:lnTo>
                    <a:pt x="1558" y="283"/>
                  </a:lnTo>
                  <a:lnTo>
                    <a:pt x="1579" y="306"/>
                  </a:lnTo>
                  <a:lnTo>
                    <a:pt x="1596" y="330"/>
                  </a:lnTo>
                  <a:lnTo>
                    <a:pt x="1603" y="354"/>
                  </a:lnTo>
                  <a:lnTo>
                    <a:pt x="1610" y="406"/>
                  </a:lnTo>
                  <a:lnTo>
                    <a:pt x="1610" y="461"/>
                  </a:lnTo>
                  <a:lnTo>
                    <a:pt x="1608" y="518"/>
                  </a:lnTo>
                  <a:lnTo>
                    <a:pt x="1603" y="574"/>
                  </a:lnTo>
                  <a:lnTo>
                    <a:pt x="1600" y="631"/>
                  </a:lnTo>
                  <a:lnTo>
                    <a:pt x="1595" y="685"/>
                  </a:lnTo>
                  <a:lnTo>
                    <a:pt x="1592" y="739"/>
                  </a:lnTo>
                  <a:lnTo>
                    <a:pt x="1585" y="1208"/>
                  </a:lnTo>
                  <a:lnTo>
                    <a:pt x="1582" y="1676"/>
                  </a:lnTo>
                  <a:lnTo>
                    <a:pt x="1581" y="2146"/>
                  </a:lnTo>
                  <a:lnTo>
                    <a:pt x="1579" y="2163"/>
                  </a:lnTo>
                  <a:lnTo>
                    <a:pt x="1576" y="2181"/>
                  </a:lnTo>
                  <a:lnTo>
                    <a:pt x="1572" y="2198"/>
                  </a:lnTo>
                  <a:lnTo>
                    <a:pt x="1566" y="2215"/>
                  </a:lnTo>
                  <a:lnTo>
                    <a:pt x="1553" y="2232"/>
                  </a:lnTo>
                  <a:lnTo>
                    <a:pt x="1537" y="2247"/>
                  </a:lnTo>
                  <a:lnTo>
                    <a:pt x="1473" y="2294"/>
                  </a:lnTo>
                  <a:lnTo>
                    <a:pt x="1405" y="2340"/>
                  </a:lnTo>
                  <a:lnTo>
                    <a:pt x="1388" y="2266"/>
                  </a:lnTo>
                  <a:lnTo>
                    <a:pt x="1368" y="2195"/>
                  </a:lnTo>
                  <a:lnTo>
                    <a:pt x="1344" y="2125"/>
                  </a:lnTo>
                  <a:lnTo>
                    <a:pt x="1352" y="2118"/>
                  </a:lnTo>
                  <a:lnTo>
                    <a:pt x="1357" y="2110"/>
                  </a:lnTo>
                  <a:lnTo>
                    <a:pt x="1358" y="2104"/>
                  </a:lnTo>
                  <a:lnTo>
                    <a:pt x="1359" y="1870"/>
                  </a:lnTo>
                  <a:lnTo>
                    <a:pt x="1303" y="1898"/>
                  </a:lnTo>
                  <a:lnTo>
                    <a:pt x="1246" y="1925"/>
                  </a:lnTo>
                  <a:lnTo>
                    <a:pt x="1205" y="1859"/>
                  </a:lnTo>
                  <a:lnTo>
                    <a:pt x="1159" y="1797"/>
                  </a:lnTo>
                  <a:lnTo>
                    <a:pt x="1110" y="1738"/>
                  </a:lnTo>
                  <a:lnTo>
                    <a:pt x="1196" y="1700"/>
                  </a:lnTo>
                  <a:lnTo>
                    <a:pt x="1279" y="1657"/>
                  </a:lnTo>
                  <a:lnTo>
                    <a:pt x="1359" y="1606"/>
                  </a:lnTo>
                  <a:lnTo>
                    <a:pt x="1361" y="1442"/>
                  </a:lnTo>
                  <a:lnTo>
                    <a:pt x="1270" y="1475"/>
                  </a:lnTo>
                  <a:lnTo>
                    <a:pt x="1179" y="1501"/>
                  </a:lnTo>
                  <a:lnTo>
                    <a:pt x="1089" y="1523"/>
                  </a:lnTo>
                  <a:lnTo>
                    <a:pt x="997" y="1539"/>
                  </a:lnTo>
                  <a:lnTo>
                    <a:pt x="904" y="1551"/>
                  </a:lnTo>
                  <a:lnTo>
                    <a:pt x="830" y="1501"/>
                  </a:lnTo>
                  <a:lnTo>
                    <a:pt x="753" y="1458"/>
                  </a:lnTo>
                  <a:lnTo>
                    <a:pt x="672" y="1420"/>
                  </a:lnTo>
                  <a:lnTo>
                    <a:pt x="589" y="1390"/>
                  </a:lnTo>
                  <a:lnTo>
                    <a:pt x="504" y="1364"/>
                  </a:lnTo>
                  <a:lnTo>
                    <a:pt x="416" y="1346"/>
                  </a:lnTo>
                  <a:lnTo>
                    <a:pt x="326" y="1335"/>
                  </a:lnTo>
                  <a:lnTo>
                    <a:pt x="236" y="1331"/>
                  </a:lnTo>
                  <a:lnTo>
                    <a:pt x="155" y="1334"/>
                  </a:lnTo>
                  <a:lnTo>
                    <a:pt x="75" y="1343"/>
                  </a:lnTo>
                  <a:lnTo>
                    <a:pt x="33" y="1350"/>
                  </a:lnTo>
                  <a:lnTo>
                    <a:pt x="34" y="1225"/>
                  </a:lnTo>
                  <a:lnTo>
                    <a:pt x="129" y="1251"/>
                  </a:lnTo>
                  <a:lnTo>
                    <a:pt x="223" y="1275"/>
                  </a:lnTo>
                  <a:lnTo>
                    <a:pt x="319" y="1296"/>
                  </a:lnTo>
                  <a:lnTo>
                    <a:pt x="414" y="1312"/>
                  </a:lnTo>
                  <a:lnTo>
                    <a:pt x="511" y="1325"/>
                  </a:lnTo>
                  <a:lnTo>
                    <a:pt x="607" y="1334"/>
                  </a:lnTo>
                  <a:lnTo>
                    <a:pt x="704" y="1337"/>
                  </a:lnTo>
                  <a:lnTo>
                    <a:pt x="799" y="1335"/>
                  </a:lnTo>
                  <a:lnTo>
                    <a:pt x="895" y="1329"/>
                  </a:lnTo>
                  <a:lnTo>
                    <a:pt x="991" y="1315"/>
                  </a:lnTo>
                  <a:lnTo>
                    <a:pt x="1085" y="1296"/>
                  </a:lnTo>
                  <a:lnTo>
                    <a:pt x="1178" y="1270"/>
                  </a:lnTo>
                  <a:lnTo>
                    <a:pt x="1271" y="1237"/>
                  </a:lnTo>
                  <a:lnTo>
                    <a:pt x="1363" y="1197"/>
                  </a:lnTo>
                  <a:lnTo>
                    <a:pt x="1366" y="984"/>
                  </a:lnTo>
                  <a:lnTo>
                    <a:pt x="1260" y="1028"/>
                  </a:lnTo>
                  <a:lnTo>
                    <a:pt x="1152" y="1066"/>
                  </a:lnTo>
                  <a:lnTo>
                    <a:pt x="1042" y="1096"/>
                  </a:lnTo>
                  <a:lnTo>
                    <a:pt x="932" y="1119"/>
                  </a:lnTo>
                  <a:lnTo>
                    <a:pt x="818" y="1136"/>
                  </a:lnTo>
                  <a:lnTo>
                    <a:pt x="705" y="1143"/>
                  </a:lnTo>
                  <a:lnTo>
                    <a:pt x="592" y="1145"/>
                  </a:lnTo>
                  <a:lnTo>
                    <a:pt x="479" y="1138"/>
                  </a:lnTo>
                  <a:lnTo>
                    <a:pt x="367" y="1124"/>
                  </a:lnTo>
                  <a:lnTo>
                    <a:pt x="255" y="1103"/>
                  </a:lnTo>
                  <a:lnTo>
                    <a:pt x="145" y="1075"/>
                  </a:lnTo>
                  <a:lnTo>
                    <a:pt x="37" y="1038"/>
                  </a:lnTo>
                  <a:lnTo>
                    <a:pt x="41" y="797"/>
                  </a:lnTo>
                  <a:lnTo>
                    <a:pt x="133" y="834"/>
                  </a:lnTo>
                  <a:lnTo>
                    <a:pt x="227" y="864"/>
                  </a:lnTo>
                  <a:lnTo>
                    <a:pt x="323" y="888"/>
                  </a:lnTo>
                  <a:lnTo>
                    <a:pt x="419" y="905"/>
                  </a:lnTo>
                  <a:lnTo>
                    <a:pt x="516" y="916"/>
                  </a:lnTo>
                  <a:lnTo>
                    <a:pt x="614" y="920"/>
                  </a:lnTo>
                  <a:lnTo>
                    <a:pt x="711" y="919"/>
                  </a:lnTo>
                  <a:lnTo>
                    <a:pt x="809" y="910"/>
                  </a:lnTo>
                  <a:lnTo>
                    <a:pt x="906" y="896"/>
                  </a:lnTo>
                  <a:lnTo>
                    <a:pt x="1002" y="874"/>
                  </a:lnTo>
                  <a:lnTo>
                    <a:pt x="1098" y="847"/>
                  </a:lnTo>
                  <a:lnTo>
                    <a:pt x="1191" y="814"/>
                  </a:lnTo>
                  <a:lnTo>
                    <a:pt x="1281" y="774"/>
                  </a:lnTo>
                  <a:lnTo>
                    <a:pt x="1371" y="727"/>
                  </a:lnTo>
                  <a:lnTo>
                    <a:pt x="1376" y="543"/>
                  </a:lnTo>
                  <a:lnTo>
                    <a:pt x="1289" y="592"/>
                  </a:lnTo>
                  <a:lnTo>
                    <a:pt x="1201" y="632"/>
                  </a:lnTo>
                  <a:lnTo>
                    <a:pt x="1109" y="668"/>
                  </a:lnTo>
                  <a:lnTo>
                    <a:pt x="1016" y="696"/>
                  </a:lnTo>
                  <a:lnTo>
                    <a:pt x="920" y="718"/>
                  </a:lnTo>
                  <a:lnTo>
                    <a:pt x="823" y="734"/>
                  </a:lnTo>
                  <a:lnTo>
                    <a:pt x="725" y="744"/>
                  </a:lnTo>
                  <a:lnTo>
                    <a:pt x="627" y="748"/>
                  </a:lnTo>
                  <a:lnTo>
                    <a:pt x="528" y="745"/>
                  </a:lnTo>
                  <a:lnTo>
                    <a:pt x="429" y="737"/>
                  </a:lnTo>
                  <a:lnTo>
                    <a:pt x="331" y="723"/>
                  </a:lnTo>
                  <a:lnTo>
                    <a:pt x="234" y="703"/>
                  </a:lnTo>
                  <a:lnTo>
                    <a:pt x="139" y="678"/>
                  </a:lnTo>
                  <a:lnTo>
                    <a:pt x="44" y="646"/>
                  </a:lnTo>
                  <a:lnTo>
                    <a:pt x="48" y="593"/>
                  </a:lnTo>
                  <a:lnTo>
                    <a:pt x="53" y="536"/>
                  </a:lnTo>
                  <a:lnTo>
                    <a:pt x="62" y="408"/>
                  </a:lnTo>
                  <a:lnTo>
                    <a:pt x="143" y="439"/>
                  </a:lnTo>
                  <a:lnTo>
                    <a:pt x="227" y="466"/>
                  </a:lnTo>
                  <a:lnTo>
                    <a:pt x="311" y="489"/>
                  </a:lnTo>
                  <a:lnTo>
                    <a:pt x="398" y="505"/>
                  </a:lnTo>
                  <a:lnTo>
                    <a:pt x="485" y="518"/>
                  </a:lnTo>
                  <a:lnTo>
                    <a:pt x="573" y="524"/>
                  </a:lnTo>
                  <a:lnTo>
                    <a:pt x="661" y="526"/>
                  </a:lnTo>
                  <a:lnTo>
                    <a:pt x="748" y="520"/>
                  </a:lnTo>
                  <a:lnTo>
                    <a:pt x="835" y="510"/>
                  </a:lnTo>
                  <a:lnTo>
                    <a:pt x="919" y="495"/>
                  </a:lnTo>
                  <a:lnTo>
                    <a:pt x="1003" y="472"/>
                  </a:lnTo>
                  <a:lnTo>
                    <a:pt x="1084" y="444"/>
                  </a:lnTo>
                  <a:lnTo>
                    <a:pt x="1163" y="410"/>
                  </a:lnTo>
                  <a:lnTo>
                    <a:pt x="1239" y="368"/>
                  </a:lnTo>
                  <a:lnTo>
                    <a:pt x="1135" y="328"/>
                  </a:lnTo>
                  <a:lnTo>
                    <a:pt x="1031" y="295"/>
                  </a:lnTo>
                  <a:lnTo>
                    <a:pt x="924" y="267"/>
                  </a:lnTo>
                  <a:lnTo>
                    <a:pt x="817" y="246"/>
                  </a:lnTo>
                  <a:lnTo>
                    <a:pt x="709" y="233"/>
                  </a:lnTo>
                  <a:lnTo>
                    <a:pt x="601" y="225"/>
                  </a:lnTo>
                  <a:lnTo>
                    <a:pt x="492" y="225"/>
                  </a:lnTo>
                  <a:lnTo>
                    <a:pt x="384" y="233"/>
                  </a:lnTo>
                  <a:lnTo>
                    <a:pt x="276" y="248"/>
                  </a:lnTo>
                  <a:lnTo>
                    <a:pt x="169" y="269"/>
                  </a:lnTo>
                  <a:lnTo>
                    <a:pt x="63" y="300"/>
                  </a:lnTo>
                  <a:lnTo>
                    <a:pt x="61" y="245"/>
                  </a:lnTo>
                  <a:lnTo>
                    <a:pt x="56" y="193"/>
                  </a:lnTo>
                  <a:lnTo>
                    <a:pt x="46" y="155"/>
                  </a:lnTo>
                  <a:lnTo>
                    <a:pt x="27" y="118"/>
                  </a:lnTo>
                  <a:lnTo>
                    <a:pt x="0" y="82"/>
                  </a:lnTo>
                  <a:lnTo>
                    <a:pt x="61" y="64"/>
                  </a:lnTo>
                  <a:lnTo>
                    <a:pt x="121" y="49"/>
                  </a:lnTo>
                  <a:lnTo>
                    <a:pt x="240" y="26"/>
                  </a:lnTo>
                  <a:lnTo>
                    <a:pt x="358" y="9"/>
                  </a:lnTo>
                  <a:lnTo>
                    <a:pt x="479" y="2"/>
                  </a:lnTo>
                  <a:lnTo>
                    <a:pt x="5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3" y="76"/>
              <a:ext cx="822" cy="1079"/>
            </a:xfrm>
            <a:custGeom>
              <a:avLst/>
              <a:gdLst>
                <a:gd name="T0" fmla="*/ 693 w 2466"/>
                <a:gd name="T1" fmla="*/ 1589 h 3236"/>
                <a:gd name="T2" fmla="*/ 1369 w 2466"/>
                <a:gd name="T3" fmla="*/ 1683 h 3236"/>
                <a:gd name="T4" fmla="*/ 1911 w 2466"/>
                <a:gd name="T5" fmla="*/ 1605 h 3236"/>
                <a:gd name="T6" fmla="*/ 2164 w 2466"/>
                <a:gd name="T7" fmla="*/ 1237 h 3236"/>
                <a:gd name="T8" fmla="*/ 1634 w 2466"/>
                <a:gd name="T9" fmla="*/ 1407 h 3236"/>
                <a:gd name="T10" fmla="*/ 1037 w 2466"/>
                <a:gd name="T11" fmla="*/ 1430 h 3236"/>
                <a:gd name="T12" fmla="*/ 497 w 2466"/>
                <a:gd name="T13" fmla="*/ 1295 h 3236"/>
                <a:gd name="T14" fmla="*/ 2106 w 2466"/>
                <a:gd name="T15" fmla="*/ 722 h 3236"/>
                <a:gd name="T16" fmla="*/ 1637 w 2466"/>
                <a:gd name="T17" fmla="*/ 898 h 3236"/>
                <a:gd name="T18" fmla="*/ 1126 w 2466"/>
                <a:gd name="T19" fmla="*/ 937 h 3236"/>
                <a:gd name="T20" fmla="*/ 585 w 2466"/>
                <a:gd name="T21" fmla="*/ 831 h 3236"/>
                <a:gd name="T22" fmla="*/ 294 w 2466"/>
                <a:gd name="T23" fmla="*/ 874 h 3236"/>
                <a:gd name="T24" fmla="*/ 712 w 2466"/>
                <a:gd name="T25" fmla="*/ 1073 h 3236"/>
                <a:gd name="T26" fmla="*/ 1259 w 2466"/>
                <a:gd name="T27" fmla="*/ 1158 h 3236"/>
                <a:gd name="T28" fmla="*/ 1803 w 2466"/>
                <a:gd name="T29" fmla="*/ 1074 h 3236"/>
                <a:gd name="T30" fmla="*/ 2170 w 2466"/>
                <a:gd name="T31" fmla="*/ 916 h 3236"/>
                <a:gd name="T32" fmla="*/ 825 w 2466"/>
                <a:gd name="T33" fmla="*/ 309 h 3236"/>
                <a:gd name="T34" fmla="*/ 486 w 2466"/>
                <a:gd name="T35" fmla="*/ 481 h 3236"/>
                <a:gd name="T36" fmla="*/ 963 w 2466"/>
                <a:gd name="T37" fmla="*/ 634 h 3236"/>
                <a:gd name="T38" fmla="*/ 1437 w 2466"/>
                <a:gd name="T39" fmla="*/ 652 h 3236"/>
                <a:gd name="T40" fmla="*/ 1855 w 2466"/>
                <a:gd name="T41" fmla="*/ 543 h 3236"/>
                <a:gd name="T42" fmla="*/ 1648 w 2466"/>
                <a:gd name="T43" fmla="*/ 341 h 3236"/>
                <a:gd name="T44" fmla="*/ 1151 w 2466"/>
                <a:gd name="T45" fmla="*/ 0 h 3236"/>
                <a:gd name="T46" fmla="*/ 1759 w 2466"/>
                <a:gd name="T47" fmla="*/ 82 h 3236"/>
                <a:gd name="T48" fmla="*/ 2184 w 2466"/>
                <a:gd name="T49" fmla="*/ 223 h 3236"/>
                <a:gd name="T50" fmla="*/ 2339 w 2466"/>
                <a:gd name="T51" fmla="*/ 308 h 3236"/>
                <a:gd name="T52" fmla="*/ 2451 w 2466"/>
                <a:gd name="T53" fmla="*/ 421 h 3236"/>
                <a:gd name="T54" fmla="*/ 2460 w 2466"/>
                <a:gd name="T55" fmla="*/ 686 h 3236"/>
                <a:gd name="T56" fmla="*/ 2442 w 2466"/>
                <a:gd name="T57" fmla="*/ 991 h 3236"/>
                <a:gd name="T58" fmla="*/ 2272 w 2466"/>
                <a:gd name="T59" fmla="*/ 1666 h 3236"/>
                <a:gd name="T60" fmla="*/ 1943 w 2466"/>
                <a:gd name="T61" fmla="*/ 1888 h 3236"/>
                <a:gd name="T62" fmla="*/ 1364 w 2466"/>
                <a:gd name="T63" fmla="*/ 1962 h 3236"/>
                <a:gd name="T64" fmla="*/ 600 w 2466"/>
                <a:gd name="T65" fmla="*/ 1856 h 3236"/>
                <a:gd name="T66" fmla="*/ 331 w 2466"/>
                <a:gd name="T67" fmla="*/ 2055 h 3236"/>
                <a:gd name="T68" fmla="*/ 897 w 2466"/>
                <a:gd name="T69" fmla="*/ 2268 h 3236"/>
                <a:gd name="T70" fmla="*/ 1468 w 2466"/>
                <a:gd name="T71" fmla="*/ 2290 h 3236"/>
                <a:gd name="T72" fmla="*/ 1600 w 2466"/>
                <a:gd name="T73" fmla="*/ 2476 h 3236"/>
                <a:gd name="T74" fmla="*/ 1134 w 2466"/>
                <a:gd name="T75" fmla="*/ 2583 h 3236"/>
                <a:gd name="T76" fmla="*/ 533 w 2466"/>
                <a:gd name="T77" fmla="*/ 2455 h 3236"/>
                <a:gd name="T78" fmla="*/ 316 w 2466"/>
                <a:gd name="T79" fmla="*/ 2672 h 3236"/>
                <a:gd name="T80" fmla="*/ 427 w 2466"/>
                <a:gd name="T81" fmla="*/ 2743 h 3236"/>
                <a:gd name="T82" fmla="*/ 551 w 2466"/>
                <a:gd name="T83" fmla="*/ 2805 h 3236"/>
                <a:gd name="T84" fmla="*/ 794 w 2466"/>
                <a:gd name="T85" fmla="*/ 2895 h 3236"/>
                <a:gd name="T86" fmla="*/ 1222 w 2466"/>
                <a:gd name="T87" fmla="*/ 2951 h 3236"/>
                <a:gd name="T88" fmla="*/ 1563 w 2466"/>
                <a:gd name="T89" fmla="*/ 2918 h 3236"/>
                <a:gd name="T90" fmla="*/ 1624 w 2466"/>
                <a:gd name="T91" fmla="*/ 3198 h 3236"/>
                <a:gd name="T92" fmla="*/ 1155 w 2466"/>
                <a:gd name="T93" fmla="*/ 3234 h 3236"/>
                <a:gd name="T94" fmla="*/ 634 w 2466"/>
                <a:gd name="T95" fmla="*/ 3130 h 3236"/>
                <a:gd name="T96" fmla="*/ 165 w 2466"/>
                <a:gd name="T97" fmla="*/ 2892 h 3236"/>
                <a:gd name="T98" fmla="*/ 34 w 2466"/>
                <a:gd name="T99" fmla="*/ 2745 h 3236"/>
                <a:gd name="T100" fmla="*/ 15 w 2466"/>
                <a:gd name="T101" fmla="*/ 1012 h 3236"/>
                <a:gd name="T102" fmla="*/ 4 w 2466"/>
                <a:gd name="T103" fmla="*/ 369 h 3236"/>
                <a:gd name="T104" fmla="*/ 175 w 2466"/>
                <a:gd name="T105" fmla="*/ 228 h 3236"/>
                <a:gd name="T106" fmla="*/ 759 w 2466"/>
                <a:gd name="T107" fmla="*/ 34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66" h="3236">
                  <a:moveTo>
                    <a:pt x="293" y="1200"/>
                  </a:moveTo>
                  <a:lnTo>
                    <a:pt x="296" y="1464"/>
                  </a:lnTo>
                  <a:lnTo>
                    <a:pt x="427" y="1510"/>
                  </a:lnTo>
                  <a:lnTo>
                    <a:pt x="559" y="1551"/>
                  </a:lnTo>
                  <a:lnTo>
                    <a:pt x="693" y="1589"/>
                  </a:lnTo>
                  <a:lnTo>
                    <a:pt x="827" y="1621"/>
                  </a:lnTo>
                  <a:lnTo>
                    <a:pt x="963" y="1647"/>
                  </a:lnTo>
                  <a:lnTo>
                    <a:pt x="1098" y="1667"/>
                  </a:lnTo>
                  <a:lnTo>
                    <a:pt x="1233" y="1678"/>
                  </a:lnTo>
                  <a:lnTo>
                    <a:pt x="1369" y="1683"/>
                  </a:lnTo>
                  <a:lnTo>
                    <a:pt x="1478" y="1680"/>
                  </a:lnTo>
                  <a:lnTo>
                    <a:pt x="1588" y="1671"/>
                  </a:lnTo>
                  <a:lnTo>
                    <a:pt x="1696" y="1655"/>
                  </a:lnTo>
                  <a:lnTo>
                    <a:pt x="1804" y="1634"/>
                  </a:lnTo>
                  <a:lnTo>
                    <a:pt x="1911" y="1605"/>
                  </a:lnTo>
                  <a:lnTo>
                    <a:pt x="2017" y="1568"/>
                  </a:lnTo>
                  <a:lnTo>
                    <a:pt x="2123" y="1525"/>
                  </a:lnTo>
                  <a:lnTo>
                    <a:pt x="2141" y="1516"/>
                  </a:lnTo>
                  <a:lnTo>
                    <a:pt x="2160" y="1507"/>
                  </a:lnTo>
                  <a:lnTo>
                    <a:pt x="2164" y="1237"/>
                  </a:lnTo>
                  <a:lnTo>
                    <a:pt x="2119" y="1257"/>
                  </a:lnTo>
                  <a:lnTo>
                    <a:pt x="2001" y="1305"/>
                  </a:lnTo>
                  <a:lnTo>
                    <a:pt x="1881" y="1347"/>
                  </a:lnTo>
                  <a:lnTo>
                    <a:pt x="1759" y="1380"/>
                  </a:lnTo>
                  <a:lnTo>
                    <a:pt x="1634" y="1407"/>
                  </a:lnTo>
                  <a:lnTo>
                    <a:pt x="1510" y="1426"/>
                  </a:lnTo>
                  <a:lnTo>
                    <a:pt x="1385" y="1437"/>
                  </a:lnTo>
                  <a:lnTo>
                    <a:pt x="1259" y="1441"/>
                  </a:lnTo>
                  <a:lnTo>
                    <a:pt x="1147" y="1438"/>
                  </a:lnTo>
                  <a:lnTo>
                    <a:pt x="1037" y="1430"/>
                  </a:lnTo>
                  <a:lnTo>
                    <a:pt x="927" y="1414"/>
                  </a:lnTo>
                  <a:lnTo>
                    <a:pt x="818" y="1394"/>
                  </a:lnTo>
                  <a:lnTo>
                    <a:pt x="710" y="1367"/>
                  </a:lnTo>
                  <a:lnTo>
                    <a:pt x="603" y="1334"/>
                  </a:lnTo>
                  <a:lnTo>
                    <a:pt x="497" y="1295"/>
                  </a:lnTo>
                  <a:lnTo>
                    <a:pt x="394" y="1251"/>
                  </a:lnTo>
                  <a:lnTo>
                    <a:pt x="293" y="1200"/>
                  </a:lnTo>
                  <a:close/>
                  <a:moveTo>
                    <a:pt x="2175" y="682"/>
                  </a:moveTo>
                  <a:lnTo>
                    <a:pt x="2141" y="703"/>
                  </a:lnTo>
                  <a:lnTo>
                    <a:pt x="2106" y="722"/>
                  </a:lnTo>
                  <a:lnTo>
                    <a:pt x="2017" y="769"/>
                  </a:lnTo>
                  <a:lnTo>
                    <a:pt x="1925" y="809"/>
                  </a:lnTo>
                  <a:lnTo>
                    <a:pt x="1831" y="845"/>
                  </a:lnTo>
                  <a:lnTo>
                    <a:pt x="1735" y="874"/>
                  </a:lnTo>
                  <a:lnTo>
                    <a:pt x="1637" y="898"/>
                  </a:lnTo>
                  <a:lnTo>
                    <a:pt x="1539" y="917"/>
                  </a:lnTo>
                  <a:lnTo>
                    <a:pt x="1438" y="930"/>
                  </a:lnTo>
                  <a:lnTo>
                    <a:pt x="1337" y="939"/>
                  </a:lnTo>
                  <a:lnTo>
                    <a:pt x="1237" y="941"/>
                  </a:lnTo>
                  <a:lnTo>
                    <a:pt x="1126" y="937"/>
                  </a:lnTo>
                  <a:lnTo>
                    <a:pt x="1015" y="928"/>
                  </a:lnTo>
                  <a:lnTo>
                    <a:pt x="906" y="913"/>
                  </a:lnTo>
                  <a:lnTo>
                    <a:pt x="798" y="892"/>
                  </a:lnTo>
                  <a:lnTo>
                    <a:pt x="691" y="864"/>
                  </a:lnTo>
                  <a:lnTo>
                    <a:pt x="585" y="831"/>
                  </a:lnTo>
                  <a:lnTo>
                    <a:pt x="481" y="791"/>
                  </a:lnTo>
                  <a:lnTo>
                    <a:pt x="380" y="747"/>
                  </a:lnTo>
                  <a:lnTo>
                    <a:pt x="282" y="696"/>
                  </a:lnTo>
                  <a:lnTo>
                    <a:pt x="286" y="870"/>
                  </a:lnTo>
                  <a:lnTo>
                    <a:pt x="294" y="874"/>
                  </a:lnTo>
                  <a:lnTo>
                    <a:pt x="303" y="879"/>
                  </a:lnTo>
                  <a:lnTo>
                    <a:pt x="403" y="939"/>
                  </a:lnTo>
                  <a:lnTo>
                    <a:pt x="503" y="991"/>
                  </a:lnTo>
                  <a:lnTo>
                    <a:pt x="606" y="1035"/>
                  </a:lnTo>
                  <a:lnTo>
                    <a:pt x="712" y="1073"/>
                  </a:lnTo>
                  <a:lnTo>
                    <a:pt x="820" y="1104"/>
                  </a:lnTo>
                  <a:lnTo>
                    <a:pt x="929" y="1128"/>
                  </a:lnTo>
                  <a:lnTo>
                    <a:pt x="1038" y="1145"/>
                  </a:lnTo>
                  <a:lnTo>
                    <a:pt x="1149" y="1156"/>
                  </a:lnTo>
                  <a:lnTo>
                    <a:pt x="1259" y="1158"/>
                  </a:lnTo>
                  <a:lnTo>
                    <a:pt x="1369" y="1156"/>
                  </a:lnTo>
                  <a:lnTo>
                    <a:pt x="1478" y="1145"/>
                  </a:lnTo>
                  <a:lnTo>
                    <a:pt x="1588" y="1128"/>
                  </a:lnTo>
                  <a:lnTo>
                    <a:pt x="1696" y="1105"/>
                  </a:lnTo>
                  <a:lnTo>
                    <a:pt x="1803" y="1074"/>
                  </a:lnTo>
                  <a:lnTo>
                    <a:pt x="1907" y="1039"/>
                  </a:lnTo>
                  <a:lnTo>
                    <a:pt x="2012" y="996"/>
                  </a:lnTo>
                  <a:lnTo>
                    <a:pt x="2112" y="946"/>
                  </a:lnTo>
                  <a:lnTo>
                    <a:pt x="2141" y="931"/>
                  </a:lnTo>
                  <a:lnTo>
                    <a:pt x="2170" y="916"/>
                  </a:lnTo>
                  <a:lnTo>
                    <a:pt x="2175" y="682"/>
                  </a:lnTo>
                  <a:close/>
                  <a:moveTo>
                    <a:pt x="1155" y="281"/>
                  </a:moveTo>
                  <a:lnTo>
                    <a:pt x="1046" y="284"/>
                  </a:lnTo>
                  <a:lnTo>
                    <a:pt x="935" y="294"/>
                  </a:lnTo>
                  <a:lnTo>
                    <a:pt x="825" y="309"/>
                  </a:lnTo>
                  <a:lnTo>
                    <a:pt x="717" y="331"/>
                  </a:lnTo>
                  <a:lnTo>
                    <a:pt x="609" y="359"/>
                  </a:lnTo>
                  <a:lnTo>
                    <a:pt x="503" y="394"/>
                  </a:lnTo>
                  <a:lnTo>
                    <a:pt x="398" y="435"/>
                  </a:lnTo>
                  <a:lnTo>
                    <a:pt x="486" y="481"/>
                  </a:lnTo>
                  <a:lnTo>
                    <a:pt x="576" y="523"/>
                  </a:lnTo>
                  <a:lnTo>
                    <a:pt x="671" y="558"/>
                  </a:lnTo>
                  <a:lnTo>
                    <a:pt x="766" y="589"/>
                  </a:lnTo>
                  <a:lnTo>
                    <a:pt x="863" y="614"/>
                  </a:lnTo>
                  <a:lnTo>
                    <a:pt x="963" y="634"/>
                  </a:lnTo>
                  <a:lnTo>
                    <a:pt x="1062" y="649"/>
                  </a:lnTo>
                  <a:lnTo>
                    <a:pt x="1163" y="658"/>
                  </a:lnTo>
                  <a:lnTo>
                    <a:pt x="1263" y="661"/>
                  </a:lnTo>
                  <a:lnTo>
                    <a:pt x="1350" y="658"/>
                  </a:lnTo>
                  <a:lnTo>
                    <a:pt x="1437" y="652"/>
                  </a:lnTo>
                  <a:lnTo>
                    <a:pt x="1524" y="639"/>
                  </a:lnTo>
                  <a:lnTo>
                    <a:pt x="1608" y="623"/>
                  </a:lnTo>
                  <a:lnTo>
                    <a:pt x="1692" y="601"/>
                  </a:lnTo>
                  <a:lnTo>
                    <a:pt x="1774" y="575"/>
                  </a:lnTo>
                  <a:lnTo>
                    <a:pt x="1855" y="543"/>
                  </a:lnTo>
                  <a:lnTo>
                    <a:pt x="1933" y="506"/>
                  </a:lnTo>
                  <a:lnTo>
                    <a:pt x="2008" y="463"/>
                  </a:lnTo>
                  <a:lnTo>
                    <a:pt x="1890" y="416"/>
                  </a:lnTo>
                  <a:lnTo>
                    <a:pt x="1770" y="375"/>
                  </a:lnTo>
                  <a:lnTo>
                    <a:pt x="1648" y="341"/>
                  </a:lnTo>
                  <a:lnTo>
                    <a:pt x="1526" y="316"/>
                  </a:lnTo>
                  <a:lnTo>
                    <a:pt x="1403" y="297"/>
                  </a:lnTo>
                  <a:lnTo>
                    <a:pt x="1280" y="285"/>
                  </a:lnTo>
                  <a:lnTo>
                    <a:pt x="1155" y="281"/>
                  </a:lnTo>
                  <a:close/>
                  <a:moveTo>
                    <a:pt x="1151" y="0"/>
                  </a:moveTo>
                  <a:lnTo>
                    <a:pt x="1278" y="2"/>
                  </a:lnTo>
                  <a:lnTo>
                    <a:pt x="1405" y="14"/>
                  </a:lnTo>
                  <a:lnTo>
                    <a:pt x="1532" y="32"/>
                  </a:lnTo>
                  <a:lnTo>
                    <a:pt x="1657" y="58"/>
                  </a:lnTo>
                  <a:lnTo>
                    <a:pt x="1759" y="82"/>
                  </a:lnTo>
                  <a:lnTo>
                    <a:pt x="1862" y="110"/>
                  </a:lnTo>
                  <a:lnTo>
                    <a:pt x="1964" y="141"/>
                  </a:lnTo>
                  <a:lnTo>
                    <a:pt x="2065" y="175"/>
                  </a:lnTo>
                  <a:lnTo>
                    <a:pt x="2163" y="213"/>
                  </a:lnTo>
                  <a:lnTo>
                    <a:pt x="2184" y="223"/>
                  </a:lnTo>
                  <a:lnTo>
                    <a:pt x="2212" y="236"/>
                  </a:lnTo>
                  <a:lnTo>
                    <a:pt x="2242" y="251"/>
                  </a:lnTo>
                  <a:lnTo>
                    <a:pt x="2274" y="268"/>
                  </a:lnTo>
                  <a:lnTo>
                    <a:pt x="2306" y="287"/>
                  </a:lnTo>
                  <a:lnTo>
                    <a:pt x="2339" y="308"/>
                  </a:lnTo>
                  <a:lnTo>
                    <a:pt x="2370" y="330"/>
                  </a:lnTo>
                  <a:lnTo>
                    <a:pt x="2398" y="354"/>
                  </a:lnTo>
                  <a:lnTo>
                    <a:pt x="2419" y="375"/>
                  </a:lnTo>
                  <a:lnTo>
                    <a:pt x="2438" y="398"/>
                  </a:lnTo>
                  <a:lnTo>
                    <a:pt x="2451" y="421"/>
                  </a:lnTo>
                  <a:lnTo>
                    <a:pt x="2457" y="445"/>
                  </a:lnTo>
                  <a:lnTo>
                    <a:pt x="2464" y="506"/>
                  </a:lnTo>
                  <a:lnTo>
                    <a:pt x="2466" y="569"/>
                  </a:lnTo>
                  <a:lnTo>
                    <a:pt x="2465" y="605"/>
                  </a:lnTo>
                  <a:lnTo>
                    <a:pt x="2460" y="686"/>
                  </a:lnTo>
                  <a:lnTo>
                    <a:pt x="2453" y="767"/>
                  </a:lnTo>
                  <a:lnTo>
                    <a:pt x="2447" y="847"/>
                  </a:lnTo>
                  <a:lnTo>
                    <a:pt x="2445" y="889"/>
                  </a:lnTo>
                  <a:lnTo>
                    <a:pt x="2443" y="930"/>
                  </a:lnTo>
                  <a:lnTo>
                    <a:pt x="2442" y="991"/>
                  </a:lnTo>
                  <a:lnTo>
                    <a:pt x="2438" y="1239"/>
                  </a:lnTo>
                  <a:lnTo>
                    <a:pt x="2436" y="1433"/>
                  </a:lnTo>
                  <a:lnTo>
                    <a:pt x="2433" y="1608"/>
                  </a:lnTo>
                  <a:lnTo>
                    <a:pt x="2352" y="1634"/>
                  </a:lnTo>
                  <a:lnTo>
                    <a:pt x="2272" y="1666"/>
                  </a:lnTo>
                  <a:lnTo>
                    <a:pt x="2197" y="1702"/>
                  </a:lnTo>
                  <a:lnTo>
                    <a:pt x="2124" y="1744"/>
                  </a:lnTo>
                  <a:lnTo>
                    <a:pt x="2060" y="1789"/>
                  </a:lnTo>
                  <a:lnTo>
                    <a:pt x="1999" y="1836"/>
                  </a:lnTo>
                  <a:lnTo>
                    <a:pt x="1943" y="1888"/>
                  </a:lnTo>
                  <a:lnTo>
                    <a:pt x="1828" y="1915"/>
                  </a:lnTo>
                  <a:lnTo>
                    <a:pt x="1712" y="1937"/>
                  </a:lnTo>
                  <a:lnTo>
                    <a:pt x="1597" y="1951"/>
                  </a:lnTo>
                  <a:lnTo>
                    <a:pt x="1481" y="1960"/>
                  </a:lnTo>
                  <a:lnTo>
                    <a:pt x="1364" y="1962"/>
                  </a:lnTo>
                  <a:lnTo>
                    <a:pt x="1212" y="1959"/>
                  </a:lnTo>
                  <a:lnTo>
                    <a:pt x="1058" y="1945"/>
                  </a:lnTo>
                  <a:lnTo>
                    <a:pt x="905" y="1923"/>
                  </a:lnTo>
                  <a:lnTo>
                    <a:pt x="752" y="1893"/>
                  </a:lnTo>
                  <a:lnTo>
                    <a:pt x="600" y="1856"/>
                  </a:lnTo>
                  <a:lnTo>
                    <a:pt x="449" y="1813"/>
                  </a:lnTo>
                  <a:lnTo>
                    <a:pt x="299" y="1763"/>
                  </a:lnTo>
                  <a:lnTo>
                    <a:pt x="301" y="2041"/>
                  </a:lnTo>
                  <a:lnTo>
                    <a:pt x="316" y="2047"/>
                  </a:lnTo>
                  <a:lnTo>
                    <a:pt x="331" y="2055"/>
                  </a:lnTo>
                  <a:lnTo>
                    <a:pt x="440" y="2112"/>
                  </a:lnTo>
                  <a:lnTo>
                    <a:pt x="554" y="2162"/>
                  </a:lnTo>
                  <a:lnTo>
                    <a:pt x="667" y="2205"/>
                  </a:lnTo>
                  <a:lnTo>
                    <a:pt x="781" y="2240"/>
                  </a:lnTo>
                  <a:lnTo>
                    <a:pt x="897" y="2268"/>
                  </a:lnTo>
                  <a:lnTo>
                    <a:pt x="1014" y="2288"/>
                  </a:lnTo>
                  <a:lnTo>
                    <a:pt x="1131" y="2301"/>
                  </a:lnTo>
                  <a:lnTo>
                    <a:pt x="1248" y="2305"/>
                  </a:lnTo>
                  <a:lnTo>
                    <a:pt x="1359" y="2301"/>
                  </a:lnTo>
                  <a:lnTo>
                    <a:pt x="1468" y="2290"/>
                  </a:lnTo>
                  <a:lnTo>
                    <a:pt x="1578" y="2271"/>
                  </a:lnTo>
                  <a:lnTo>
                    <a:pt x="1686" y="2244"/>
                  </a:lnTo>
                  <a:lnTo>
                    <a:pt x="1652" y="2319"/>
                  </a:lnTo>
                  <a:lnTo>
                    <a:pt x="1624" y="2396"/>
                  </a:lnTo>
                  <a:lnTo>
                    <a:pt x="1600" y="2476"/>
                  </a:lnTo>
                  <a:lnTo>
                    <a:pt x="1583" y="2557"/>
                  </a:lnTo>
                  <a:lnTo>
                    <a:pt x="1475" y="2574"/>
                  </a:lnTo>
                  <a:lnTo>
                    <a:pt x="1365" y="2584"/>
                  </a:lnTo>
                  <a:lnTo>
                    <a:pt x="1256" y="2587"/>
                  </a:lnTo>
                  <a:lnTo>
                    <a:pt x="1134" y="2583"/>
                  </a:lnTo>
                  <a:lnTo>
                    <a:pt x="1013" y="2571"/>
                  </a:lnTo>
                  <a:lnTo>
                    <a:pt x="891" y="2554"/>
                  </a:lnTo>
                  <a:lnTo>
                    <a:pt x="771" y="2527"/>
                  </a:lnTo>
                  <a:lnTo>
                    <a:pt x="652" y="2495"/>
                  </a:lnTo>
                  <a:lnTo>
                    <a:pt x="533" y="2455"/>
                  </a:lnTo>
                  <a:lnTo>
                    <a:pt x="416" y="2409"/>
                  </a:lnTo>
                  <a:lnTo>
                    <a:pt x="302" y="2356"/>
                  </a:lnTo>
                  <a:lnTo>
                    <a:pt x="302" y="2649"/>
                  </a:lnTo>
                  <a:lnTo>
                    <a:pt x="306" y="2659"/>
                  </a:lnTo>
                  <a:lnTo>
                    <a:pt x="316" y="2672"/>
                  </a:lnTo>
                  <a:lnTo>
                    <a:pt x="331" y="2684"/>
                  </a:lnTo>
                  <a:lnTo>
                    <a:pt x="351" y="2698"/>
                  </a:lnTo>
                  <a:lnTo>
                    <a:pt x="374" y="2713"/>
                  </a:lnTo>
                  <a:lnTo>
                    <a:pt x="399" y="2729"/>
                  </a:lnTo>
                  <a:lnTo>
                    <a:pt x="427" y="2743"/>
                  </a:lnTo>
                  <a:lnTo>
                    <a:pt x="454" y="2758"/>
                  </a:lnTo>
                  <a:lnTo>
                    <a:pt x="481" y="2771"/>
                  </a:lnTo>
                  <a:lnTo>
                    <a:pt x="507" y="2783"/>
                  </a:lnTo>
                  <a:lnTo>
                    <a:pt x="531" y="2795"/>
                  </a:lnTo>
                  <a:lnTo>
                    <a:pt x="551" y="2805"/>
                  </a:lnTo>
                  <a:lnTo>
                    <a:pt x="567" y="2812"/>
                  </a:lnTo>
                  <a:lnTo>
                    <a:pt x="579" y="2817"/>
                  </a:lnTo>
                  <a:lnTo>
                    <a:pt x="649" y="2847"/>
                  </a:lnTo>
                  <a:lnTo>
                    <a:pt x="721" y="2873"/>
                  </a:lnTo>
                  <a:lnTo>
                    <a:pt x="794" y="2895"/>
                  </a:lnTo>
                  <a:lnTo>
                    <a:pt x="867" y="2913"/>
                  </a:lnTo>
                  <a:lnTo>
                    <a:pt x="955" y="2929"/>
                  </a:lnTo>
                  <a:lnTo>
                    <a:pt x="1043" y="2941"/>
                  </a:lnTo>
                  <a:lnTo>
                    <a:pt x="1132" y="2948"/>
                  </a:lnTo>
                  <a:lnTo>
                    <a:pt x="1222" y="2951"/>
                  </a:lnTo>
                  <a:lnTo>
                    <a:pt x="1288" y="2949"/>
                  </a:lnTo>
                  <a:lnTo>
                    <a:pt x="1379" y="2943"/>
                  </a:lnTo>
                  <a:lnTo>
                    <a:pt x="1470" y="2933"/>
                  </a:lnTo>
                  <a:lnTo>
                    <a:pt x="1559" y="2919"/>
                  </a:lnTo>
                  <a:lnTo>
                    <a:pt x="1563" y="2918"/>
                  </a:lnTo>
                  <a:lnTo>
                    <a:pt x="1566" y="2918"/>
                  </a:lnTo>
                  <a:lnTo>
                    <a:pt x="1574" y="2979"/>
                  </a:lnTo>
                  <a:lnTo>
                    <a:pt x="1587" y="3053"/>
                  </a:lnTo>
                  <a:lnTo>
                    <a:pt x="1604" y="3127"/>
                  </a:lnTo>
                  <a:lnTo>
                    <a:pt x="1624" y="3198"/>
                  </a:lnTo>
                  <a:lnTo>
                    <a:pt x="1535" y="3215"/>
                  </a:lnTo>
                  <a:lnTo>
                    <a:pt x="1444" y="3226"/>
                  </a:lnTo>
                  <a:lnTo>
                    <a:pt x="1353" y="3234"/>
                  </a:lnTo>
                  <a:lnTo>
                    <a:pt x="1261" y="3236"/>
                  </a:lnTo>
                  <a:lnTo>
                    <a:pt x="1155" y="3234"/>
                  </a:lnTo>
                  <a:lnTo>
                    <a:pt x="1049" y="3225"/>
                  </a:lnTo>
                  <a:lnTo>
                    <a:pt x="944" y="3209"/>
                  </a:lnTo>
                  <a:lnTo>
                    <a:pt x="839" y="3188"/>
                  </a:lnTo>
                  <a:lnTo>
                    <a:pt x="736" y="3163"/>
                  </a:lnTo>
                  <a:lnTo>
                    <a:pt x="634" y="3130"/>
                  </a:lnTo>
                  <a:lnTo>
                    <a:pt x="535" y="3093"/>
                  </a:lnTo>
                  <a:lnTo>
                    <a:pt x="437" y="3050"/>
                  </a:lnTo>
                  <a:lnTo>
                    <a:pt x="343" y="3003"/>
                  </a:lnTo>
                  <a:lnTo>
                    <a:pt x="252" y="2949"/>
                  </a:lnTo>
                  <a:lnTo>
                    <a:pt x="165" y="2892"/>
                  </a:lnTo>
                  <a:lnTo>
                    <a:pt x="82" y="2829"/>
                  </a:lnTo>
                  <a:lnTo>
                    <a:pt x="62" y="2810"/>
                  </a:lnTo>
                  <a:lnTo>
                    <a:pt x="47" y="2788"/>
                  </a:lnTo>
                  <a:lnTo>
                    <a:pt x="38" y="2767"/>
                  </a:lnTo>
                  <a:lnTo>
                    <a:pt x="34" y="2745"/>
                  </a:lnTo>
                  <a:lnTo>
                    <a:pt x="29" y="2724"/>
                  </a:lnTo>
                  <a:lnTo>
                    <a:pt x="28" y="2701"/>
                  </a:lnTo>
                  <a:lnTo>
                    <a:pt x="26" y="2137"/>
                  </a:lnTo>
                  <a:lnTo>
                    <a:pt x="24" y="1575"/>
                  </a:lnTo>
                  <a:lnTo>
                    <a:pt x="15" y="1012"/>
                  </a:lnTo>
                  <a:lnTo>
                    <a:pt x="0" y="449"/>
                  </a:lnTo>
                  <a:lnTo>
                    <a:pt x="0" y="434"/>
                  </a:lnTo>
                  <a:lnTo>
                    <a:pt x="3" y="419"/>
                  </a:lnTo>
                  <a:lnTo>
                    <a:pt x="1" y="393"/>
                  </a:lnTo>
                  <a:lnTo>
                    <a:pt x="4" y="369"/>
                  </a:lnTo>
                  <a:lnTo>
                    <a:pt x="11" y="345"/>
                  </a:lnTo>
                  <a:lnTo>
                    <a:pt x="25" y="322"/>
                  </a:lnTo>
                  <a:lnTo>
                    <a:pt x="43" y="302"/>
                  </a:lnTo>
                  <a:lnTo>
                    <a:pt x="68" y="284"/>
                  </a:lnTo>
                  <a:lnTo>
                    <a:pt x="175" y="228"/>
                  </a:lnTo>
                  <a:lnTo>
                    <a:pt x="286" y="176"/>
                  </a:lnTo>
                  <a:lnTo>
                    <a:pt x="398" y="131"/>
                  </a:lnTo>
                  <a:lnTo>
                    <a:pt x="513" y="91"/>
                  </a:lnTo>
                  <a:lnTo>
                    <a:pt x="629" y="61"/>
                  </a:lnTo>
                  <a:lnTo>
                    <a:pt x="759" y="34"/>
                  </a:lnTo>
                  <a:lnTo>
                    <a:pt x="890" y="15"/>
                  </a:lnTo>
                  <a:lnTo>
                    <a:pt x="1020" y="4"/>
                  </a:lnTo>
                  <a:lnTo>
                    <a:pt x="1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699" y="644"/>
              <a:ext cx="720" cy="756"/>
            </a:xfrm>
            <a:custGeom>
              <a:avLst/>
              <a:gdLst>
                <a:gd name="T0" fmla="*/ 927 w 2162"/>
                <a:gd name="T1" fmla="*/ 244 h 2268"/>
                <a:gd name="T2" fmla="*/ 856 w 2162"/>
                <a:gd name="T3" fmla="*/ 263 h 2268"/>
                <a:gd name="T4" fmla="*/ 764 w 2162"/>
                <a:gd name="T5" fmla="*/ 296 h 2268"/>
                <a:gd name="T6" fmla="*/ 568 w 2162"/>
                <a:gd name="T7" fmla="*/ 417 h 2268"/>
                <a:gd name="T8" fmla="*/ 419 w 2162"/>
                <a:gd name="T9" fmla="*/ 572 h 2268"/>
                <a:gd name="T10" fmla="*/ 320 w 2162"/>
                <a:gd name="T11" fmla="*/ 732 h 2268"/>
                <a:gd name="T12" fmla="*/ 252 w 2162"/>
                <a:gd name="T13" fmla="*/ 924 h 2268"/>
                <a:gd name="T14" fmla="*/ 228 w 2162"/>
                <a:gd name="T15" fmla="*/ 1105 h 2268"/>
                <a:gd name="T16" fmla="*/ 249 w 2162"/>
                <a:gd name="T17" fmla="*/ 1324 h 2268"/>
                <a:gd name="T18" fmla="*/ 297 w 2162"/>
                <a:gd name="T19" fmla="*/ 1479 h 2268"/>
                <a:gd name="T20" fmla="*/ 417 w 2162"/>
                <a:gd name="T21" fmla="*/ 1689 h 2268"/>
                <a:gd name="T22" fmla="*/ 581 w 2162"/>
                <a:gd name="T23" fmla="*/ 1859 h 2268"/>
                <a:gd name="T24" fmla="*/ 783 w 2162"/>
                <a:gd name="T25" fmla="*/ 1976 h 2268"/>
                <a:gd name="T26" fmla="*/ 1010 w 2162"/>
                <a:gd name="T27" fmla="*/ 2034 h 2268"/>
                <a:gd name="T28" fmla="*/ 1205 w 2162"/>
                <a:gd name="T29" fmla="*/ 2029 h 2268"/>
                <a:gd name="T30" fmla="*/ 1359 w 2162"/>
                <a:gd name="T31" fmla="*/ 1985 h 2268"/>
                <a:gd name="T32" fmla="*/ 1522 w 2162"/>
                <a:gd name="T33" fmla="*/ 1901 h 2268"/>
                <a:gd name="T34" fmla="*/ 1672 w 2162"/>
                <a:gd name="T35" fmla="*/ 1792 h 2268"/>
                <a:gd name="T36" fmla="*/ 1785 w 2162"/>
                <a:gd name="T37" fmla="*/ 1673 h 2268"/>
                <a:gd name="T38" fmla="*/ 1887 w 2162"/>
                <a:gd name="T39" fmla="*/ 1479 h 2268"/>
                <a:gd name="T40" fmla="*/ 1933 w 2162"/>
                <a:gd name="T41" fmla="*/ 1261 h 2268"/>
                <a:gd name="T42" fmla="*/ 1919 w 2162"/>
                <a:gd name="T43" fmla="*/ 1027 h 2268"/>
                <a:gd name="T44" fmla="*/ 1901 w 2162"/>
                <a:gd name="T45" fmla="*/ 949 h 2268"/>
                <a:gd name="T46" fmla="*/ 1826 w 2162"/>
                <a:gd name="T47" fmla="*/ 748 h 2268"/>
                <a:gd name="T48" fmla="*/ 1712 w 2162"/>
                <a:gd name="T49" fmla="*/ 567 h 2268"/>
                <a:gd name="T50" fmla="*/ 1559 w 2162"/>
                <a:gd name="T51" fmla="*/ 407 h 2268"/>
                <a:gd name="T52" fmla="*/ 1392 w 2162"/>
                <a:gd name="T53" fmla="*/ 300 h 2268"/>
                <a:gd name="T54" fmla="*/ 1210 w 2162"/>
                <a:gd name="T55" fmla="*/ 241 h 2268"/>
                <a:gd name="T56" fmla="*/ 1080 w 2162"/>
                <a:gd name="T57" fmla="*/ 0 h 2268"/>
                <a:gd name="T58" fmla="*/ 1325 w 2162"/>
                <a:gd name="T59" fmla="*/ 34 h 2268"/>
                <a:gd name="T60" fmla="*/ 1549 w 2162"/>
                <a:gd name="T61" fmla="*/ 128 h 2268"/>
                <a:gd name="T62" fmla="*/ 1739 w 2162"/>
                <a:gd name="T63" fmla="*/ 263 h 2268"/>
                <a:gd name="T64" fmla="*/ 1904 w 2162"/>
                <a:gd name="T65" fmla="*/ 440 h 2268"/>
                <a:gd name="T66" fmla="*/ 2031 w 2162"/>
                <a:gd name="T67" fmla="*/ 648 h 2268"/>
                <a:gd name="T68" fmla="*/ 2104 w 2162"/>
                <a:gd name="T69" fmla="*/ 829 h 2268"/>
                <a:gd name="T70" fmla="*/ 2136 w 2162"/>
                <a:gd name="T71" fmla="*/ 952 h 2268"/>
                <a:gd name="T72" fmla="*/ 2160 w 2162"/>
                <a:gd name="T73" fmla="*/ 1140 h 2268"/>
                <a:gd name="T74" fmla="*/ 2148 w 2162"/>
                <a:gd name="T75" fmla="*/ 1380 h 2268"/>
                <a:gd name="T76" fmla="*/ 2082 w 2162"/>
                <a:gd name="T77" fmla="*/ 1606 h 2268"/>
                <a:gd name="T78" fmla="*/ 1969 w 2162"/>
                <a:gd name="T79" fmla="*/ 1809 h 2268"/>
                <a:gd name="T80" fmla="*/ 1838 w 2162"/>
                <a:gd name="T81" fmla="*/ 1949 h 2268"/>
                <a:gd name="T82" fmla="*/ 1670 w 2162"/>
                <a:gd name="T83" fmla="*/ 2078 h 2268"/>
                <a:gd name="T84" fmla="*/ 1482 w 2162"/>
                <a:gd name="T85" fmla="*/ 2180 h 2268"/>
                <a:gd name="T86" fmla="*/ 1295 w 2162"/>
                <a:gd name="T87" fmla="*/ 2245 h 2268"/>
                <a:gd name="T88" fmla="*/ 1090 w 2162"/>
                <a:gd name="T89" fmla="*/ 2268 h 2268"/>
                <a:gd name="T90" fmla="*/ 830 w 2162"/>
                <a:gd name="T91" fmla="*/ 2234 h 2268"/>
                <a:gd name="T92" fmla="*/ 591 w 2162"/>
                <a:gd name="T93" fmla="*/ 2139 h 2268"/>
                <a:gd name="T94" fmla="*/ 381 w 2162"/>
                <a:gd name="T95" fmla="*/ 1988 h 2268"/>
                <a:gd name="T96" fmla="*/ 209 w 2162"/>
                <a:gd name="T97" fmla="*/ 1792 h 2268"/>
                <a:gd name="T98" fmla="*/ 83 w 2162"/>
                <a:gd name="T99" fmla="*/ 1557 h 2268"/>
                <a:gd name="T100" fmla="*/ 35 w 2162"/>
                <a:gd name="T101" fmla="*/ 1410 h 2268"/>
                <a:gd name="T102" fmla="*/ 5 w 2162"/>
                <a:gd name="T103" fmla="*/ 1238 h 2268"/>
                <a:gd name="T104" fmla="*/ 1 w 2162"/>
                <a:gd name="T105" fmla="*/ 1094 h 2268"/>
                <a:gd name="T106" fmla="*/ 19 w 2162"/>
                <a:gd name="T107" fmla="*/ 928 h 2268"/>
                <a:gd name="T108" fmla="*/ 42 w 2162"/>
                <a:gd name="T109" fmla="*/ 827 h 2268"/>
                <a:gd name="T110" fmla="*/ 128 w 2162"/>
                <a:gd name="T111" fmla="*/ 606 h 2268"/>
                <a:gd name="T112" fmla="*/ 239 w 2162"/>
                <a:gd name="T113" fmla="*/ 432 h 2268"/>
                <a:gd name="T114" fmla="*/ 375 w 2162"/>
                <a:gd name="T115" fmla="*/ 283 h 2268"/>
                <a:gd name="T116" fmla="*/ 458 w 2162"/>
                <a:gd name="T117" fmla="*/ 214 h 2268"/>
                <a:gd name="T118" fmla="*/ 614 w 2162"/>
                <a:gd name="T119" fmla="*/ 115 h 2268"/>
                <a:gd name="T120" fmla="*/ 765 w 2162"/>
                <a:gd name="T121" fmla="*/ 52 h 2268"/>
                <a:gd name="T122" fmla="*/ 881 w 2162"/>
                <a:gd name="T123" fmla="*/ 20 h 2268"/>
                <a:gd name="T124" fmla="*/ 1080 w 2162"/>
                <a:gd name="T125" fmla="*/ 0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62" h="2268">
                  <a:moveTo>
                    <a:pt x="1080" y="228"/>
                  </a:moveTo>
                  <a:lnTo>
                    <a:pt x="1003" y="233"/>
                  </a:lnTo>
                  <a:lnTo>
                    <a:pt x="927" y="244"/>
                  </a:lnTo>
                  <a:lnTo>
                    <a:pt x="908" y="250"/>
                  </a:lnTo>
                  <a:lnTo>
                    <a:pt x="891" y="255"/>
                  </a:lnTo>
                  <a:lnTo>
                    <a:pt x="856" y="263"/>
                  </a:lnTo>
                  <a:lnTo>
                    <a:pt x="809" y="280"/>
                  </a:lnTo>
                  <a:lnTo>
                    <a:pt x="786" y="288"/>
                  </a:lnTo>
                  <a:lnTo>
                    <a:pt x="764" y="296"/>
                  </a:lnTo>
                  <a:lnTo>
                    <a:pt x="695" y="332"/>
                  </a:lnTo>
                  <a:lnTo>
                    <a:pt x="629" y="371"/>
                  </a:lnTo>
                  <a:lnTo>
                    <a:pt x="568" y="417"/>
                  </a:lnTo>
                  <a:lnTo>
                    <a:pt x="511" y="469"/>
                  </a:lnTo>
                  <a:lnTo>
                    <a:pt x="458" y="524"/>
                  </a:lnTo>
                  <a:lnTo>
                    <a:pt x="419" y="572"/>
                  </a:lnTo>
                  <a:lnTo>
                    <a:pt x="383" y="623"/>
                  </a:lnTo>
                  <a:lnTo>
                    <a:pt x="350" y="676"/>
                  </a:lnTo>
                  <a:lnTo>
                    <a:pt x="320" y="732"/>
                  </a:lnTo>
                  <a:lnTo>
                    <a:pt x="293" y="794"/>
                  </a:lnTo>
                  <a:lnTo>
                    <a:pt x="272" y="851"/>
                  </a:lnTo>
                  <a:lnTo>
                    <a:pt x="252" y="924"/>
                  </a:lnTo>
                  <a:lnTo>
                    <a:pt x="237" y="999"/>
                  </a:lnTo>
                  <a:lnTo>
                    <a:pt x="232" y="1053"/>
                  </a:lnTo>
                  <a:lnTo>
                    <a:pt x="228" y="1105"/>
                  </a:lnTo>
                  <a:lnTo>
                    <a:pt x="229" y="1179"/>
                  </a:lnTo>
                  <a:lnTo>
                    <a:pt x="237" y="1254"/>
                  </a:lnTo>
                  <a:lnTo>
                    <a:pt x="249" y="1324"/>
                  </a:lnTo>
                  <a:lnTo>
                    <a:pt x="267" y="1393"/>
                  </a:lnTo>
                  <a:lnTo>
                    <a:pt x="281" y="1436"/>
                  </a:lnTo>
                  <a:lnTo>
                    <a:pt x="297" y="1479"/>
                  </a:lnTo>
                  <a:lnTo>
                    <a:pt x="331" y="1554"/>
                  </a:lnTo>
                  <a:lnTo>
                    <a:pt x="371" y="1623"/>
                  </a:lnTo>
                  <a:lnTo>
                    <a:pt x="417" y="1689"/>
                  </a:lnTo>
                  <a:lnTo>
                    <a:pt x="467" y="1752"/>
                  </a:lnTo>
                  <a:lnTo>
                    <a:pt x="522" y="1807"/>
                  </a:lnTo>
                  <a:lnTo>
                    <a:pt x="581" y="1859"/>
                  </a:lnTo>
                  <a:lnTo>
                    <a:pt x="646" y="1904"/>
                  </a:lnTo>
                  <a:lnTo>
                    <a:pt x="712" y="1943"/>
                  </a:lnTo>
                  <a:lnTo>
                    <a:pt x="783" y="1976"/>
                  </a:lnTo>
                  <a:lnTo>
                    <a:pt x="856" y="2003"/>
                  </a:lnTo>
                  <a:lnTo>
                    <a:pt x="932" y="2022"/>
                  </a:lnTo>
                  <a:lnTo>
                    <a:pt x="1010" y="2034"/>
                  </a:lnTo>
                  <a:lnTo>
                    <a:pt x="1090" y="2038"/>
                  </a:lnTo>
                  <a:lnTo>
                    <a:pt x="1148" y="2036"/>
                  </a:lnTo>
                  <a:lnTo>
                    <a:pt x="1205" y="2029"/>
                  </a:lnTo>
                  <a:lnTo>
                    <a:pt x="1253" y="2021"/>
                  </a:lnTo>
                  <a:lnTo>
                    <a:pt x="1305" y="2005"/>
                  </a:lnTo>
                  <a:lnTo>
                    <a:pt x="1359" y="1985"/>
                  </a:lnTo>
                  <a:lnTo>
                    <a:pt x="1413" y="1961"/>
                  </a:lnTo>
                  <a:lnTo>
                    <a:pt x="1468" y="1933"/>
                  </a:lnTo>
                  <a:lnTo>
                    <a:pt x="1522" y="1901"/>
                  </a:lnTo>
                  <a:lnTo>
                    <a:pt x="1575" y="1867"/>
                  </a:lnTo>
                  <a:lnTo>
                    <a:pt x="1626" y="1830"/>
                  </a:lnTo>
                  <a:lnTo>
                    <a:pt x="1672" y="1792"/>
                  </a:lnTo>
                  <a:lnTo>
                    <a:pt x="1715" y="1753"/>
                  </a:lnTo>
                  <a:lnTo>
                    <a:pt x="1754" y="1714"/>
                  </a:lnTo>
                  <a:lnTo>
                    <a:pt x="1785" y="1673"/>
                  </a:lnTo>
                  <a:lnTo>
                    <a:pt x="1826" y="1612"/>
                  </a:lnTo>
                  <a:lnTo>
                    <a:pt x="1860" y="1547"/>
                  </a:lnTo>
                  <a:lnTo>
                    <a:pt x="1887" y="1479"/>
                  </a:lnTo>
                  <a:lnTo>
                    <a:pt x="1909" y="1409"/>
                  </a:lnTo>
                  <a:lnTo>
                    <a:pt x="1924" y="1335"/>
                  </a:lnTo>
                  <a:lnTo>
                    <a:pt x="1933" y="1261"/>
                  </a:lnTo>
                  <a:lnTo>
                    <a:pt x="1934" y="1185"/>
                  </a:lnTo>
                  <a:lnTo>
                    <a:pt x="1930" y="1106"/>
                  </a:lnTo>
                  <a:lnTo>
                    <a:pt x="1919" y="1027"/>
                  </a:lnTo>
                  <a:lnTo>
                    <a:pt x="1918" y="1022"/>
                  </a:lnTo>
                  <a:lnTo>
                    <a:pt x="1918" y="1017"/>
                  </a:lnTo>
                  <a:lnTo>
                    <a:pt x="1901" y="949"/>
                  </a:lnTo>
                  <a:lnTo>
                    <a:pt x="1881" y="880"/>
                  </a:lnTo>
                  <a:lnTo>
                    <a:pt x="1855" y="813"/>
                  </a:lnTo>
                  <a:lnTo>
                    <a:pt x="1826" y="748"/>
                  </a:lnTo>
                  <a:lnTo>
                    <a:pt x="1792" y="686"/>
                  </a:lnTo>
                  <a:lnTo>
                    <a:pt x="1754" y="625"/>
                  </a:lnTo>
                  <a:lnTo>
                    <a:pt x="1712" y="567"/>
                  </a:lnTo>
                  <a:lnTo>
                    <a:pt x="1666" y="510"/>
                  </a:lnTo>
                  <a:lnTo>
                    <a:pt x="1614" y="456"/>
                  </a:lnTo>
                  <a:lnTo>
                    <a:pt x="1559" y="407"/>
                  </a:lnTo>
                  <a:lnTo>
                    <a:pt x="1500" y="364"/>
                  </a:lnTo>
                  <a:lnTo>
                    <a:pt x="1447" y="329"/>
                  </a:lnTo>
                  <a:lnTo>
                    <a:pt x="1392" y="300"/>
                  </a:lnTo>
                  <a:lnTo>
                    <a:pt x="1334" y="275"/>
                  </a:lnTo>
                  <a:lnTo>
                    <a:pt x="1273" y="256"/>
                  </a:lnTo>
                  <a:lnTo>
                    <a:pt x="1210" y="241"/>
                  </a:lnTo>
                  <a:lnTo>
                    <a:pt x="1146" y="232"/>
                  </a:lnTo>
                  <a:lnTo>
                    <a:pt x="1080" y="228"/>
                  </a:lnTo>
                  <a:close/>
                  <a:moveTo>
                    <a:pt x="1080" y="0"/>
                  </a:moveTo>
                  <a:lnTo>
                    <a:pt x="1163" y="3"/>
                  </a:lnTo>
                  <a:lnTo>
                    <a:pt x="1244" y="15"/>
                  </a:lnTo>
                  <a:lnTo>
                    <a:pt x="1325" y="34"/>
                  </a:lnTo>
                  <a:lnTo>
                    <a:pt x="1404" y="59"/>
                  </a:lnTo>
                  <a:lnTo>
                    <a:pt x="1481" y="92"/>
                  </a:lnTo>
                  <a:lnTo>
                    <a:pt x="1549" y="128"/>
                  </a:lnTo>
                  <a:lnTo>
                    <a:pt x="1616" y="168"/>
                  </a:lnTo>
                  <a:lnTo>
                    <a:pt x="1679" y="213"/>
                  </a:lnTo>
                  <a:lnTo>
                    <a:pt x="1739" y="263"/>
                  </a:lnTo>
                  <a:lnTo>
                    <a:pt x="1797" y="318"/>
                  </a:lnTo>
                  <a:lnTo>
                    <a:pt x="1852" y="376"/>
                  </a:lnTo>
                  <a:lnTo>
                    <a:pt x="1904" y="440"/>
                  </a:lnTo>
                  <a:lnTo>
                    <a:pt x="1950" y="506"/>
                  </a:lnTo>
                  <a:lnTo>
                    <a:pt x="1993" y="576"/>
                  </a:lnTo>
                  <a:lnTo>
                    <a:pt x="2031" y="648"/>
                  </a:lnTo>
                  <a:lnTo>
                    <a:pt x="2065" y="723"/>
                  </a:lnTo>
                  <a:lnTo>
                    <a:pt x="2085" y="776"/>
                  </a:lnTo>
                  <a:lnTo>
                    <a:pt x="2104" y="829"/>
                  </a:lnTo>
                  <a:lnTo>
                    <a:pt x="2118" y="880"/>
                  </a:lnTo>
                  <a:lnTo>
                    <a:pt x="2130" y="931"/>
                  </a:lnTo>
                  <a:lnTo>
                    <a:pt x="2136" y="952"/>
                  </a:lnTo>
                  <a:lnTo>
                    <a:pt x="2140" y="974"/>
                  </a:lnTo>
                  <a:lnTo>
                    <a:pt x="2154" y="1058"/>
                  </a:lnTo>
                  <a:lnTo>
                    <a:pt x="2160" y="1140"/>
                  </a:lnTo>
                  <a:lnTo>
                    <a:pt x="2162" y="1221"/>
                  </a:lnTo>
                  <a:lnTo>
                    <a:pt x="2158" y="1301"/>
                  </a:lnTo>
                  <a:lnTo>
                    <a:pt x="2148" y="1380"/>
                  </a:lnTo>
                  <a:lnTo>
                    <a:pt x="2131" y="1457"/>
                  </a:lnTo>
                  <a:lnTo>
                    <a:pt x="2110" y="1532"/>
                  </a:lnTo>
                  <a:lnTo>
                    <a:pt x="2082" y="1606"/>
                  </a:lnTo>
                  <a:lnTo>
                    <a:pt x="2051" y="1675"/>
                  </a:lnTo>
                  <a:lnTo>
                    <a:pt x="2012" y="1744"/>
                  </a:lnTo>
                  <a:lnTo>
                    <a:pt x="1969" y="1809"/>
                  </a:lnTo>
                  <a:lnTo>
                    <a:pt x="1931" y="1857"/>
                  </a:lnTo>
                  <a:lnTo>
                    <a:pt x="1887" y="1904"/>
                  </a:lnTo>
                  <a:lnTo>
                    <a:pt x="1838" y="1949"/>
                  </a:lnTo>
                  <a:lnTo>
                    <a:pt x="1785" y="1995"/>
                  </a:lnTo>
                  <a:lnTo>
                    <a:pt x="1729" y="2037"/>
                  </a:lnTo>
                  <a:lnTo>
                    <a:pt x="1670" y="2078"/>
                  </a:lnTo>
                  <a:lnTo>
                    <a:pt x="1608" y="2116"/>
                  </a:lnTo>
                  <a:lnTo>
                    <a:pt x="1545" y="2150"/>
                  </a:lnTo>
                  <a:lnTo>
                    <a:pt x="1482" y="2180"/>
                  </a:lnTo>
                  <a:lnTo>
                    <a:pt x="1418" y="2207"/>
                  </a:lnTo>
                  <a:lnTo>
                    <a:pt x="1356" y="2229"/>
                  </a:lnTo>
                  <a:lnTo>
                    <a:pt x="1295" y="2245"/>
                  </a:lnTo>
                  <a:lnTo>
                    <a:pt x="1237" y="2256"/>
                  </a:lnTo>
                  <a:lnTo>
                    <a:pt x="1164" y="2265"/>
                  </a:lnTo>
                  <a:lnTo>
                    <a:pt x="1090" y="2268"/>
                  </a:lnTo>
                  <a:lnTo>
                    <a:pt x="1002" y="2264"/>
                  </a:lnTo>
                  <a:lnTo>
                    <a:pt x="915" y="2253"/>
                  </a:lnTo>
                  <a:lnTo>
                    <a:pt x="830" y="2234"/>
                  </a:lnTo>
                  <a:lnTo>
                    <a:pt x="747" y="2208"/>
                  </a:lnTo>
                  <a:lnTo>
                    <a:pt x="668" y="2177"/>
                  </a:lnTo>
                  <a:lnTo>
                    <a:pt x="591" y="2139"/>
                  </a:lnTo>
                  <a:lnTo>
                    <a:pt x="517" y="2094"/>
                  </a:lnTo>
                  <a:lnTo>
                    <a:pt x="447" y="2043"/>
                  </a:lnTo>
                  <a:lnTo>
                    <a:pt x="381" y="1988"/>
                  </a:lnTo>
                  <a:lnTo>
                    <a:pt x="320" y="1928"/>
                  </a:lnTo>
                  <a:lnTo>
                    <a:pt x="262" y="1862"/>
                  </a:lnTo>
                  <a:lnTo>
                    <a:pt x="209" y="1792"/>
                  </a:lnTo>
                  <a:lnTo>
                    <a:pt x="161" y="1717"/>
                  </a:lnTo>
                  <a:lnTo>
                    <a:pt x="120" y="1639"/>
                  </a:lnTo>
                  <a:lnTo>
                    <a:pt x="83" y="1557"/>
                  </a:lnTo>
                  <a:lnTo>
                    <a:pt x="67" y="1514"/>
                  </a:lnTo>
                  <a:lnTo>
                    <a:pt x="53" y="1470"/>
                  </a:lnTo>
                  <a:lnTo>
                    <a:pt x="35" y="1410"/>
                  </a:lnTo>
                  <a:lnTo>
                    <a:pt x="21" y="1349"/>
                  </a:lnTo>
                  <a:lnTo>
                    <a:pt x="11" y="1287"/>
                  </a:lnTo>
                  <a:lnTo>
                    <a:pt x="5" y="1238"/>
                  </a:lnTo>
                  <a:lnTo>
                    <a:pt x="1" y="1190"/>
                  </a:lnTo>
                  <a:lnTo>
                    <a:pt x="0" y="1141"/>
                  </a:lnTo>
                  <a:lnTo>
                    <a:pt x="1" y="1094"/>
                  </a:lnTo>
                  <a:lnTo>
                    <a:pt x="6" y="1011"/>
                  </a:lnTo>
                  <a:lnTo>
                    <a:pt x="19" y="928"/>
                  </a:lnTo>
                  <a:lnTo>
                    <a:pt x="19" y="928"/>
                  </a:lnTo>
                  <a:lnTo>
                    <a:pt x="19" y="927"/>
                  </a:lnTo>
                  <a:lnTo>
                    <a:pt x="29" y="879"/>
                  </a:lnTo>
                  <a:lnTo>
                    <a:pt x="42" y="827"/>
                  </a:lnTo>
                  <a:lnTo>
                    <a:pt x="66" y="752"/>
                  </a:lnTo>
                  <a:lnTo>
                    <a:pt x="96" y="677"/>
                  </a:lnTo>
                  <a:lnTo>
                    <a:pt x="128" y="606"/>
                  </a:lnTo>
                  <a:lnTo>
                    <a:pt x="167" y="538"/>
                  </a:lnTo>
                  <a:lnTo>
                    <a:pt x="210" y="470"/>
                  </a:lnTo>
                  <a:lnTo>
                    <a:pt x="239" y="432"/>
                  </a:lnTo>
                  <a:lnTo>
                    <a:pt x="269" y="394"/>
                  </a:lnTo>
                  <a:lnTo>
                    <a:pt x="321" y="337"/>
                  </a:lnTo>
                  <a:lnTo>
                    <a:pt x="375" y="283"/>
                  </a:lnTo>
                  <a:lnTo>
                    <a:pt x="399" y="262"/>
                  </a:lnTo>
                  <a:lnTo>
                    <a:pt x="444" y="224"/>
                  </a:lnTo>
                  <a:lnTo>
                    <a:pt x="458" y="214"/>
                  </a:lnTo>
                  <a:lnTo>
                    <a:pt x="491" y="190"/>
                  </a:lnTo>
                  <a:lnTo>
                    <a:pt x="551" y="151"/>
                  </a:lnTo>
                  <a:lnTo>
                    <a:pt x="614" y="115"/>
                  </a:lnTo>
                  <a:lnTo>
                    <a:pt x="680" y="85"/>
                  </a:lnTo>
                  <a:lnTo>
                    <a:pt x="721" y="67"/>
                  </a:lnTo>
                  <a:lnTo>
                    <a:pt x="765" y="52"/>
                  </a:lnTo>
                  <a:lnTo>
                    <a:pt x="810" y="38"/>
                  </a:lnTo>
                  <a:lnTo>
                    <a:pt x="857" y="26"/>
                  </a:lnTo>
                  <a:lnTo>
                    <a:pt x="881" y="20"/>
                  </a:lnTo>
                  <a:lnTo>
                    <a:pt x="931" y="11"/>
                  </a:lnTo>
                  <a:lnTo>
                    <a:pt x="1005" y="2"/>
                  </a:lnTo>
                  <a:lnTo>
                    <a:pt x="10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913" y="773"/>
              <a:ext cx="323" cy="479"/>
            </a:xfrm>
            <a:custGeom>
              <a:avLst/>
              <a:gdLst>
                <a:gd name="T0" fmla="*/ 574 w 967"/>
                <a:gd name="T1" fmla="*/ 1004 h 1438"/>
                <a:gd name="T2" fmla="*/ 629 w 967"/>
                <a:gd name="T3" fmla="*/ 1106 h 1438"/>
                <a:gd name="T4" fmla="*/ 692 w 967"/>
                <a:gd name="T5" fmla="*/ 1056 h 1438"/>
                <a:gd name="T6" fmla="*/ 745 w 967"/>
                <a:gd name="T7" fmla="*/ 971 h 1438"/>
                <a:gd name="T8" fmla="*/ 756 w 967"/>
                <a:gd name="T9" fmla="*/ 893 h 1438"/>
                <a:gd name="T10" fmla="*/ 728 w 967"/>
                <a:gd name="T11" fmla="*/ 851 h 1438"/>
                <a:gd name="T12" fmla="*/ 616 w 967"/>
                <a:gd name="T13" fmla="*/ 796 h 1438"/>
                <a:gd name="T14" fmla="*/ 301 w 967"/>
                <a:gd name="T15" fmla="*/ 323 h 1438"/>
                <a:gd name="T16" fmla="*/ 237 w 967"/>
                <a:gd name="T17" fmla="*/ 357 h 1438"/>
                <a:gd name="T18" fmla="*/ 214 w 967"/>
                <a:gd name="T19" fmla="*/ 399 h 1438"/>
                <a:gd name="T20" fmla="*/ 236 w 967"/>
                <a:gd name="T21" fmla="*/ 464 h 1438"/>
                <a:gd name="T22" fmla="*/ 307 w 967"/>
                <a:gd name="T23" fmla="*/ 511 h 1438"/>
                <a:gd name="T24" fmla="*/ 341 w 967"/>
                <a:gd name="T25" fmla="*/ 313 h 1438"/>
                <a:gd name="T26" fmla="*/ 467 w 967"/>
                <a:gd name="T27" fmla="*/ 7 h 1438"/>
                <a:gd name="T28" fmla="*/ 519 w 967"/>
                <a:gd name="T29" fmla="*/ 43 h 1438"/>
                <a:gd name="T30" fmla="*/ 543 w 967"/>
                <a:gd name="T31" fmla="*/ 107 h 1438"/>
                <a:gd name="T32" fmla="*/ 667 w 967"/>
                <a:gd name="T33" fmla="*/ 142 h 1438"/>
                <a:gd name="T34" fmla="*/ 756 w 967"/>
                <a:gd name="T35" fmla="*/ 187 h 1438"/>
                <a:gd name="T36" fmla="*/ 787 w 967"/>
                <a:gd name="T37" fmla="*/ 246 h 1438"/>
                <a:gd name="T38" fmla="*/ 778 w 967"/>
                <a:gd name="T39" fmla="*/ 318 h 1438"/>
                <a:gd name="T40" fmla="*/ 725 w 967"/>
                <a:gd name="T41" fmla="*/ 367 h 1438"/>
                <a:gd name="T42" fmla="*/ 652 w 967"/>
                <a:gd name="T43" fmla="*/ 364 h 1438"/>
                <a:gd name="T44" fmla="*/ 558 w 967"/>
                <a:gd name="T45" fmla="*/ 473 h 1438"/>
                <a:gd name="T46" fmla="*/ 666 w 967"/>
                <a:gd name="T47" fmla="*/ 589 h 1438"/>
                <a:gd name="T48" fmla="*/ 817 w 967"/>
                <a:gd name="T49" fmla="*/ 655 h 1438"/>
                <a:gd name="T50" fmla="*/ 916 w 967"/>
                <a:gd name="T51" fmla="*/ 745 h 1438"/>
                <a:gd name="T52" fmla="*/ 962 w 967"/>
                <a:gd name="T53" fmla="*/ 853 h 1438"/>
                <a:gd name="T54" fmla="*/ 956 w 967"/>
                <a:gd name="T55" fmla="*/ 984 h 1438"/>
                <a:gd name="T56" fmla="*/ 900 w 967"/>
                <a:gd name="T57" fmla="*/ 1122 h 1438"/>
                <a:gd name="T58" fmla="*/ 802 w 967"/>
                <a:gd name="T59" fmla="*/ 1245 h 1438"/>
                <a:gd name="T60" fmla="*/ 677 w 967"/>
                <a:gd name="T61" fmla="*/ 1318 h 1438"/>
                <a:gd name="T62" fmla="*/ 578 w 967"/>
                <a:gd name="T63" fmla="*/ 1340 h 1438"/>
                <a:gd name="T64" fmla="*/ 559 w 967"/>
                <a:gd name="T65" fmla="*/ 1401 h 1438"/>
                <a:gd name="T66" fmla="*/ 514 w 967"/>
                <a:gd name="T67" fmla="*/ 1433 h 1438"/>
                <a:gd name="T68" fmla="*/ 456 w 967"/>
                <a:gd name="T69" fmla="*/ 1437 h 1438"/>
                <a:gd name="T70" fmla="*/ 398 w 967"/>
                <a:gd name="T71" fmla="*/ 1405 h 1438"/>
                <a:gd name="T72" fmla="*/ 369 w 967"/>
                <a:gd name="T73" fmla="*/ 1352 h 1438"/>
                <a:gd name="T74" fmla="*/ 310 w 967"/>
                <a:gd name="T75" fmla="*/ 1272 h 1438"/>
                <a:gd name="T76" fmla="*/ 150 w 967"/>
                <a:gd name="T77" fmla="*/ 1174 h 1438"/>
                <a:gd name="T78" fmla="*/ 47 w 967"/>
                <a:gd name="T79" fmla="*/ 1074 h 1438"/>
                <a:gd name="T80" fmla="*/ 36 w 967"/>
                <a:gd name="T81" fmla="*/ 1008 h 1438"/>
                <a:gd name="T82" fmla="*/ 73 w 967"/>
                <a:gd name="T83" fmla="*/ 945 h 1438"/>
                <a:gd name="T84" fmla="*/ 144 w 967"/>
                <a:gd name="T85" fmla="*/ 918 h 1438"/>
                <a:gd name="T86" fmla="*/ 203 w 967"/>
                <a:gd name="T87" fmla="*/ 937 h 1438"/>
                <a:gd name="T88" fmla="*/ 286 w 967"/>
                <a:gd name="T89" fmla="*/ 1013 h 1438"/>
                <a:gd name="T90" fmla="*/ 364 w 967"/>
                <a:gd name="T91" fmla="*/ 954 h 1438"/>
                <a:gd name="T92" fmla="*/ 307 w 967"/>
                <a:gd name="T93" fmla="*/ 730 h 1438"/>
                <a:gd name="T94" fmla="*/ 200 w 967"/>
                <a:gd name="T95" fmla="*/ 700 h 1438"/>
                <a:gd name="T96" fmla="*/ 154 w 967"/>
                <a:gd name="T97" fmla="*/ 676 h 1438"/>
                <a:gd name="T98" fmla="*/ 85 w 967"/>
                <a:gd name="T99" fmla="*/ 616 h 1438"/>
                <a:gd name="T100" fmla="*/ 19 w 967"/>
                <a:gd name="T101" fmla="*/ 503 h 1438"/>
                <a:gd name="T102" fmla="*/ 3 w 967"/>
                <a:gd name="T103" fmla="*/ 433 h 1438"/>
                <a:gd name="T104" fmla="*/ 10 w 967"/>
                <a:gd name="T105" fmla="*/ 323 h 1438"/>
                <a:gd name="T106" fmla="*/ 52 w 967"/>
                <a:gd name="T107" fmla="*/ 242 h 1438"/>
                <a:gd name="T108" fmla="*/ 119 w 967"/>
                <a:gd name="T109" fmla="*/ 177 h 1438"/>
                <a:gd name="T110" fmla="*/ 186 w 967"/>
                <a:gd name="T111" fmla="*/ 139 h 1438"/>
                <a:gd name="T112" fmla="*/ 268 w 967"/>
                <a:gd name="T113" fmla="*/ 112 h 1438"/>
                <a:gd name="T114" fmla="*/ 331 w 967"/>
                <a:gd name="T115" fmla="*/ 99 h 1438"/>
                <a:gd name="T116" fmla="*/ 356 w 967"/>
                <a:gd name="T117" fmla="*/ 29 h 1438"/>
                <a:gd name="T118" fmla="*/ 407 w 967"/>
                <a:gd name="T119" fmla="*/ 2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7" h="1438">
                  <a:moveTo>
                    <a:pt x="569" y="782"/>
                  </a:moveTo>
                  <a:lnTo>
                    <a:pt x="573" y="891"/>
                  </a:lnTo>
                  <a:lnTo>
                    <a:pt x="574" y="1004"/>
                  </a:lnTo>
                  <a:lnTo>
                    <a:pt x="577" y="1121"/>
                  </a:lnTo>
                  <a:lnTo>
                    <a:pt x="604" y="1115"/>
                  </a:lnTo>
                  <a:lnTo>
                    <a:pt x="629" y="1106"/>
                  </a:lnTo>
                  <a:lnTo>
                    <a:pt x="652" y="1093"/>
                  </a:lnTo>
                  <a:lnTo>
                    <a:pt x="672" y="1077"/>
                  </a:lnTo>
                  <a:lnTo>
                    <a:pt x="692" y="1056"/>
                  </a:lnTo>
                  <a:lnTo>
                    <a:pt x="712" y="1030"/>
                  </a:lnTo>
                  <a:lnTo>
                    <a:pt x="730" y="1002"/>
                  </a:lnTo>
                  <a:lnTo>
                    <a:pt x="745" y="971"/>
                  </a:lnTo>
                  <a:lnTo>
                    <a:pt x="755" y="941"/>
                  </a:lnTo>
                  <a:lnTo>
                    <a:pt x="759" y="912"/>
                  </a:lnTo>
                  <a:lnTo>
                    <a:pt x="756" y="893"/>
                  </a:lnTo>
                  <a:lnTo>
                    <a:pt x="750" y="877"/>
                  </a:lnTo>
                  <a:lnTo>
                    <a:pt x="741" y="863"/>
                  </a:lnTo>
                  <a:lnTo>
                    <a:pt x="728" y="851"/>
                  </a:lnTo>
                  <a:lnTo>
                    <a:pt x="694" y="830"/>
                  </a:lnTo>
                  <a:lnTo>
                    <a:pt x="657" y="811"/>
                  </a:lnTo>
                  <a:lnTo>
                    <a:pt x="616" y="796"/>
                  </a:lnTo>
                  <a:lnTo>
                    <a:pt x="569" y="782"/>
                  </a:lnTo>
                  <a:close/>
                  <a:moveTo>
                    <a:pt x="341" y="313"/>
                  </a:moveTo>
                  <a:lnTo>
                    <a:pt x="301" y="323"/>
                  </a:lnTo>
                  <a:lnTo>
                    <a:pt x="266" y="337"/>
                  </a:lnTo>
                  <a:lnTo>
                    <a:pt x="251" y="346"/>
                  </a:lnTo>
                  <a:lnTo>
                    <a:pt x="237" y="357"/>
                  </a:lnTo>
                  <a:lnTo>
                    <a:pt x="227" y="369"/>
                  </a:lnTo>
                  <a:lnTo>
                    <a:pt x="219" y="384"/>
                  </a:lnTo>
                  <a:lnTo>
                    <a:pt x="214" y="399"/>
                  </a:lnTo>
                  <a:lnTo>
                    <a:pt x="214" y="416"/>
                  </a:lnTo>
                  <a:lnTo>
                    <a:pt x="222" y="441"/>
                  </a:lnTo>
                  <a:lnTo>
                    <a:pt x="236" y="464"/>
                  </a:lnTo>
                  <a:lnTo>
                    <a:pt x="254" y="484"/>
                  </a:lnTo>
                  <a:lnTo>
                    <a:pt x="280" y="501"/>
                  </a:lnTo>
                  <a:lnTo>
                    <a:pt x="307" y="511"/>
                  </a:lnTo>
                  <a:lnTo>
                    <a:pt x="350" y="521"/>
                  </a:lnTo>
                  <a:lnTo>
                    <a:pt x="345" y="418"/>
                  </a:lnTo>
                  <a:lnTo>
                    <a:pt x="341" y="313"/>
                  </a:lnTo>
                  <a:close/>
                  <a:moveTo>
                    <a:pt x="427" y="0"/>
                  </a:moveTo>
                  <a:lnTo>
                    <a:pt x="447" y="2"/>
                  </a:lnTo>
                  <a:lnTo>
                    <a:pt x="467" y="7"/>
                  </a:lnTo>
                  <a:lnTo>
                    <a:pt x="486" y="16"/>
                  </a:lnTo>
                  <a:lnTo>
                    <a:pt x="504" y="27"/>
                  </a:lnTo>
                  <a:lnTo>
                    <a:pt x="519" y="43"/>
                  </a:lnTo>
                  <a:lnTo>
                    <a:pt x="530" y="62"/>
                  </a:lnTo>
                  <a:lnTo>
                    <a:pt x="539" y="82"/>
                  </a:lnTo>
                  <a:lnTo>
                    <a:pt x="543" y="107"/>
                  </a:lnTo>
                  <a:lnTo>
                    <a:pt x="543" y="109"/>
                  </a:lnTo>
                  <a:lnTo>
                    <a:pt x="607" y="123"/>
                  </a:lnTo>
                  <a:lnTo>
                    <a:pt x="667" y="142"/>
                  </a:lnTo>
                  <a:lnTo>
                    <a:pt x="725" y="164"/>
                  </a:lnTo>
                  <a:lnTo>
                    <a:pt x="743" y="175"/>
                  </a:lnTo>
                  <a:lnTo>
                    <a:pt x="756" y="187"/>
                  </a:lnTo>
                  <a:lnTo>
                    <a:pt x="768" y="201"/>
                  </a:lnTo>
                  <a:lnTo>
                    <a:pt x="780" y="223"/>
                  </a:lnTo>
                  <a:lnTo>
                    <a:pt x="787" y="246"/>
                  </a:lnTo>
                  <a:lnTo>
                    <a:pt x="789" y="270"/>
                  </a:lnTo>
                  <a:lnTo>
                    <a:pt x="787" y="293"/>
                  </a:lnTo>
                  <a:lnTo>
                    <a:pt x="778" y="318"/>
                  </a:lnTo>
                  <a:lnTo>
                    <a:pt x="764" y="340"/>
                  </a:lnTo>
                  <a:lnTo>
                    <a:pt x="746" y="356"/>
                  </a:lnTo>
                  <a:lnTo>
                    <a:pt x="725" y="367"/>
                  </a:lnTo>
                  <a:lnTo>
                    <a:pt x="702" y="374"/>
                  </a:lnTo>
                  <a:lnTo>
                    <a:pt x="678" y="373"/>
                  </a:lnTo>
                  <a:lnTo>
                    <a:pt x="652" y="364"/>
                  </a:lnTo>
                  <a:lnTo>
                    <a:pt x="604" y="345"/>
                  </a:lnTo>
                  <a:lnTo>
                    <a:pt x="551" y="328"/>
                  </a:lnTo>
                  <a:lnTo>
                    <a:pt x="558" y="473"/>
                  </a:lnTo>
                  <a:lnTo>
                    <a:pt x="561" y="562"/>
                  </a:lnTo>
                  <a:lnTo>
                    <a:pt x="613" y="574"/>
                  </a:lnTo>
                  <a:lnTo>
                    <a:pt x="666" y="589"/>
                  </a:lnTo>
                  <a:lnTo>
                    <a:pt x="717" y="607"/>
                  </a:lnTo>
                  <a:lnTo>
                    <a:pt x="768" y="629"/>
                  </a:lnTo>
                  <a:lnTo>
                    <a:pt x="817" y="655"/>
                  </a:lnTo>
                  <a:lnTo>
                    <a:pt x="863" y="688"/>
                  </a:lnTo>
                  <a:lnTo>
                    <a:pt x="891" y="715"/>
                  </a:lnTo>
                  <a:lnTo>
                    <a:pt x="916" y="745"/>
                  </a:lnTo>
                  <a:lnTo>
                    <a:pt x="936" y="778"/>
                  </a:lnTo>
                  <a:lnTo>
                    <a:pt x="951" y="815"/>
                  </a:lnTo>
                  <a:lnTo>
                    <a:pt x="962" y="853"/>
                  </a:lnTo>
                  <a:lnTo>
                    <a:pt x="967" y="894"/>
                  </a:lnTo>
                  <a:lnTo>
                    <a:pt x="964" y="938"/>
                  </a:lnTo>
                  <a:lnTo>
                    <a:pt x="956" y="984"/>
                  </a:lnTo>
                  <a:lnTo>
                    <a:pt x="944" y="1031"/>
                  </a:lnTo>
                  <a:lnTo>
                    <a:pt x="925" y="1077"/>
                  </a:lnTo>
                  <a:lnTo>
                    <a:pt x="900" y="1122"/>
                  </a:lnTo>
                  <a:lnTo>
                    <a:pt x="872" y="1165"/>
                  </a:lnTo>
                  <a:lnTo>
                    <a:pt x="838" y="1207"/>
                  </a:lnTo>
                  <a:lnTo>
                    <a:pt x="802" y="1245"/>
                  </a:lnTo>
                  <a:lnTo>
                    <a:pt x="764" y="1276"/>
                  </a:lnTo>
                  <a:lnTo>
                    <a:pt x="722" y="1300"/>
                  </a:lnTo>
                  <a:lnTo>
                    <a:pt x="677" y="1318"/>
                  </a:lnTo>
                  <a:lnTo>
                    <a:pt x="629" y="1329"/>
                  </a:lnTo>
                  <a:lnTo>
                    <a:pt x="578" y="1334"/>
                  </a:lnTo>
                  <a:lnTo>
                    <a:pt x="578" y="1340"/>
                  </a:lnTo>
                  <a:lnTo>
                    <a:pt x="575" y="1363"/>
                  </a:lnTo>
                  <a:lnTo>
                    <a:pt x="569" y="1384"/>
                  </a:lnTo>
                  <a:lnTo>
                    <a:pt x="559" y="1401"/>
                  </a:lnTo>
                  <a:lnTo>
                    <a:pt x="546" y="1415"/>
                  </a:lnTo>
                  <a:lnTo>
                    <a:pt x="531" y="1425"/>
                  </a:lnTo>
                  <a:lnTo>
                    <a:pt x="514" y="1433"/>
                  </a:lnTo>
                  <a:lnTo>
                    <a:pt x="496" y="1437"/>
                  </a:lnTo>
                  <a:lnTo>
                    <a:pt x="478" y="1438"/>
                  </a:lnTo>
                  <a:lnTo>
                    <a:pt x="456" y="1437"/>
                  </a:lnTo>
                  <a:lnTo>
                    <a:pt x="434" y="1431"/>
                  </a:lnTo>
                  <a:lnTo>
                    <a:pt x="414" y="1419"/>
                  </a:lnTo>
                  <a:lnTo>
                    <a:pt x="398" y="1405"/>
                  </a:lnTo>
                  <a:lnTo>
                    <a:pt x="384" y="1390"/>
                  </a:lnTo>
                  <a:lnTo>
                    <a:pt x="375" y="1371"/>
                  </a:lnTo>
                  <a:lnTo>
                    <a:pt x="369" y="1352"/>
                  </a:lnTo>
                  <a:lnTo>
                    <a:pt x="368" y="1330"/>
                  </a:lnTo>
                  <a:lnTo>
                    <a:pt x="368" y="1295"/>
                  </a:lnTo>
                  <a:lnTo>
                    <a:pt x="310" y="1272"/>
                  </a:lnTo>
                  <a:lnTo>
                    <a:pt x="254" y="1243"/>
                  </a:lnTo>
                  <a:lnTo>
                    <a:pt x="200" y="1210"/>
                  </a:lnTo>
                  <a:lnTo>
                    <a:pt x="150" y="1174"/>
                  </a:lnTo>
                  <a:lnTo>
                    <a:pt x="103" y="1135"/>
                  </a:lnTo>
                  <a:lnTo>
                    <a:pt x="62" y="1093"/>
                  </a:lnTo>
                  <a:lnTo>
                    <a:pt x="47" y="1074"/>
                  </a:lnTo>
                  <a:lnTo>
                    <a:pt x="38" y="1053"/>
                  </a:lnTo>
                  <a:lnTo>
                    <a:pt x="34" y="1031"/>
                  </a:lnTo>
                  <a:lnTo>
                    <a:pt x="36" y="1008"/>
                  </a:lnTo>
                  <a:lnTo>
                    <a:pt x="42" y="985"/>
                  </a:lnTo>
                  <a:lnTo>
                    <a:pt x="56" y="964"/>
                  </a:lnTo>
                  <a:lnTo>
                    <a:pt x="73" y="945"/>
                  </a:lnTo>
                  <a:lnTo>
                    <a:pt x="95" y="931"/>
                  </a:lnTo>
                  <a:lnTo>
                    <a:pt x="119" y="921"/>
                  </a:lnTo>
                  <a:lnTo>
                    <a:pt x="144" y="918"/>
                  </a:lnTo>
                  <a:lnTo>
                    <a:pt x="165" y="919"/>
                  </a:lnTo>
                  <a:lnTo>
                    <a:pt x="184" y="927"/>
                  </a:lnTo>
                  <a:lnTo>
                    <a:pt x="203" y="937"/>
                  </a:lnTo>
                  <a:lnTo>
                    <a:pt x="219" y="952"/>
                  </a:lnTo>
                  <a:lnTo>
                    <a:pt x="249" y="983"/>
                  </a:lnTo>
                  <a:lnTo>
                    <a:pt x="286" y="1013"/>
                  </a:lnTo>
                  <a:lnTo>
                    <a:pt x="325" y="1041"/>
                  </a:lnTo>
                  <a:lnTo>
                    <a:pt x="365" y="1065"/>
                  </a:lnTo>
                  <a:lnTo>
                    <a:pt x="364" y="954"/>
                  </a:lnTo>
                  <a:lnTo>
                    <a:pt x="361" y="846"/>
                  </a:lnTo>
                  <a:lnTo>
                    <a:pt x="358" y="740"/>
                  </a:lnTo>
                  <a:lnTo>
                    <a:pt x="307" y="730"/>
                  </a:lnTo>
                  <a:lnTo>
                    <a:pt x="256" y="718"/>
                  </a:lnTo>
                  <a:lnTo>
                    <a:pt x="204" y="701"/>
                  </a:lnTo>
                  <a:lnTo>
                    <a:pt x="200" y="700"/>
                  </a:lnTo>
                  <a:lnTo>
                    <a:pt x="195" y="697"/>
                  </a:lnTo>
                  <a:lnTo>
                    <a:pt x="174" y="688"/>
                  </a:lnTo>
                  <a:lnTo>
                    <a:pt x="154" y="676"/>
                  </a:lnTo>
                  <a:lnTo>
                    <a:pt x="134" y="662"/>
                  </a:lnTo>
                  <a:lnTo>
                    <a:pt x="114" y="647"/>
                  </a:lnTo>
                  <a:lnTo>
                    <a:pt x="85" y="616"/>
                  </a:lnTo>
                  <a:lnTo>
                    <a:pt x="58" y="582"/>
                  </a:lnTo>
                  <a:lnTo>
                    <a:pt x="37" y="544"/>
                  </a:lnTo>
                  <a:lnTo>
                    <a:pt x="19" y="503"/>
                  </a:lnTo>
                  <a:lnTo>
                    <a:pt x="14" y="488"/>
                  </a:lnTo>
                  <a:lnTo>
                    <a:pt x="9" y="471"/>
                  </a:lnTo>
                  <a:lnTo>
                    <a:pt x="3" y="433"/>
                  </a:lnTo>
                  <a:lnTo>
                    <a:pt x="0" y="395"/>
                  </a:lnTo>
                  <a:lnTo>
                    <a:pt x="3" y="359"/>
                  </a:lnTo>
                  <a:lnTo>
                    <a:pt x="10" y="323"/>
                  </a:lnTo>
                  <a:lnTo>
                    <a:pt x="23" y="290"/>
                  </a:lnTo>
                  <a:lnTo>
                    <a:pt x="39" y="258"/>
                  </a:lnTo>
                  <a:lnTo>
                    <a:pt x="52" y="242"/>
                  </a:lnTo>
                  <a:lnTo>
                    <a:pt x="64" y="225"/>
                  </a:lnTo>
                  <a:lnTo>
                    <a:pt x="91" y="200"/>
                  </a:lnTo>
                  <a:lnTo>
                    <a:pt x="119" y="177"/>
                  </a:lnTo>
                  <a:lnTo>
                    <a:pt x="141" y="163"/>
                  </a:lnTo>
                  <a:lnTo>
                    <a:pt x="164" y="149"/>
                  </a:lnTo>
                  <a:lnTo>
                    <a:pt x="186" y="139"/>
                  </a:lnTo>
                  <a:lnTo>
                    <a:pt x="210" y="129"/>
                  </a:lnTo>
                  <a:lnTo>
                    <a:pt x="238" y="120"/>
                  </a:lnTo>
                  <a:lnTo>
                    <a:pt x="268" y="112"/>
                  </a:lnTo>
                  <a:lnTo>
                    <a:pt x="300" y="105"/>
                  </a:lnTo>
                  <a:lnTo>
                    <a:pt x="331" y="101"/>
                  </a:lnTo>
                  <a:lnTo>
                    <a:pt x="331" y="99"/>
                  </a:lnTo>
                  <a:lnTo>
                    <a:pt x="334" y="72"/>
                  </a:lnTo>
                  <a:lnTo>
                    <a:pt x="341" y="49"/>
                  </a:lnTo>
                  <a:lnTo>
                    <a:pt x="356" y="29"/>
                  </a:lnTo>
                  <a:lnTo>
                    <a:pt x="370" y="16"/>
                  </a:lnTo>
                  <a:lnTo>
                    <a:pt x="388" y="7"/>
                  </a:lnTo>
                  <a:lnTo>
                    <a:pt x="407" y="2"/>
                  </a:lnTo>
                  <a:lnTo>
                    <a:pt x="4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217192" y="3802839"/>
            <a:ext cx="2508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37275" y="2784053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55853" y="3549131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55853" y="4334579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dirty="0"/>
          </a:p>
        </p:txBody>
      </p:sp>
      <p:grpSp>
        <p:nvGrpSpPr>
          <p:cNvPr id="30" name="Group 17"/>
          <p:cNvGrpSpPr>
            <a:grpSpLocks noChangeAspect="1"/>
          </p:cNvGrpSpPr>
          <p:nvPr/>
        </p:nvGrpSpPr>
        <p:grpSpPr bwMode="auto">
          <a:xfrm>
            <a:off x="6815126" y="2768114"/>
            <a:ext cx="386176" cy="383931"/>
            <a:chOff x="3839" y="313"/>
            <a:chExt cx="1032" cy="1026"/>
          </a:xfrm>
          <a:solidFill>
            <a:schemeClr val="bg1"/>
          </a:solidFill>
        </p:grpSpPr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4426" y="818"/>
              <a:ext cx="95" cy="164"/>
            </a:xfrm>
            <a:custGeom>
              <a:avLst/>
              <a:gdLst>
                <a:gd name="T0" fmla="*/ 191 w 381"/>
                <a:gd name="T1" fmla="*/ 0 h 657"/>
                <a:gd name="T2" fmla="*/ 225 w 381"/>
                <a:gd name="T3" fmla="*/ 4 h 657"/>
                <a:gd name="T4" fmla="*/ 253 w 381"/>
                <a:gd name="T5" fmla="*/ 13 h 657"/>
                <a:gd name="T6" fmla="*/ 278 w 381"/>
                <a:gd name="T7" fmla="*/ 27 h 657"/>
                <a:gd name="T8" fmla="*/ 302 w 381"/>
                <a:gd name="T9" fmla="*/ 46 h 657"/>
                <a:gd name="T10" fmla="*/ 321 w 381"/>
                <a:gd name="T11" fmla="*/ 69 h 657"/>
                <a:gd name="T12" fmla="*/ 337 w 381"/>
                <a:gd name="T13" fmla="*/ 97 h 657"/>
                <a:gd name="T14" fmla="*/ 352 w 381"/>
                <a:gd name="T15" fmla="*/ 128 h 657"/>
                <a:gd name="T16" fmla="*/ 362 w 381"/>
                <a:gd name="T17" fmla="*/ 162 h 657"/>
                <a:gd name="T18" fmla="*/ 369 w 381"/>
                <a:gd name="T19" fmla="*/ 201 h 657"/>
                <a:gd name="T20" fmla="*/ 376 w 381"/>
                <a:gd name="T21" fmla="*/ 240 h 657"/>
                <a:gd name="T22" fmla="*/ 380 w 381"/>
                <a:gd name="T23" fmla="*/ 282 h 657"/>
                <a:gd name="T24" fmla="*/ 381 w 381"/>
                <a:gd name="T25" fmla="*/ 326 h 657"/>
                <a:gd name="T26" fmla="*/ 380 w 381"/>
                <a:gd name="T27" fmla="*/ 373 h 657"/>
                <a:gd name="T28" fmla="*/ 376 w 381"/>
                <a:gd name="T29" fmla="*/ 417 h 657"/>
                <a:gd name="T30" fmla="*/ 369 w 381"/>
                <a:gd name="T31" fmla="*/ 458 h 657"/>
                <a:gd name="T32" fmla="*/ 361 w 381"/>
                <a:gd name="T33" fmla="*/ 498 h 657"/>
                <a:gd name="T34" fmla="*/ 349 w 381"/>
                <a:gd name="T35" fmla="*/ 532 h 657"/>
                <a:gd name="T36" fmla="*/ 335 w 381"/>
                <a:gd name="T37" fmla="*/ 564 h 657"/>
                <a:gd name="T38" fmla="*/ 318 w 381"/>
                <a:gd name="T39" fmla="*/ 591 h 657"/>
                <a:gd name="T40" fmla="*/ 299 w 381"/>
                <a:gd name="T41" fmla="*/ 614 h 657"/>
                <a:gd name="T42" fmla="*/ 276 w 381"/>
                <a:gd name="T43" fmla="*/ 633 h 657"/>
                <a:gd name="T44" fmla="*/ 250 w 381"/>
                <a:gd name="T45" fmla="*/ 646 h 657"/>
                <a:gd name="T46" fmla="*/ 222 w 381"/>
                <a:gd name="T47" fmla="*/ 655 h 657"/>
                <a:gd name="T48" fmla="*/ 191 w 381"/>
                <a:gd name="T49" fmla="*/ 657 h 657"/>
                <a:gd name="T50" fmla="*/ 159 w 381"/>
                <a:gd name="T51" fmla="*/ 653 h 657"/>
                <a:gd name="T52" fmla="*/ 130 w 381"/>
                <a:gd name="T53" fmla="*/ 643 h 657"/>
                <a:gd name="T54" fmla="*/ 103 w 381"/>
                <a:gd name="T55" fmla="*/ 628 h 657"/>
                <a:gd name="T56" fmla="*/ 80 w 381"/>
                <a:gd name="T57" fmla="*/ 606 h 657"/>
                <a:gd name="T58" fmla="*/ 58 w 381"/>
                <a:gd name="T59" fmla="*/ 578 h 657"/>
                <a:gd name="T60" fmla="*/ 40 w 381"/>
                <a:gd name="T61" fmla="*/ 546 h 657"/>
                <a:gd name="T62" fmla="*/ 26 w 381"/>
                <a:gd name="T63" fmla="*/ 510 h 657"/>
                <a:gd name="T64" fmla="*/ 14 w 381"/>
                <a:gd name="T65" fmla="*/ 470 h 657"/>
                <a:gd name="T66" fmla="*/ 5 w 381"/>
                <a:gd name="T67" fmla="*/ 426 h 657"/>
                <a:gd name="T68" fmla="*/ 1 w 381"/>
                <a:gd name="T69" fmla="*/ 379 h 657"/>
                <a:gd name="T70" fmla="*/ 0 w 381"/>
                <a:gd name="T71" fmla="*/ 331 h 657"/>
                <a:gd name="T72" fmla="*/ 1 w 381"/>
                <a:gd name="T73" fmla="*/ 281 h 657"/>
                <a:gd name="T74" fmla="*/ 7 w 381"/>
                <a:gd name="T75" fmla="*/ 234 h 657"/>
                <a:gd name="T76" fmla="*/ 14 w 381"/>
                <a:gd name="T77" fmla="*/ 190 h 657"/>
                <a:gd name="T78" fmla="*/ 26 w 381"/>
                <a:gd name="T79" fmla="*/ 150 h 657"/>
                <a:gd name="T80" fmla="*/ 41 w 381"/>
                <a:gd name="T81" fmla="*/ 114 h 657"/>
                <a:gd name="T82" fmla="*/ 58 w 381"/>
                <a:gd name="T83" fmla="*/ 81 h 657"/>
                <a:gd name="T84" fmla="*/ 80 w 381"/>
                <a:gd name="T85" fmla="*/ 54 h 657"/>
                <a:gd name="T86" fmla="*/ 103 w 381"/>
                <a:gd name="T87" fmla="*/ 31 h 657"/>
                <a:gd name="T88" fmla="*/ 130 w 381"/>
                <a:gd name="T89" fmla="*/ 14 h 657"/>
                <a:gd name="T90" fmla="*/ 159 w 381"/>
                <a:gd name="T91" fmla="*/ 4 h 657"/>
                <a:gd name="T92" fmla="*/ 191 w 381"/>
                <a:gd name="T93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1" h="657">
                  <a:moveTo>
                    <a:pt x="191" y="0"/>
                  </a:moveTo>
                  <a:lnTo>
                    <a:pt x="225" y="4"/>
                  </a:lnTo>
                  <a:lnTo>
                    <a:pt x="253" y="13"/>
                  </a:lnTo>
                  <a:lnTo>
                    <a:pt x="278" y="27"/>
                  </a:lnTo>
                  <a:lnTo>
                    <a:pt x="302" y="46"/>
                  </a:lnTo>
                  <a:lnTo>
                    <a:pt x="321" y="69"/>
                  </a:lnTo>
                  <a:lnTo>
                    <a:pt x="337" y="97"/>
                  </a:lnTo>
                  <a:lnTo>
                    <a:pt x="352" y="128"/>
                  </a:lnTo>
                  <a:lnTo>
                    <a:pt x="362" y="162"/>
                  </a:lnTo>
                  <a:lnTo>
                    <a:pt x="369" y="201"/>
                  </a:lnTo>
                  <a:lnTo>
                    <a:pt x="376" y="240"/>
                  </a:lnTo>
                  <a:lnTo>
                    <a:pt x="380" y="282"/>
                  </a:lnTo>
                  <a:lnTo>
                    <a:pt x="381" y="326"/>
                  </a:lnTo>
                  <a:lnTo>
                    <a:pt x="380" y="373"/>
                  </a:lnTo>
                  <a:lnTo>
                    <a:pt x="376" y="417"/>
                  </a:lnTo>
                  <a:lnTo>
                    <a:pt x="369" y="458"/>
                  </a:lnTo>
                  <a:lnTo>
                    <a:pt x="361" y="498"/>
                  </a:lnTo>
                  <a:lnTo>
                    <a:pt x="349" y="532"/>
                  </a:lnTo>
                  <a:lnTo>
                    <a:pt x="335" y="564"/>
                  </a:lnTo>
                  <a:lnTo>
                    <a:pt x="318" y="591"/>
                  </a:lnTo>
                  <a:lnTo>
                    <a:pt x="299" y="614"/>
                  </a:lnTo>
                  <a:lnTo>
                    <a:pt x="276" y="633"/>
                  </a:lnTo>
                  <a:lnTo>
                    <a:pt x="250" y="646"/>
                  </a:lnTo>
                  <a:lnTo>
                    <a:pt x="222" y="655"/>
                  </a:lnTo>
                  <a:lnTo>
                    <a:pt x="191" y="657"/>
                  </a:lnTo>
                  <a:lnTo>
                    <a:pt x="159" y="653"/>
                  </a:lnTo>
                  <a:lnTo>
                    <a:pt x="130" y="643"/>
                  </a:lnTo>
                  <a:lnTo>
                    <a:pt x="103" y="628"/>
                  </a:lnTo>
                  <a:lnTo>
                    <a:pt x="80" y="606"/>
                  </a:lnTo>
                  <a:lnTo>
                    <a:pt x="58" y="578"/>
                  </a:lnTo>
                  <a:lnTo>
                    <a:pt x="40" y="546"/>
                  </a:lnTo>
                  <a:lnTo>
                    <a:pt x="26" y="510"/>
                  </a:lnTo>
                  <a:lnTo>
                    <a:pt x="14" y="470"/>
                  </a:lnTo>
                  <a:lnTo>
                    <a:pt x="5" y="426"/>
                  </a:lnTo>
                  <a:lnTo>
                    <a:pt x="1" y="379"/>
                  </a:lnTo>
                  <a:lnTo>
                    <a:pt x="0" y="331"/>
                  </a:lnTo>
                  <a:lnTo>
                    <a:pt x="1" y="281"/>
                  </a:lnTo>
                  <a:lnTo>
                    <a:pt x="7" y="234"/>
                  </a:lnTo>
                  <a:lnTo>
                    <a:pt x="14" y="190"/>
                  </a:lnTo>
                  <a:lnTo>
                    <a:pt x="26" y="150"/>
                  </a:lnTo>
                  <a:lnTo>
                    <a:pt x="41" y="114"/>
                  </a:lnTo>
                  <a:lnTo>
                    <a:pt x="58" y="81"/>
                  </a:lnTo>
                  <a:lnTo>
                    <a:pt x="80" y="54"/>
                  </a:lnTo>
                  <a:lnTo>
                    <a:pt x="103" y="31"/>
                  </a:lnTo>
                  <a:lnTo>
                    <a:pt x="130" y="14"/>
                  </a:lnTo>
                  <a:lnTo>
                    <a:pt x="159" y="4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4188" y="668"/>
              <a:ext cx="94" cy="163"/>
            </a:xfrm>
            <a:custGeom>
              <a:avLst/>
              <a:gdLst>
                <a:gd name="T0" fmla="*/ 189 w 379"/>
                <a:gd name="T1" fmla="*/ 0 h 655"/>
                <a:gd name="T2" fmla="*/ 222 w 379"/>
                <a:gd name="T3" fmla="*/ 2 h 655"/>
                <a:gd name="T4" fmla="*/ 252 w 379"/>
                <a:gd name="T5" fmla="*/ 11 h 655"/>
                <a:gd name="T6" fmla="*/ 277 w 379"/>
                <a:gd name="T7" fmla="*/ 25 h 655"/>
                <a:gd name="T8" fmla="*/ 299 w 379"/>
                <a:gd name="T9" fmla="*/ 44 h 655"/>
                <a:gd name="T10" fmla="*/ 318 w 379"/>
                <a:gd name="T11" fmla="*/ 68 h 655"/>
                <a:gd name="T12" fmla="*/ 335 w 379"/>
                <a:gd name="T13" fmla="*/ 95 h 655"/>
                <a:gd name="T14" fmla="*/ 349 w 379"/>
                <a:gd name="T15" fmla="*/ 127 h 655"/>
                <a:gd name="T16" fmla="*/ 359 w 379"/>
                <a:gd name="T17" fmla="*/ 161 h 655"/>
                <a:gd name="T18" fmla="*/ 368 w 379"/>
                <a:gd name="T19" fmla="*/ 198 h 655"/>
                <a:gd name="T20" fmla="*/ 373 w 379"/>
                <a:gd name="T21" fmla="*/ 239 h 655"/>
                <a:gd name="T22" fmla="*/ 377 w 379"/>
                <a:gd name="T23" fmla="*/ 281 h 655"/>
                <a:gd name="T24" fmla="*/ 379 w 379"/>
                <a:gd name="T25" fmla="*/ 325 h 655"/>
                <a:gd name="T26" fmla="*/ 377 w 379"/>
                <a:gd name="T27" fmla="*/ 372 h 655"/>
                <a:gd name="T28" fmla="*/ 373 w 379"/>
                <a:gd name="T29" fmla="*/ 415 h 655"/>
                <a:gd name="T30" fmla="*/ 367 w 379"/>
                <a:gd name="T31" fmla="*/ 457 h 655"/>
                <a:gd name="T32" fmla="*/ 358 w 379"/>
                <a:gd name="T33" fmla="*/ 496 h 655"/>
                <a:gd name="T34" fmla="*/ 346 w 379"/>
                <a:gd name="T35" fmla="*/ 531 h 655"/>
                <a:gd name="T36" fmla="*/ 332 w 379"/>
                <a:gd name="T37" fmla="*/ 562 h 655"/>
                <a:gd name="T38" fmla="*/ 316 w 379"/>
                <a:gd name="T39" fmla="*/ 590 h 655"/>
                <a:gd name="T40" fmla="*/ 296 w 379"/>
                <a:gd name="T41" fmla="*/ 613 h 655"/>
                <a:gd name="T42" fmla="*/ 273 w 379"/>
                <a:gd name="T43" fmla="*/ 631 h 655"/>
                <a:gd name="T44" fmla="*/ 249 w 379"/>
                <a:gd name="T45" fmla="*/ 645 h 655"/>
                <a:gd name="T46" fmla="*/ 221 w 379"/>
                <a:gd name="T47" fmla="*/ 652 h 655"/>
                <a:gd name="T48" fmla="*/ 189 w 379"/>
                <a:gd name="T49" fmla="*/ 655 h 655"/>
                <a:gd name="T50" fmla="*/ 157 w 379"/>
                <a:gd name="T51" fmla="*/ 652 h 655"/>
                <a:gd name="T52" fmla="*/ 127 w 379"/>
                <a:gd name="T53" fmla="*/ 642 h 655"/>
                <a:gd name="T54" fmla="*/ 100 w 379"/>
                <a:gd name="T55" fmla="*/ 626 h 655"/>
                <a:gd name="T56" fmla="*/ 77 w 379"/>
                <a:gd name="T57" fmla="*/ 604 h 655"/>
                <a:gd name="T58" fmla="*/ 55 w 379"/>
                <a:gd name="T59" fmla="*/ 577 h 655"/>
                <a:gd name="T60" fmla="*/ 39 w 379"/>
                <a:gd name="T61" fmla="*/ 545 h 655"/>
                <a:gd name="T62" fmla="*/ 23 w 379"/>
                <a:gd name="T63" fmla="*/ 510 h 655"/>
                <a:gd name="T64" fmla="*/ 13 w 379"/>
                <a:gd name="T65" fmla="*/ 469 h 655"/>
                <a:gd name="T66" fmla="*/ 5 w 379"/>
                <a:gd name="T67" fmla="*/ 425 h 655"/>
                <a:gd name="T68" fmla="*/ 0 w 379"/>
                <a:gd name="T69" fmla="*/ 378 h 655"/>
                <a:gd name="T70" fmla="*/ 0 w 379"/>
                <a:gd name="T71" fmla="*/ 329 h 655"/>
                <a:gd name="T72" fmla="*/ 1 w 379"/>
                <a:gd name="T73" fmla="*/ 280 h 655"/>
                <a:gd name="T74" fmla="*/ 7 w 379"/>
                <a:gd name="T75" fmla="*/ 233 h 655"/>
                <a:gd name="T76" fmla="*/ 14 w 379"/>
                <a:gd name="T77" fmla="*/ 190 h 655"/>
                <a:gd name="T78" fmla="*/ 26 w 379"/>
                <a:gd name="T79" fmla="*/ 149 h 655"/>
                <a:gd name="T80" fmla="*/ 40 w 379"/>
                <a:gd name="T81" fmla="*/ 112 h 655"/>
                <a:gd name="T82" fmla="*/ 58 w 379"/>
                <a:gd name="T83" fmla="*/ 80 h 655"/>
                <a:gd name="T84" fmla="*/ 78 w 379"/>
                <a:gd name="T85" fmla="*/ 52 h 655"/>
                <a:gd name="T86" fmla="*/ 101 w 379"/>
                <a:gd name="T87" fmla="*/ 30 h 655"/>
                <a:gd name="T88" fmla="*/ 127 w 379"/>
                <a:gd name="T89" fmla="*/ 14 h 655"/>
                <a:gd name="T90" fmla="*/ 157 w 379"/>
                <a:gd name="T91" fmla="*/ 3 h 655"/>
                <a:gd name="T92" fmla="*/ 189 w 379"/>
                <a:gd name="T9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9" h="655">
                  <a:moveTo>
                    <a:pt x="189" y="0"/>
                  </a:moveTo>
                  <a:lnTo>
                    <a:pt x="222" y="2"/>
                  </a:lnTo>
                  <a:lnTo>
                    <a:pt x="252" y="11"/>
                  </a:lnTo>
                  <a:lnTo>
                    <a:pt x="277" y="25"/>
                  </a:lnTo>
                  <a:lnTo>
                    <a:pt x="299" y="44"/>
                  </a:lnTo>
                  <a:lnTo>
                    <a:pt x="318" y="68"/>
                  </a:lnTo>
                  <a:lnTo>
                    <a:pt x="335" y="95"/>
                  </a:lnTo>
                  <a:lnTo>
                    <a:pt x="349" y="127"/>
                  </a:lnTo>
                  <a:lnTo>
                    <a:pt x="359" y="161"/>
                  </a:lnTo>
                  <a:lnTo>
                    <a:pt x="368" y="198"/>
                  </a:lnTo>
                  <a:lnTo>
                    <a:pt x="373" y="239"/>
                  </a:lnTo>
                  <a:lnTo>
                    <a:pt x="377" y="281"/>
                  </a:lnTo>
                  <a:lnTo>
                    <a:pt x="379" y="325"/>
                  </a:lnTo>
                  <a:lnTo>
                    <a:pt x="377" y="372"/>
                  </a:lnTo>
                  <a:lnTo>
                    <a:pt x="373" y="415"/>
                  </a:lnTo>
                  <a:lnTo>
                    <a:pt x="367" y="457"/>
                  </a:lnTo>
                  <a:lnTo>
                    <a:pt x="358" y="496"/>
                  </a:lnTo>
                  <a:lnTo>
                    <a:pt x="346" y="531"/>
                  </a:lnTo>
                  <a:lnTo>
                    <a:pt x="332" y="562"/>
                  </a:lnTo>
                  <a:lnTo>
                    <a:pt x="316" y="590"/>
                  </a:lnTo>
                  <a:lnTo>
                    <a:pt x="296" y="613"/>
                  </a:lnTo>
                  <a:lnTo>
                    <a:pt x="273" y="631"/>
                  </a:lnTo>
                  <a:lnTo>
                    <a:pt x="249" y="645"/>
                  </a:lnTo>
                  <a:lnTo>
                    <a:pt x="221" y="652"/>
                  </a:lnTo>
                  <a:lnTo>
                    <a:pt x="189" y="655"/>
                  </a:lnTo>
                  <a:lnTo>
                    <a:pt x="157" y="652"/>
                  </a:lnTo>
                  <a:lnTo>
                    <a:pt x="127" y="642"/>
                  </a:lnTo>
                  <a:lnTo>
                    <a:pt x="100" y="626"/>
                  </a:lnTo>
                  <a:lnTo>
                    <a:pt x="77" y="604"/>
                  </a:lnTo>
                  <a:lnTo>
                    <a:pt x="55" y="577"/>
                  </a:lnTo>
                  <a:lnTo>
                    <a:pt x="39" y="545"/>
                  </a:lnTo>
                  <a:lnTo>
                    <a:pt x="23" y="510"/>
                  </a:lnTo>
                  <a:lnTo>
                    <a:pt x="13" y="469"/>
                  </a:lnTo>
                  <a:lnTo>
                    <a:pt x="5" y="425"/>
                  </a:lnTo>
                  <a:lnTo>
                    <a:pt x="0" y="378"/>
                  </a:lnTo>
                  <a:lnTo>
                    <a:pt x="0" y="329"/>
                  </a:lnTo>
                  <a:lnTo>
                    <a:pt x="1" y="280"/>
                  </a:lnTo>
                  <a:lnTo>
                    <a:pt x="7" y="233"/>
                  </a:lnTo>
                  <a:lnTo>
                    <a:pt x="14" y="190"/>
                  </a:lnTo>
                  <a:lnTo>
                    <a:pt x="26" y="149"/>
                  </a:lnTo>
                  <a:lnTo>
                    <a:pt x="40" y="112"/>
                  </a:lnTo>
                  <a:lnTo>
                    <a:pt x="58" y="80"/>
                  </a:lnTo>
                  <a:lnTo>
                    <a:pt x="78" y="52"/>
                  </a:lnTo>
                  <a:lnTo>
                    <a:pt x="101" y="30"/>
                  </a:lnTo>
                  <a:lnTo>
                    <a:pt x="127" y="14"/>
                  </a:lnTo>
                  <a:lnTo>
                    <a:pt x="157" y="3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3839" y="313"/>
              <a:ext cx="1032" cy="1026"/>
            </a:xfrm>
            <a:custGeom>
              <a:avLst/>
              <a:gdLst>
                <a:gd name="T0" fmla="*/ 2465 w 4130"/>
                <a:gd name="T1" fmla="*/ 1914 h 4106"/>
                <a:gd name="T2" fmla="*/ 2357 w 4130"/>
                <a:gd name="T3" fmla="*/ 1965 h 4106"/>
                <a:gd name="T4" fmla="*/ 2271 w 4130"/>
                <a:gd name="T5" fmla="*/ 2058 h 4106"/>
                <a:gd name="T6" fmla="*/ 2213 w 4130"/>
                <a:gd name="T7" fmla="*/ 2191 h 4106"/>
                <a:gd name="T8" fmla="*/ 2193 w 4130"/>
                <a:gd name="T9" fmla="*/ 2362 h 4106"/>
                <a:gd name="T10" fmla="*/ 2213 w 4130"/>
                <a:gd name="T11" fmla="*/ 2529 h 4106"/>
                <a:gd name="T12" fmla="*/ 2271 w 4130"/>
                <a:gd name="T13" fmla="*/ 2655 h 4106"/>
                <a:gd name="T14" fmla="*/ 2355 w 4130"/>
                <a:gd name="T15" fmla="*/ 2742 h 4106"/>
                <a:gd name="T16" fmla="*/ 2458 w 4130"/>
                <a:gd name="T17" fmla="*/ 2789 h 4106"/>
                <a:gd name="T18" fmla="*/ 2574 w 4130"/>
                <a:gd name="T19" fmla="*/ 2795 h 4106"/>
                <a:gd name="T20" fmla="*/ 2685 w 4130"/>
                <a:gd name="T21" fmla="*/ 2761 h 4106"/>
                <a:gd name="T22" fmla="*/ 2779 w 4130"/>
                <a:gd name="T23" fmla="*/ 2683 h 4106"/>
                <a:gd name="T24" fmla="*/ 2847 w 4130"/>
                <a:gd name="T25" fmla="*/ 2564 h 4106"/>
                <a:gd name="T26" fmla="*/ 2882 w 4130"/>
                <a:gd name="T27" fmla="*/ 2402 h 4106"/>
                <a:gd name="T28" fmla="*/ 2875 w 4130"/>
                <a:gd name="T29" fmla="*/ 2219 h 4106"/>
                <a:gd name="T30" fmla="*/ 2828 w 4130"/>
                <a:gd name="T31" fmla="*/ 2073 h 4106"/>
                <a:gd name="T32" fmla="*/ 2747 w 4130"/>
                <a:gd name="T33" fmla="*/ 1971 h 4106"/>
                <a:gd name="T34" fmla="*/ 2635 w 4130"/>
                <a:gd name="T35" fmla="*/ 1915 h 4106"/>
                <a:gd name="T36" fmla="*/ 2426 w 4130"/>
                <a:gd name="T37" fmla="*/ 1302 h 4106"/>
                <a:gd name="T38" fmla="*/ 2553 w 4130"/>
                <a:gd name="T39" fmla="*/ 1302 h 4106"/>
                <a:gd name="T40" fmla="*/ 1547 w 4130"/>
                <a:gd name="T41" fmla="*/ 1305 h 4106"/>
                <a:gd name="T42" fmla="*/ 1426 w 4130"/>
                <a:gd name="T43" fmla="*/ 1348 h 4106"/>
                <a:gd name="T44" fmla="*/ 1327 w 4130"/>
                <a:gd name="T45" fmla="*/ 1438 h 4106"/>
                <a:gd name="T46" fmla="*/ 1262 w 4130"/>
                <a:gd name="T47" fmla="*/ 1576 h 4106"/>
                <a:gd name="T48" fmla="*/ 1237 w 4130"/>
                <a:gd name="T49" fmla="*/ 1756 h 4106"/>
                <a:gd name="T50" fmla="*/ 1259 w 4130"/>
                <a:gd name="T51" fmla="*/ 1924 h 4106"/>
                <a:gd name="T52" fmla="*/ 1316 w 4130"/>
                <a:gd name="T53" fmla="*/ 2052 h 4106"/>
                <a:gd name="T54" fmla="*/ 1400 w 4130"/>
                <a:gd name="T55" fmla="*/ 2140 h 4106"/>
                <a:gd name="T56" fmla="*/ 1503 w 4130"/>
                <a:gd name="T57" fmla="*/ 2187 h 4106"/>
                <a:gd name="T58" fmla="*/ 1620 w 4130"/>
                <a:gd name="T59" fmla="*/ 2193 h 4106"/>
                <a:gd name="T60" fmla="*/ 1732 w 4130"/>
                <a:gd name="T61" fmla="*/ 2158 h 4106"/>
                <a:gd name="T62" fmla="*/ 1826 w 4130"/>
                <a:gd name="T63" fmla="*/ 2081 h 4106"/>
                <a:gd name="T64" fmla="*/ 1894 w 4130"/>
                <a:gd name="T65" fmla="*/ 1961 h 4106"/>
                <a:gd name="T66" fmla="*/ 1929 w 4130"/>
                <a:gd name="T67" fmla="*/ 1799 h 4106"/>
                <a:gd name="T68" fmla="*/ 1922 w 4130"/>
                <a:gd name="T69" fmla="*/ 1617 h 4106"/>
                <a:gd name="T70" fmla="*/ 1875 w 4130"/>
                <a:gd name="T71" fmla="*/ 1472 h 4106"/>
                <a:gd name="T72" fmla="*/ 1793 w 4130"/>
                <a:gd name="T73" fmla="*/ 1370 h 4106"/>
                <a:gd name="T74" fmla="*/ 1681 w 4130"/>
                <a:gd name="T75" fmla="*/ 1313 h 4106"/>
                <a:gd name="T76" fmla="*/ 2197 w 4130"/>
                <a:gd name="T77" fmla="*/ 0 h 4106"/>
                <a:gd name="T78" fmla="*/ 3109 w 4130"/>
                <a:gd name="T79" fmla="*/ 662 h 4106"/>
                <a:gd name="T80" fmla="*/ 3998 w 4130"/>
                <a:gd name="T81" fmla="*/ 1392 h 4106"/>
                <a:gd name="T82" fmla="*/ 3742 w 4130"/>
                <a:gd name="T83" fmla="*/ 2524 h 4106"/>
                <a:gd name="T84" fmla="*/ 3432 w 4130"/>
                <a:gd name="T85" fmla="*/ 3599 h 4106"/>
                <a:gd name="T86" fmla="*/ 2287 w 4130"/>
                <a:gd name="T87" fmla="*/ 3797 h 4106"/>
                <a:gd name="T88" fmla="*/ 1122 w 4130"/>
                <a:gd name="T89" fmla="*/ 3898 h 4106"/>
                <a:gd name="T90" fmla="*/ 542 w 4130"/>
                <a:gd name="T91" fmla="*/ 2941 h 4106"/>
                <a:gd name="T92" fmla="*/ 0 w 4130"/>
                <a:gd name="T93" fmla="*/ 1922 h 4106"/>
                <a:gd name="T94" fmla="*/ 668 w 4130"/>
                <a:gd name="T95" fmla="*/ 979 h 4106"/>
                <a:gd name="T96" fmla="*/ 1375 w 4130"/>
                <a:gd name="T97" fmla="*/ 105 h 4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30" h="4106">
                  <a:moveTo>
                    <a:pt x="2546" y="1904"/>
                  </a:moveTo>
                  <a:lnTo>
                    <a:pt x="2505" y="1906"/>
                  </a:lnTo>
                  <a:lnTo>
                    <a:pt x="2465" y="1914"/>
                  </a:lnTo>
                  <a:lnTo>
                    <a:pt x="2428" y="1927"/>
                  </a:lnTo>
                  <a:lnTo>
                    <a:pt x="2392" y="1943"/>
                  </a:lnTo>
                  <a:lnTo>
                    <a:pt x="2357" y="1965"/>
                  </a:lnTo>
                  <a:lnTo>
                    <a:pt x="2325" y="1992"/>
                  </a:lnTo>
                  <a:lnTo>
                    <a:pt x="2297" y="2022"/>
                  </a:lnTo>
                  <a:lnTo>
                    <a:pt x="2271" y="2058"/>
                  </a:lnTo>
                  <a:lnTo>
                    <a:pt x="2248" y="2098"/>
                  </a:lnTo>
                  <a:lnTo>
                    <a:pt x="2229" y="2142"/>
                  </a:lnTo>
                  <a:lnTo>
                    <a:pt x="2213" y="2191"/>
                  </a:lnTo>
                  <a:lnTo>
                    <a:pt x="2202" y="2243"/>
                  </a:lnTo>
                  <a:lnTo>
                    <a:pt x="2195" y="2300"/>
                  </a:lnTo>
                  <a:lnTo>
                    <a:pt x="2193" y="2362"/>
                  </a:lnTo>
                  <a:lnTo>
                    <a:pt x="2195" y="2422"/>
                  </a:lnTo>
                  <a:lnTo>
                    <a:pt x="2203" y="2476"/>
                  </a:lnTo>
                  <a:lnTo>
                    <a:pt x="2213" y="2529"/>
                  </a:lnTo>
                  <a:lnTo>
                    <a:pt x="2229" y="2575"/>
                  </a:lnTo>
                  <a:lnTo>
                    <a:pt x="2248" y="2618"/>
                  </a:lnTo>
                  <a:lnTo>
                    <a:pt x="2271" y="2655"/>
                  </a:lnTo>
                  <a:lnTo>
                    <a:pt x="2296" y="2688"/>
                  </a:lnTo>
                  <a:lnTo>
                    <a:pt x="2324" y="2717"/>
                  </a:lnTo>
                  <a:lnTo>
                    <a:pt x="2355" y="2742"/>
                  </a:lnTo>
                  <a:lnTo>
                    <a:pt x="2388" y="2762"/>
                  </a:lnTo>
                  <a:lnTo>
                    <a:pt x="2423" y="2777"/>
                  </a:lnTo>
                  <a:lnTo>
                    <a:pt x="2458" y="2789"/>
                  </a:lnTo>
                  <a:lnTo>
                    <a:pt x="2496" y="2795"/>
                  </a:lnTo>
                  <a:lnTo>
                    <a:pt x="2534" y="2798"/>
                  </a:lnTo>
                  <a:lnTo>
                    <a:pt x="2574" y="2795"/>
                  </a:lnTo>
                  <a:lnTo>
                    <a:pt x="2612" y="2789"/>
                  </a:lnTo>
                  <a:lnTo>
                    <a:pt x="2651" y="2777"/>
                  </a:lnTo>
                  <a:lnTo>
                    <a:pt x="2685" y="2761"/>
                  </a:lnTo>
                  <a:lnTo>
                    <a:pt x="2719" y="2739"/>
                  </a:lnTo>
                  <a:lnTo>
                    <a:pt x="2751" y="2714"/>
                  </a:lnTo>
                  <a:lnTo>
                    <a:pt x="2779" y="2683"/>
                  </a:lnTo>
                  <a:lnTo>
                    <a:pt x="2806" y="2649"/>
                  </a:lnTo>
                  <a:lnTo>
                    <a:pt x="2828" y="2608"/>
                  </a:lnTo>
                  <a:lnTo>
                    <a:pt x="2847" y="2564"/>
                  </a:lnTo>
                  <a:lnTo>
                    <a:pt x="2862" y="2515"/>
                  </a:lnTo>
                  <a:lnTo>
                    <a:pt x="2874" y="2461"/>
                  </a:lnTo>
                  <a:lnTo>
                    <a:pt x="2882" y="2402"/>
                  </a:lnTo>
                  <a:lnTo>
                    <a:pt x="2884" y="2339"/>
                  </a:lnTo>
                  <a:lnTo>
                    <a:pt x="2882" y="2276"/>
                  </a:lnTo>
                  <a:lnTo>
                    <a:pt x="2875" y="2219"/>
                  </a:lnTo>
                  <a:lnTo>
                    <a:pt x="2864" y="2167"/>
                  </a:lnTo>
                  <a:lnTo>
                    <a:pt x="2848" y="2118"/>
                  </a:lnTo>
                  <a:lnTo>
                    <a:pt x="2828" y="2073"/>
                  </a:lnTo>
                  <a:lnTo>
                    <a:pt x="2805" y="2035"/>
                  </a:lnTo>
                  <a:lnTo>
                    <a:pt x="2778" y="2001"/>
                  </a:lnTo>
                  <a:lnTo>
                    <a:pt x="2747" y="1971"/>
                  </a:lnTo>
                  <a:lnTo>
                    <a:pt x="2712" y="1947"/>
                  </a:lnTo>
                  <a:lnTo>
                    <a:pt x="2675" y="1929"/>
                  </a:lnTo>
                  <a:lnTo>
                    <a:pt x="2635" y="1915"/>
                  </a:lnTo>
                  <a:lnTo>
                    <a:pt x="2592" y="1908"/>
                  </a:lnTo>
                  <a:lnTo>
                    <a:pt x="2546" y="1904"/>
                  </a:lnTo>
                  <a:close/>
                  <a:moveTo>
                    <a:pt x="2426" y="1302"/>
                  </a:moveTo>
                  <a:lnTo>
                    <a:pt x="1567" y="2807"/>
                  </a:lnTo>
                  <a:lnTo>
                    <a:pt x="1693" y="2807"/>
                  </a:lnTo>
                  <a:lnTo>
                    <a:pt x="2553" y="1302"/>
                  </a:lnTo>
                  <a:lnTo>
                    <a:pt x="2426" y="1302"/>
                  </a:lnTo>
                  <a:close/>
                  <a:moveTo>
                    <a:pt x="1591" y="1302"/>
                  </a:moveTo>
                  <a:lnTo>
                    <a:pt x="1547" y="1305"/>
                  </a:lnTo>
                  <a:lnTo>
                    <a:pt x="1504" y="1313"/>
                  </a:lnTo>
                  <a:lnTo>
                    <a:pt x="1464" y="1327"/>
                  </a:lnTo>
                  <a:lnTo>
                    <a:pt x="1426" y="1348"/>
                  </a:lnTo>
                  <a:lnTo>
                    <a:pt x="1390" y="1372"/>
                  </a:lnTo>
                  <a:lnTo>
                    <a:pt x="1357" y="1403"/>
                  </a:lnTo>
                  <a:lnTo>
                    <a:pt x="1327" y="1438"/>
                  </a:lnTo>
                  <a:lnTo>
                    <a:pt x="1302" y="1479"/>
                  </a:lnTo>
                  <a:lnTo>
                    <a:pt x="1280" y="1525"/>
                  </a:lnTo>
                  <a:lnTo>
                    <a:pt x="1262" y="1576"/>
                  </a:lnTo>
                  <a:lnTo>
                    <a:pt x="1248" y="1631"/>
                  </a:lnTo>
                  <a:lnTo>
                    <a:pt x="1240" y="1692"/>
                  </a:lnTo>
                  <a:lnTo>
                    <a:pt x="1237" y="1756"/>
                  </a:lnTo>
                  <a:lnTo>
                    <a:pt x="1240" y="1817"/>
                  </a:lnTo>
                  <a:lnTo>
                    <a:pt x="1248" y="1873"/>
                  </a:lnTo>
                  <a:lnTo>
                    <a:pt x="1259" y="1924"/>
                  </a:lnTo>
                  <a:lnTo>
                    <a:pt x="1275" y="1971"/>
                  </a:lnTo>
                  <a:lnTo>
                    <a:pt x="1294" y="2015"/>
                  </a:lnTo>
                  <a:lnTo>
                    <a:pt x="1316" y="2052"/>
                  </a:lnTo>
                  <a:lnTo>
                    <a:pt x="1341" y="2086"/>
                  </a:lnTo>
                  <a:lnTo>
                    <a:pt x="1370" y="2116"/>
                  </a:lnTo>
                  <a:lnTo>
                    <a:pt x="1400" y="2140"/>
                  </a:lnTo>
                  <a:lnTo>
                    <a:pt x="1432" y="2160"/>
                  </a:lnTo>
                  <a:lnTo>
                    <a:pt x="1467" y="2175"/>
                  </a:lnTo>
                  <a:lnTo>
                    <a:pt x="1503" y="2187"/>
                  </a:lnTo>
                  <a:lnTo>
                    <a:pt x="1541" y="2193"/>
                  </a:lnTo>
                  <a:lnTo>
                    <a:pt x="1580" y="2196"/>
                  </a:lnTo>
                  <a:lnTo>
                    <a:pt x="1620" y="2193"/>
                  </a:lnTo>
                  <a:lnTo>
                    <a:pt x="1659" y="2186"/>
                  </a:lnTo>
                  <a:lnTo>
                    <a:pt x="1697" y="2174"/>
                  </a:lnTo>
                  <a:lnTo>
                    <a:pt x="1732" y="2158"/>
                  </a:lnTo>
                  <a:lnTo>
                    <a:pt x="1766" y="2137"/>
                  </a:lnTo>
                  <a:lnTo>
                    <a:pt x="1798" y="2112"/>
                  </a:lnTo>
                  <a:lnTo>
                    <a:pt x="1826" y="2081"/>
                  </a:lnTo>
                  <a:lnTo>
                    <a:pt x="1852" y="2045"/>
                  </a:lnTo>
                  <a:lnTo>
                    <a:pt x="1875" y="2006"/>
                  </a:lnTo>
                  <a:lnTo>
                    <a:pt x="1894" y="1961"/>
                  </a:lnTo>
                  <a:lnTo>
                    <a:pt x="1909" y="1913"/>
                  </a:lnTo>
                  <a:lnTo>
                    <a:pt x="1921" y="1858"/>
                  </a:lnTo>
                  <a:lnTo>
                    <a:pt x="1929" y="1799"/>
                  </a:lnTo>
                  <a:lnTo>
                    <a:pt x="1931" y="1737"/>
                  </a:lnTo>
                  <a:lnTo>
                    <a:pt x="1929" y="1674"/>
                  </a:lnTo>
                  <a:lnTo>
                    <a:pt x="1922" y="1617"/>
                  </a:lnTo>
                  <a:lnTo>
                    <a:pt x="1911" y="1565"/>
                  </a:lnTo>
                  <a:lnTo>
                    <a:pt x="1894" y="1516"/>
                  </a:lnTo>
                  <a:lnTo>
                    <a:pt x="1875" y="1472"/>
                  </a:lnTo>
                  <a:lnTo>
                    <a:pt x="1852" y="1433"/>
                  </a:lnTo>
                  <a:lnTo>
                    <a:pt x="1824" y="1399"/>
                  </a:lnTo>
                  <a:lnTo>
                    <a:pt x="1793" y="1370"/>
                  </a:lnTo>
                  <a:lnTo>
                    <a:pt x="1758" y="1345"/>
                  </a:lnTo>
                  <a:lnTo>
                    <a:pt x="1721" y="1326"/>
                  </a:lnTo>
                  <a:lnTo>
                    <a:pt x="1681" y="1313"/>
                  </a:lnTo>
                  <a:lnTo>
                    <a:pt x="1638" y="1305"/>
                  </a:lnTo>
                  <a:lnTo>
                    <a:pt x="1591" y="1302"/>
                  </a:lnTo>
                  <a:close/>
                  <a:moveTo>
                    <a:pt x="2197" y="0"/>
                  </a:moveTo>
                  <a:lnTo>
                    <a:pt x="2514" y="357"/>
                  </a:lnTo>
                  <a:lnTo>
                    <a:pt x="2955" y="209"/>
                  </a:lnTo>
                  <a:lnTo>
                    <a:pt x="3109" y="662"/>
                  </a:lnTo>
                  <a:lnTo>
                    <a:pt x="3619" y="695"/>
                  </a:lnTo>
                  <a:lnTo>
                    <a:pt x="3587" y="1191"/>
                  </a:lnTo>
                  <a:lnTo>
                    <a:pt x="3998" y="1392"/>
                  </a:lnTo>
                  <a:lnTo>
                    <a:pt x="3794" y="1804"/>
                  </a:lnTo>
                  <a:lnTo>
                    <a:pt x="4130" y="2184"/>
                  </a:lnTo>
                  <a:lnTo>
                    <a:pt x="3742" y="2524"/>
                  </a:lnTo>
                  <a:lnTo>
                    <a:pt x="3894" y="2965"/>
                  </a:lnTo>
                  <a:lnTo>
                    <a:pt x="3463" y="3109"/>
                  </a:lnTo>
                  <a:lnTo>
                    <a:pt x="3432" y="3599"/>
                  </a:lnTo>
                  <a:lnTo>
                    <a:pt x="2919" y="3565"/>
                  </a:lnTo>
                  <a:lnTo>
                    <a:pt x="2702" y="4001"/>
                  </a:lnTo>
                  <a:lnTo>
                    <a:pt x="2287" y="3797"/>
                  </a:lnTo>
                  <a:lnTo>
                    <a:pt x="1933" y="4106"/>
                  </a:lnTo>
                  <a:lnTo>
                    <a:pt x="1604" y="3735"/>
                  </a:lnTo>
                  <a:lnTo>
                    <a:pt x="1122" y="3898"/>
                  </a:lnTo>
                  <a:lnTo>
                    <a:pt x="965" y="3442"/>
                  </a:lnTo>
                  <a:lnTo>
                    <a:pt x="511" y="3412"/>
                  </a:lnTo>
                  <a:lnTo>
                    <a:pt x="542" y="2941"/>
                  </a:lnTo>
                  <a:lnTo>
                    <a:pt x="78" y="2714"/>
                  </a:lnTo>
                  <a:lnTo>
                    <a:pt x="302" y="2263"/>
                  </a:lnTo>
                  <a:lnTo>
                    <a:pt x="0" y="1922"/>
                  </a:lnTo>
                  <a:lnTo>
                    <a:pt x="346" y="1619"/>
                  </a:lnTo>
                  <a:lnTo>
                    <a:pt x="183" y="1143"/>
                  </a:lnTo>
                  <a:lnTo>
                    <a:pt x="668" y="979"/>
                  </a:lnTo>
                  <a:lnTo>
                    <a:pt x="699" y="509"/>
                  </a:lnTo>
                  <a:lnTo>
                    <a:pt x="1159" y="538"/>
                  </a:lnTo>
                  <a:lnTo>
                    <a:pt x="1375" y="105"/>
                  </a:lnTo>
                  <a:lnTo>
                    <a:pt x="1825" y="326"/>
                  </a:lnTo>
                  <a:lnTo>
                    <a:pt x="21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24"/>
          <p:cNvGrpSpPr>
            <a:grpSpLocks noChangeAspect="1"/>
          </p:cNvGrpSpPr>
          <p:nvPr/>
        </p:nvGrpSpPr>
        <p:grpSpPr bwMode="auto">
          <a:xfrm>
            <a:off x="8252466" y="3575701"/>
            <a:ext cx="322239" cy="345942"/>
            <a:chOff x="2409" y="626"/>
            <a:chExt cx="2855" cy="3065"/>
          </a:xfrm>
          <a:solidFill>
            <a:schemeClr val="bg1"/>
          </a:solidFill>
        </p:grpSpPr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2652" y="1077"/>
              <a:ext cx="588" cy="591"/>
            </a:xfrm>
            <a:custGeom>
              <a:avLst/>
              <a:gdLst>
                <a:gd name="T0" fmla="*/ 761 w 1175"/>
                <a:gd name="T1" fmla="*/ 0 h 1181"/>
                <a:gd name="T2" fmla="*/ 1175 w 1175"/>
                <a:gd name="T3" fmla="*/ 717 h 1181"/>
                <a:gd name="T4" fmla="*/ 1071 w 1175"/>
                <a:gd name="T5" fmla="*/ 797 h 1181"/>
                <a:gd name="T6" fmla="*/ 972 w 1175"/>
                <a:gd name="T7" fmla="*/ 884 h 1181"/>
                <a:gd name="T8" fmla="*/ 879 w 1175"/>
                <a:gd name="T9" fmla="*/ 978 h 1181"/>
                <a:gd name="T10" fmla="*/ 793 w 1175"/>
                <a:gd name="T11" fmla="*/ 1077 h 1181"/>
                <a:gd name="T12" fmla="*/ 713 w 1175"/>
                <a:gd name="T13" fmla="*/ 1181 h 1181"/>
                <a:gd name="T14" fmla="*/ 0 w 1175"/>
                <a:gd name="T15" fmla="*/ 771 h 1181"/>
                <a:gd name="T16" fmla="*/ 91 w 1175"/>
                <a:gd name="T17" fmla="*/ 642 h 1181"/>
                <a:gd name="T18" fmla="*/ 188 w 1175"/>
                <a:gd name="T19" fmla="*/ 521 h 1181"/>
                <a:gd name="T20" fmla="*/ 291 w 1175"/>
                <a:gd name="T21" fmla="*/ 405 h 1181"/>
                <a:gd name="T22" fmla="*/ 399 w 1175"/>
                <a:gd name="T23" fmla="*/ 293 h 1181"/>
                <a:gd name="T24" fmla="*/ 515 w 1175"/>
                <a:gd name="T25" fmla="*/ 189 h 1181"/>
                <a:gd name="T26" fmla="*/ 636 w 1175"/>
                <a:gd name="T27" fmla="*/ 92 h 1181"/>
                <a:gd name="T28" fmla="*/ 761 w 1175"/>
                <a:gd name="T29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5" h="1181">
                  <a:moveTo>
                    <a:pt x="761" y="0"/>
                  </a:moveTo>
                  <a:lnTo>
                    <a:pt x="1175" y="717"/>
                  </a:lnTo>
                  <a:lnTo>
                    <a:pt x="1071" y="797"/>
                  </a:lnTo>
                  <a:lnTo>
                    <a:pt x="972" y="884"/>
                  </a:lnTo>
                  <a:lnTo>
                    <a:pt x="879" y="978"/>
                  </a:lnTo>
                  <a:lnTo>
                    <a:pt x="793" y="1077"/>
                  </a:lnTo>
                  <a:lnTo>
                    <a:pt x="713" y="1181"/>
                  </a:lnTo>
                  <a:lnTo>
                    <a:pt x="0" y="771"/>
                  </a:lnTo>
                  <a:lnTo>
                    <a:pt x="91" y="642"/>
                  </a:lnTo>
                  <a:lnTo>
                    <a:pt x="188" y="521"/>
                  </a:lnTo>
                  <a:lnTo>
                    <a:pt x="291" y="405"/>
                  </a:lnTo>
                  <a:lnTo>
                    <a:pt x="399" y="293"/>
                  </a:lnTo>
                  <a:lnTo>
                    <a:pt x="515" y="189"/>
                  </a:lnTo>
                  <a:lnTo>
                    <a:pt x="636" y="92"/>
                  </a:lnTo>
                  <a:lnTo>
                    <a:pt x="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2410" y="1639"/>
              <a:ext cx="495" cy="522"/>
            </a:xfrm>
            <a:custGeom>
              <a:avLst/>
              <a:gdLst>
                <a:gd name="T0" fmla="*/ 282 w 991"/>
                <a:gd name="T1" fmla="*/ 0 h 1045"/>
                <a:gd name="T2" fmla="*/ 991 w 991"/>
                <a:gd name="T3" fmla="*/ 411 h 1045"/>
                <a:gd name="T4" fmla="*/ 940 w 991"/>
                <a:gd name="T5" fmla="*/ 530 h 1045"/>
                <a:gd name="T6" fmla="*/ 897 w 991"/>
                <a:gd name="T7" fmla="*/ 655 h 1045"/>
                <a:gd name="T8" fmla="*/ 864 w 991"/>
                <a:gd name="T9" fmla="*/ 782 h 1045"/>
                <a:gd name="T10" fmla="*/ 838 w 991"/>
                <a:gd name="T11" fmla="*/ 912 h 1045"/>
                <a:gd name="T12" fmla="*/ 819 w 991"/>
                <a:gd name="T13" fmla="*/ 1045 h 1045"/>
                <a:gd name="T14" fmla="*/ 0 w 991"/>
                <a:gd name="T15" fmla="*/ 1045 h 1045"/>
                <a:gd name="T16" fmla="*/ 17 w 991"/>
                <a:gd name="T17" fmla="*/ 886 h 1045"/>
                <a:gd name="T18" fmla="*/ 41 w 991"/>
                <a:gd name="T19" fmla="*/ 731 h 1045"/>
                <a:gd name="T20" fmla="*/ 73 w 991"/>
                <a:gd name="T21" fmla="*/ 579 h 1045"/>
                <a:gd name="T22" fmla="*/ 114 w 991"/>
                <a:gd name="T23" fmla="*/ 429 h 1045"/>
                <a:gd name="T24" fmla="*/ 162 w 991"/>
                <a:gd name="T25" fmla="*/ 282 h 1045"/>
                <a:gd name="T26" fmla="*/ 218 w 991"/>
                <a:gd name="T27" fmla="*/ 140 h 1045"/>
                <a:gd name="T28" fmla="*/ 282 w 991"/>
                <a:gd name="T2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1" h="1045">
                  <a:moveTo>
                    <a:pt x="282" y="0"/>
                  </a:moveTo>
                  <a:lnTo>
                    <a:pt x="991" y="411"/>
                  </a:lnTo>
                  <a:lnTo>
                    <a:pt x="940" y="530"/>
                  </a:lnTo>
                  <a:lnTo>
                    <a:pt x="897" y="655"/>
                  </a:lnTo>
                  <a:lnTo>
                    <a:pt x="864" y="782"/>
                  </a:lnTo>
                  <a:lnTo>
                    <a:pt x="838" y="912"/>
                  </a:lnTo>
                  <a:lnTo>
                    <a:pt x="819" y="1045"/>
                  </a:lnTo>
                  <a:lnTo>
                    <a:pt x="0" y="1045"/>
                  </a:lnTo>
                  <a:lnTo>
                    <a:pt x="17" y="886"/>
                  </a:lnTo>
                  <a:lnTo>
                    <a:pt x="41" y="731"/>
                  </a:lnTo>
                  <a:lnTo>
                    <a:pt x="73" y="579"/>
                  </a:lnTo>
                  <a:lnTo>
                    <a:pt x="114" y="429"/>
                  </a:lnTo>
                  <a:lnTo>
                    <a:pt x="162" y="282"/>
                  </a:lnTo>
                  <a:lnTo>
                    <a:pt x="218" y="140"/>
                  </a:lnTo>
                  <a:lnTo>
                    <a:pt x="2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2409" y="2366"/>
              <a:ext cx="498" cy="522"/>
            </a:xfrm>
            <a:custGeom>
              <a:avLst/>
              <a:gdLst>
                <a:gd name="T0" fmla="*/ 0 w 996"/>
                <a:gd name="T1" fmla="*/ 0 h 1045"/>
                <a:gd name="T2" fmla="*/ 828 w 996"/>
                <a:gd name="T3" fmla="*/ 0 h 1045"/>
                <a:gd name="T4" fmla="*/ 845 w 996"/>
                <a:gd name="T5" fmla="*/ 133 h 1045"/>
                <a:gd name="T6" fmla="*/ 871 w 996"/>
                <a:gd name="T7" fmla="*/ 261 h 1045"/>
                <a:gd name="T8" fmla="*/ 905 w 996"/>
                <a:gd name="T9" fmla="*/ 388 h 1045"/>
                <a:gd name="T10" fmla="*/ 946 w 996"/>
                <a:gd name="T11" fmla="*/ 511 h 1045"/>
                <a:gd name="T12" fmla="*/ 996 w 996"/>
                <a:gd name="T13" fmla="*/ 631 h 1045"/>
                <a:gd name="T14" fmla="*/ 280 w 996"/>
                <a:gd name="T15" fmla="*/ 1045 h 1045"/>
                <a:gd name="T16" fmla="*/ 216 w 996"/>
                <a:gd name="T17" fmla="*/ 907 h 1045"/>
                <a:gd name="T18" fmla="*/ 160 w 996"/>
                <a:gd name="T19" fmla="*/ 763 h 1045"/>
                <a:gd name="T20" fmla="*/ 112 w 996"/>
                <a:gd name="T21" fmla="*/ 618 h 1045"/>
                <a:gd name="T22" fmla="*/ 71 w 996"/>
                <a:gd name="T23" fmla="*/ 467 h 1045"/>
                <a:gd name="T24" fmla="*/ 39 w 996"/>
                <a:gd name="T25" fmla="*/ 314 h 1045"/>
                <a:gd name="T26" fmla="*/ 15 w 996"/>
                <a:gd name="T27" fmla="*/ 159 h 1045"/>
                <a:gd name="T28" fmla="*/ 0 w 996"/>
                <a:gd name="T2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6" h="1045">
                  <a:moveTo>
                    <a:pt x="0" y="0"/>
                  </a:moveTo>
                  <a:lnTo>
                    <a:pt x="828" y="0"/>
                  </a:lnTo>
                  <a:lnTo>
                    <a:pt x="845" y="133"/>
                  </a:lnTo>
                  <a:lnTo>
                    <a:pt x="871" y="261"/>
                  </a:lnTo>
                  <a:lnTo>
                    <a:pt x="905" y="388"/>
                  </a:lnTo>
                  <a:lnTo>
                    <a:pt x="946" y="511"/>
                  </a:lnTo>
                  <a:lnTo>
                    <a:pt x="996" y="631"/>
                  </a:lnTo>
                  <a:lnTo>
                    <a:pt x="280" y="1045"/>
                  </a:lnTo>
                  <a:lnTo>
                    <a:pt x="216" y="907"/>
                  </a:lnTo>
                  <a:lnTo>
                    <a:pt x="160" y="763"/>
                  </a:lnTo>
                  <a:lnTo>
                    <a:pt x="112" y="618"/>
                  </a:lnTo>
                  <a:lnTo>
                    <a:pt x="71" y="467"/>
                  </a:lnTo>
                  <a:lnTo>
                    <a:pt x="39" y="314"/>
                  </a:lnTo>
                  <a:lnTo>
                    <a:pt x="15" y="1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3211" y="3189"/>
              <a:ext cx="524" cy="502"/>
            </a:xfrm>
            <a:custGeom>
              <a:avLst/>
              <a:gdLst>
                <a:gd name="T0" fmla="*/ 417 w 1046"/>
                <a:gd name="T1" fmla="*/ 0 h 1003"/>
                <a:gd name="T2" fmla="*/ 537 w 1046"/>
                <a:gd name="T3" fmla="*/ 50 h 1003"/>
                <a:gd name="T4" fmla="*/ 658 w 1046"/>
                <a:gd name="T5" fmla="*/ 93 h 1003"/>
                <a:gd name="T6" fmla="*/ 785 w 1046"/>
                <a:gd name="T7" fmla="*/ 128 h 1003"/>
                <a:gd name="T8" fmla="*/ 914 w 1046"/>
                <a:gd name="T9" fmla="*/ 156 h 1003"/>
                <a:gd name="T10" fmla="*/ 1046 w 1046"/>
                <a:gd name="T11" fmla="*/ 175 h 1003"/>
                <a:gd name="T12" fmla="*/ 1046 w 1046"/>
                <a:gd name="T13" fmla="*/ 1003 h 1003"/>
                <a:gd name="T14" fmla="*/ 888 w 1046"/>
                <a:gd name="T15" fmla="*/ 988 h 1003"/>
                <a:gd name="T16" fmla="*/ 731 w 1046"/>
                <a:gd name="T17" fmla="*/ 964 h 1003"/>
                <a:gd name="T18" fmla="*/ 578 w 1046"/>
                <a:gd name="T19" fmla="*/ 930 h 1003"/>
                <a:gd name="T20" fmla="*/ 429 w 1046"/>
                <a:gd name="T21" fmla="*/ 891 h 1003"/>
                <a:gd name="T22" fmla="*/ 281 w 1046"/>
                <a:gd name="T23" fmla="*/ 843 h 1003"/>
                <a:gd name="T24" fmla="*/ 138 w 1046"/>
                <a:gd name="T25" fmla="*/ 787 h 1003"/>
                <a:gd name="T26" fmla="*/ 0 w 1046"/>
                <a:gd name="T27" fmla="*/ 723 h 1003"/>
                <a:gd name="T28" fmla="*/ 417 w 1046"/>
                <a:gd name="T2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6" h="1003">
                  <a:moveTo>
                    <a:pt x="417" y="0"/>
                  </a:moveTo>
                  <a:lnTo>
                    <a:pt x="537" y="50"/>
                  </a:lnTo>
                  <a:lnTo>
                    <a:pt x="658" y="93"/>
                  </a:lnTo>
                  <a:lnTo>
                    <a:pt x="785" y="128"/>
                  </a:lnTo>
                  <a:lnTo>
                    <a:pt x="914" y="156"/>
                  </a:lnTo>
                  <a:lnTo>
                    <a:pt x="1046" y="175"/>
                  </a:lnTo>
                  <a:lnTo>
                    <a:pt x="1046" y="1003"/>
                  </a:lnTo>
                  <a:lnTo>
                    <a:pt x="888" y="988"/>
                  </a:lnTo>
                  <a:lnTo>
                    <a:pt x="731" y="964"/>
                  </a:lnTo>
                  <a:lnTo>
                    <a:pt x="578" y="930"/>
                  </a:lnTo>
                  <a:lnTo>
                    <a:pt x="429" y="891"/>
                  </a:lnTo>
                  <a:lnTo>
                    <a:pt x="281" y="843"/>
                  </a:lnTo>
                  <a:lnTo>
                    <a:pt x="138" y="787"/>
                  </a:lnTo>
                  <a:lnTo>
                    <a:pt x="0" y="723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2652" y="2858"/>
              <a:ext cx="590" cy="589"/>
            </a:xfrm>
            <a:custGeom>
              <a:avLst/>
              <a:gdLst>
                <a:gd name="T0" fmla="*/ 718 w 1181"/>
                <a:gd name="T1" fmla="*/ 0 h 1179"/>
                <a:gd name="T2" fmla="*/ 799 w 1181"/>
                <a:gd name="T3" fmla="*/ 105 h 1179"/>
                <a:gd name="T4" fmla="*/ 886 w 1181"/>
                <a:gd name="T5" fmla="*/ 204 h 1179"/>
                <a:gd name="T6" fmla="*/ 978 w 1181"/>
                <a:gd name="T7" fmla="*/ 295 h 1179"/>
                <a:gd name="T8" fmla="*/ 1077 w 1181"/>
                <a:gd name="T9" fmla="*/ 383 h 1179"/>
                <a:gd name="T10" fmla="*/ 1181 w 1181"/>
                <a:gd name="T11" fmla="*/ 463 h 1179"/>
                <a:gd name="T12" fmla="*/ 767 w 1181"/>
                <a:gd name="T13" fmla="*/ 1179 h 1179"/>
                <a:gd name="T14" fmla="*/ 640 w 1181"/>
                <a:gd name="T15" fmla="*/ 1090 h 1179"/>
                <a:gd name="T16" fmla="*/ 519 w 1181"/>
                <a:gd name="T17" fmla="*/ 993 h 1179"/>
                <a:gd name="T18" fmla="*/ 403 w 1181"/>
                <a:gd name="T19" fmla="*/ 888 h 1179"/>
                <a:gd name="T20" fmla="*/ 293 w 1181"/>
                <a:gd name="T21" fmla="*/ 778 h 1179"/>
                <a:gd name="T22" fmla="*/ 189 w 1181"/>
                <a:gd name="T23" fmla="*/ 664 h 1179"/>
                <a:gd name="T24" fmla="*/ 90 w 1181"/>
                <a:gd name="T25" fmla="*/ 543 h 1179"/>
                <a:gd name="T26" fmla="*/ 0 w 1181"/>
                <a:gd name="T27" fmla="*/ 416 h 1179"/>
                <a:gd name="T28" fmla="*/ 718 w 1181"/>
                <a:gd name="T29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1" h="1179">
                  <a:moveTo>
                    <a:pt x="718" y="0"/>
                  </a:moveTo>
                  <a:lnTo>
                    <a:pt x="799" y="105"/>
                  </a:lnTo>
                  <a:lnTo>
                    <a:pt x="886" y="204"/>
                  </a:lnTo>
                  <a:lnTo>
                    <a:pt x="978" y="295"/>
                  </a:lnTo>
                  <a:lnTo>
                    <a:pt x="1077" y="383"/>
                  </a:lnTo>
                  <a:lnTo>
                    <a:pt x="1181" y="463"/>
                  </a:lnTo>
                  <a:lnTo>
                    <a:pt x="767" y="1179"/>
                  </a:lnTo>
                  <a:lnTo>
                    <a:pt x="640" y="1090"/>
                  </a:lnTo>
                  <a:lnTo>
                    <a:pt x="519" y="993"/>
                  </a:lnTo>
                  <a:lnTo>
                    <a:pt x="403" y="888"/>
                  </a:lnTo>
                  <a:lnTo>
                    <a:pt x="293" y="778"/>
                  </a:lnTo>
                  <a:lnTo>
                    <a:pt x="189" y="664"/>
                  </a:lnTo>
                  <a:lnTo>
                    <a:pt x="90" y="543"/>
                  </a:lnTo>
                  <a:lnTo>
                    <a:pt x="0" y="416"/>
                  </a:lnTo>
                  <a:lnTo>
                    <a:pt x="7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4763" y="2366"/>
              <a:ext cx="501" cy="522"/>
            </a:xfrm>
            <a:custGeom>
              <a:avLst/>
              <a:gdLst>
                <a:gd name="T0" fmla="*/ 174 w 1004"/>
                <a:gd name="T1" fmla="*/ 0 h 1045"/>
                <a:gd name="T2" fmla="*/ 1004 w 1004"/>
                <a:gd name="T3" fmla="*/ 0 h 1045"/>
                <a:gd name="T4" fmla="*/ 987 w 1004"/>
                <a:gd name="T5" fmla="*/ 159 h 1045"/>
                <a:gd name="T6" fmla="*/ 963 w 1004"/>
                <a:gd name="T7" fmla="*/ 314 h 1045"/>
                <a:gd name="T8" fmla="*/ 931 w 1004"/>
                <a:gd name="T9" fmla="*/ 467 h 1045"/>
                <a:gd name="T10" fmla="*/ 890 w 1004"/>
                <a:gd name="T11" fmla="*/ 616 h 1045"/>
                <a:gd name="T12" fmla="*/ 843 w 1004"/>
                <a:gd name="T13" fmla="*/ 763 h 1045"/>
                <a:gd name="T14" fmla="*/ 788 w 1004"/>
                <a:gd name="T15" fmla="*/ 907 h 1045"/>
                <a:gd name="T16" fmla="*/ 724 w 1004"/>
                <a:gd name="T17" fmla="*/ 1045 h 1045"/>
                <a:gd name="T18" fmla="*/ 0 w 1004"/>
                <a:gd name="T19" fmla="*/ 627 h 1045"/>
                <a:gd name="T20" fmla="*/ 51 w 1004"/>
                <a:gd name="T21" fmla="*/ 508 h 1045"/>
                <a:gd name="T22" fmla="*/ 93 w 1004"/>
                <a:gd name="T23" fmla="*/ 386 h 1045"/>
                <a:gd name="T24" fmla="*/ 129 w 1004"/>
                <a:gd name="T25" fmla="*/ 260 h 1045"/>
                <a:gd name="T26" fmla="*/ 157 w 1004"/>
                <a:gd name="T27" fmla="*/ 131 h 1045"/>
                <a:gd name="T28" fmla="*/ 174 w 1004"/>
                <a:gd name="T2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4" h="1045">
                  <a:moveTo>
                    <a:pt x="174" y="0"/>
                  </a:moveTo>
                  <a:lnTo>
                    <a:pt x="1004" y="0"/>
                  </a:lnTo>
                  <a:lnTo>
                    <a:pt x="987" y="159"/>
                  </a:lnTo>
                  <a:lnTo>
                    <a:pt x="963" y="314"/>
                  </a:lnTo>
                  <a:lnTo>
                    <a:pt x="931" y="467"/>
                  </a:lnTo>
                  <a:lnTo>
                    <a:pt x="890" y="616"/>
                  </a:lnTo>
                  <a:lnTo>
                    <a:pt x="843" y="763"/>
                  </a:lnTo>
                  <a:lnTo>
                    <a:pt x="788" y="907"/>
                  </a:lnTo>
                  <a:lnTo>
                    <a:pt x="724" y="1045"/>
                  </a:lnTo>
                  <a:lnTo>
                    <a:pt x="0" y="627"/>
                  </a:lnTo>
                  <a:lnTo>
                    <a:pt x="51" y="508"/>
                  </a:lnTo>
                  <a:lnTo>
                    <a:pt x="93" y="386"/>
                  </a:lnTo>
                  <a:lnTo>
                    <a:pt x="129" y="260"/>
                  </a:lnTo>
                  <a:lnTo>
                    <a:pt x="157" y="131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>
              <a:off x="4431" y="2858"/>
              <a:ext cx="590" cy="591"/>
            </a:xfrm>
            <a:custGeom>
              <a:avLst/>
              <a:gdLst>
                <a:gd name="T0" fmla="*/ 461 w 1179"/>
                <a:gd name="T1" fmla="*/ 0 h 1183"/>
                <a:gd name="T2" fmla="*/ 1179 w 1179"/>
                <a:gd name="T3" fmla="*/ 414 h 1183"/>
                <a:gd name="T4" fmla="*/ 1089 w 1179"/>
                <a:gd name="T5" fmla="*/ 541 h 1183"/>
                <a:gd name="T6" fmla="*/ 991 w 1179"/>
                <a:gd name="T7" fmla="*/ 663 h 1183"/>
                <a:gd name="T8" fmla="*/ 888 w 1179"/>
                <a:gd name="T9" fmla="*/ 780 h 1183"/>
                <a:gd name="T10" fmla="*/ 778 w 1179"/>
                <a:gd name="T11" fmla="*/ 890 h 1183"/>
                <a:gd name="T12" fmla="*/ 662 w 1179"/>
                <a:gd name="T13" fmla="*/ 993 h 1183"/>
                <a:gd name="T14" fmla="*/ 541 w 1179"/>
                <a:gd name="T15" fmla="*/ 1092 h 1183"/>
                <a:gd name="T16" fmla="*/ 416 w 1179"/>
                <a:gd name="T17" fmla="*/ 1183 h 1183"/>
                <a:gd name="T18" fmla="*/ 0 w 1179"/>
                <a:gd name="T19" fmla="*/ 463 h 1183"/>
                <a:gd name="T20" fmla="*/ 104 w 1179"/>
                <a:gd name="T21" fmla="*/ 383 h 1183"/>
                <a:gd name="T22" fmla="*/ 201 w 1179"/>
                <a:gd name="T23" fmla="*/ 295 h 1183"/>
                <a:gd name="T24" fmla="*/ 295 w 1179"/>
                <a:gd name="T25" fmla="*/ 204 h 1183"/>
                <a:gd name="T26" fmla="*/ 380 w 1179"/>
                <a:gd name="T27" fmla="*/ 105 h 1183"/>
                <a:gd name="T28" fmla="*/ 461 w 1179"/>
                <a:gd name="T29" fmla="*/ 0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9" h="1183">
                  <a:moveTo>
                    <a:pt x="461" y="0"/>
                  </a:moveTo>
                  <a:lnTo>
                    <a:pt x="1179" y="414"/>
                  </a:lnTo>
                  <a:lnTo>
                    <a:pt x="1089" y="541"/>
                  </a:lnTo>
                  <a:lnTo>
                    <a:pt x="991" y="663"/>
                  </a:lnTo>
                  <a:lnTo>
                    <a:pt x="888" y="780"/>
                  </a:lnTo>
                  <a:lnTo>
                    <a:pt x="778" y="890"/>
                  </a:lnTo>
                  <a:lnTo>
                    <a:pt x="662" y="993"/>
                  </a:lnTo>
                  <a:lnTo>
                    <a:pt x="541" y="1092"/>
                  </a:lnTo>
                  <a:lnTo>
                    <a:pt x="416" y="1183"/>
                  </a:lnTo>
                  <a:lnTo>
                    <a:pt x="0" y="463"/>
                  </a:lnTo>
                  <a:lnTo>
                    <a:pt x="104" y="383"/>
                  </a:lnTo>
                  <a:lnTo>
                    <a:pt x="201" y="295"/>
                  </a:lnTo>
                  <a:lnTo>
                    <a:pt x="295" y="204"/>
                  </a:lnTo>
                  <a:lnTo>
                    <a:pt x="380" y="105"/>
                  </a:lnTo>
                  <a:lnTo>
                    <a:pt x="4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>
              <a:off x="3939" y="3193"/>
              <a:ext cx="523" cy="498"/>
            </a:xfrm>
            <a:custGeom>
              <a:avLst/>
              <a:gdLst>
                <a:gd name="T0" fmla="*/ 632 w 1046"/>
                <a:gd name="T1" fmla="*/ 0 h 996"/>
                <a:gd name="T2" fmla="*/ 1046 w 1046"/>
                <a:gd name="T3" fmla="*/ 716 h 996"/>
                <a:gd name="T4" fmla="*/ 907 w 1046"/>
                <a:gd name="T5" fmla="*/ 780 h 996"/>
                <a:gd name="T6" fmla="*/ 765 w 1046"/>
                <a:gd name="T7" fmla="*/ 836 h 996"/>
                <a:gd name="T8" fmla="*/ 617 w 1046"/>
                <a:gd name="T9" fmla="*/ 884 h 996"/>
                <a:gd name="T10" fmla="*/ 468 w 1046"/>
                <a:gd name="T11" fmla="*/ 925 h 996"/>
                <a:gd name="T12" fmla="*/ 315 w 1046"/>
                <a:gd name="T13" fmla="*/ 957 h 996"/>
                <a:gd name="T14" fmla="*/ 158 w 1046"/>
                <a:gd name="T15" fmla="*/ 981 h 996"/>
                <a:gd name="T16" fmla="*/ 0 w 1046"/>
                <a:gd name="T17" fmla="*/ 996 h 996"/>
                <a:gd name="T18" fmla="*/ 0 w 1046"/>
                <a:gd name="T19" fmla="*/ 168 h 996"/>
                <a:gd name="T20" fmla="*/ 132 w 1046"/>
                <a:gd name="T21" fmla="*/ 151 h 996"/>
                <a:gd name="T22" fmla="*/ 263 w 1046"/>
                <a:gd name="T23" fmla="*/ 125 h 996"/>
                <a:gd name="T24" fmla="*/ 390 w 1046"/>
                <a:gd name="T25" fmla="*/ 91 h 996"/>
                <a:gd name="T26" fmla="*/ 513 w 1046"/>
                <a:gd name="T27" fmla="*/ 50 h 996"/>
                <a:gd name="T28" fmla="*/ 632 w 1046"/>
                <a:gd name="T29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6" h="996">
                  <a:moveTo>
                    <a:pt x="632" y="0"/>
                  </a:moveTo>
                  <a:lnTo>
                    <a:pt x="1046" y="716"/>
                  </a:lnTo>
                  <a:lnTo>
                    <a:pt x="907" y="780"/>
                  </a:lnTo>
                  <a:lnTo>
                    <a:pt x="765" y="836"/>
                  </a:lnTo>
                  <a:lnTo>
                    <a:pt x="617" y="884"/>
                  </a:lnTo>
                  <a:lnTo>
                    <a:pt x="468" y="925"/>
                  </a:lnTo>
                  <a:lnTo>
                    <a:pt x="315" y="957"/>
                  </a:lnTo>
                  <a:lnTo>
                    <a:pt x="158" y="981"/>
                  </a:lnTo>
                  <a:lnTo>
                    <a:pt x="0" y="996"/>
                  </a:lnTo>
                  <a:lnTo>
                    <a:pt x="0" y="168"/>
                  </a:lnTo>
                  <a:lnTo>
                    <a:pt x="132" y="151"/>
                  </a:lnTo>
                  <a:lnTo>
                    <a:pt x="263" y="125"/>
                  </a:lnTo>
                  <a:lnTo>
                    <a:pt x="390" y="91"/>
                  </a:lnTo>
                  <a:lnTo>
                    <a:pt x="513" y="50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>
              <a:off x="4767" y="1639"/>
              <a:ext cx="496" cy="522"/>
            </a:xfrm>
            <a:custGeom>
              <a:avLst/>
              <a:gdLst>
                <a:gd name="T0" fmla="*/ 712 w 990"/>
                <a:gd name="T1" fmla="*/ 0 h 1045"/>
                <a:gd name="T2" fmla="*/ 776 w 990"/>
                <a:gd name="T3" fmla="*/ 138 h 1045"/>
                <a:gd name="T4" fmla="*/ 832 w 990"/>
                <a:gd name="T5" fmla="*/ 282 h 1045"/>
                <a:gd name="T6" fmla="*/ 878 w 990"/>
                <a:gd name="T7" fmla="*/ 427 h 1045"/>
                <a:gd name="T8" fmla="*/ 919 w 990"/>
                <a:gd name="T9" fmla="*/ 579 h 1045"/>
                <a:gd name="T10" fmla="*/ 951 w 990"/>
                <a:gd name="T11" fmla="*/ 731 h 1045"/>
                <a:gd name="T12" fmla="*/ 975 w 990"/>
                <a:gd name="T13" fmla="*/ 886 h 1045"/>
                <a:gd name="T14" fmla="*/ 990 w 990"/>
                <a:gd name="T15" fmla="*/ 1045 h 1045"/>
                <a:gd name="T16" fmla="*/ 173 w 990"/>
                <a:gd name="T17" fmla="*/ 1045 h 1045"/>
                <a:gd name="T18" fmla="*/ 154 w 990"/>
                <a:gd name="T19" fmla="*/ 912 h 1045"/>
                <a:gd name="T20" fmla="*/ 128 w 990"/>
                <a:gd name="T21" fmla="*/ 782 h 1045"/>
                <a:gd name="T22" fmla="*/ 93 w 990"/>
                <a:gd name="T23" fmla="*/ 655 h 1045"/>
                <a:gd name="T24" fmla="*/ 50 w 990"/>
                <a:gd name="T25" fmla="*/ 532 h 1045"/>
                <a:gd name="T26" fmla="*/ 0 w 990"/>
                <a:gd name="T27" fmla="*/ 411 h 1045"/>
                <a:gd name="T28" fmla="*/ 712 w 990"/>
                <a:gd name="T2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0" h="1045">
                  <a:moveTo>
                    <a:pt x="712" y="0"/>
                  </a:moveTo>
                  <a:lnTo>
                    <a:pt x="776" y="138"/>
                  </a:lnTo>
                  <a:lnTo>
                    <a:pt x="832" y="282"/>
                  </a:lnTo>
                  <a:lnTo>
                    <a:pt x="878" y="427"/>
                  </a:lnTo>
                  <a:lnTo>
                    <a:pt x="919" y="579"/>
                  </a:lnTo>
                  <a:lnTo>
                    <a:pt x="951" y="731"/>
                  </a:lnTo>
                  <a:lnTo>
                    <a:pt x="975" y="886"/>
                  </a:lnTo>
                  <a:lnTo>
                    <a:pt x="990" y="1045"/>
                  </a:lnTo>
                  <a:lnTo>
                    <a:pt x="173" y="1045"/>
                  </a:lnTo>
                  <a:lnTo>
                    <a:pt x="154" y="912"/>
                  </a:lnTo>
                  <a:lnTo>
                    <a:pt x="128" y="782"/>
                  </a:lnTo>
                  <a:lnTo>
                    <a:pt x="93" y="655"/>
                  </a:lnTo>
                  <a:lnTo>
                    <a:pt x="50" y="532"/>
                  </a:lnTo>
                  <a:lnTo>
                    <a:pt x="0" y="411"/>
                  </a:lnTo>
                  <a:lnTo>
                    <a:pt x="7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4433" y="1077"/>
              <a:ext cx="589" cy="591"/>
            </a:xfrm>
            <a:custGeom>
              <a:avLst/>
              <a:gdLst>
                <a:gd name="T0" fmla="*/ 414 w 1177"/>
                <a:gd name="T1" fmla="*/ 0 h 1181"/>
                <a:gd name="T2" fmla="*/ 539 w 1177"/>
                <a:gd name="T3" fmla="*/ 92 h 1181"/>
                <a:gd name="T4" fmla="*/ 660 w 1177"/>
                <a:gd name="T5" fmla="*/ 189 h 1181"/>
                <a:gd name="T6" fmla="*/ 776 w 1177"/>
                <a:gd name="T7" fmla="*/ 293 h 1181"/>
                <a:gd name="T8" fmla="*/ 886 w 1177"/>
                <a:gd name="T9" fmla="*/ 403 h 1181"/>
                <a:gd name="T10" fmla="*/ 988 w 1177"/>
                <a:gd name="T11" fmla="*/ 521 h 1181"/>
                <a:gd name="T12" fmla="*/ 1085 w 1177"/>
                <a:gd name="T13" fmla="*/ 642 h 1181"/>
                <a:gd name="T14" fmla="*/ 1177 w 1177"/>
                <a:gd name="T15" fmla="*/ 769 h 1181"/>
                <a:gd name="T16" fmla="*/ 462 w 1177"/>
                <a:gd name="T17" fmla="*/ 1181 h 1181"/>
                <a:gd name="T18" fmla="*/ 382 w 1177"/>
                <a:gd name="T19" fmla="*/ 1077 h 1181"/>
                <a:gd name="T20" fmla="*/ 294 w 1177"/>
                <a:gd name="T21" fmla="*/ 978 h 1181"/>
                <a:gd name="T22" fmla="*/ 201 w 1177"/>
                <a:gd name="T23" fmla="*/ 884 h 1181"/>
                <a:gd name="T24" fmla="*/ 104 w 1177"/>
                <a:gd name="T25" fmla="*/ 797 h 1181"/>
                <a:gd name="T26" fmla="*/ 0 w 1177"/>
                <a:gd name="T27" fmla="*/ 717 h 1181"/>
                <a:gd name="T28" fmla="*/ 414 w 1177"/>
                <a:gd name="T29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7" h="1181">
                  <a:moveTo>
                    <a:pt x="414" y="0"/>
                  </a:moveTo>
                  <a:lnTo>
                    <a:pt x="539" y="92"/>
                  </a:lnTo>
                  <a:lnTo>
                    <a:pt x="660" y="189"/>
                  </a:lnTo>
                  <a:lnTo>
                    <a:pt x="776" y="293"/>
                  </a:lnTo>
                  <a:lnTo>
                    <a:pt x="886" y="403"/>
                  </a:lnTo>
                  <a:lnTo>
                    <a:pt x="988" y="521"/>
                  </a:lnTo>
                  <a:lnTo>
                    <a:pt x="1085" y="642"/>
                  </a:lnTo>
                  <a:lnTo>
                    <a:pt x="1177" y="769"/>
                  </a:lnTo>
                  <a:lnTo>
                    <a:pt x="462" y="1181"/>
                  </a:lnTo>
                  <a:lnTo>
                    <a:pt x="382" y="1077"/>
                  </a:lnTo>
                  <a:lnTo>
                    <a:pt x="294" y="978"/>
                  </a:lnTo>
                  <a:lnTo>
                    <a:pt x="201" y="884"/>
                  </a:lnTo>
                  <a:lnTo>
                    <a:pt x="104" y="797"/>
                  </a:lnTo>
                  <a:lnTo>
                    <a:pt x="0" y="717"/>
                  </a:lnTo>
                  <a:lnTo>
                    <a:pt x="4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3632" y="626"/>
              <a:ext cx="409" cy="122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Freeform 41"/>
          <p:cNvSpPr>
            <a:spLocks noEditPoints="1"/>
          </p:cNvSpPr>
          <p:nvPr/>
        </p:nvSpPr>
        <p:spPr bwMode="auto">
          <a:xfrm>
            <a:off x="9984362" y="4365846"/>
            <a:ext cx="331274" cy="306798"/>
          </a:xfrm>
          <a:custGeom>
            <a:avLst/>
            <a:gdLst>
              <a:gd name="T0" fmla="*/ 1213 w 3811"/>
              <a:gd name="T1" fmla="*/ 1059 h 2899"/>
              <a:gd name="T2" fmla="*/ 3429 w 3811"/>
              <a:gd name="T3" fmla="*/ 3 h 2899"/>
              <a:gd name="T4" fmla="*/ 3665 w 3811"/>
              <a:gd name="T5" fmla="*/ 46 h 2899"/>
              <a:gd name="T6" fmla="*/ 3773 w 3811"/>
              <a:gd name="T7" fmla="*/ 88 h 2899"/>
              <a:gd name="T8" fmla="*/ 3810 w 3811"/>
              <a:gd name="T9" fmla="*/ 109 h 2899"/>
              <a:gd name="T10" fmla="*/ 3783 w 3811"/>
              <a:gd name="T11" fmla="*/ 195 h 2899"/>
              <a:gd name="T12" fmla="*/ 3710 w 3811"/>
              <a:gd name="T13" fmla="*/ 397 h 2899"/>
              <a:gd name="T14" fmla="*/ 3579 w 3811"/>
              <a:gd name="T15" fmla="*/ 730 h 2899"/>
              <a:gd name="T16" fmla="*/ 3447 w 3811"/>
              <a:gd name="T17" fmla="*/ 981 h 2899"/>
              <a:gd name="T18" fmla="*/ 3181 w 3811"/>
              <a:gd name="T19" fmla="*/ 1309 h 2899"/>
              <a:gd name="T20" fmla="*/ 2916 w 3811"/>
              <a:gd name="T21" fmla="*/ 1523 h 2899"/>
              <a:gd name="T22" fmla="*/ 2620 w 3811"/>
              <a:gd name="T23" fmla="*/ 1690 h 2899"/>
              <a:gd name="T24" fmla="*/ 2338 w 3811"/>
              <a:gd name="T25" fmla="*/ 1799 h 2899"/>
              <a:gd name="T26" fmla="*/ 2227 w 3811"/>
              <a:gd name="T27" fmla="*/ 2141 h 2899"/>
              <a:gd name="T28" fmla="*/ 2190 w 3811"/>
              <a:gd name="T29" fmla="*/ 2463 h 2899"/>
              <a:gd name="T30" fmla="*/ 2196 w 3811"/>
              <a:gd name="T31" fmla="*/ 2720 h 2899"/>
              <a:gd name="T32" fmla="*/ 2212 w 3811"/>
              <a:gd name="T33" fmla="*/ 2864 h 2899"/>
              <a:gd name="T34" fmla="*/ 2191 w 3811"/>
              <a:gd name="T35" fmla="*/ 2884 h 2899"/>
              <a:gd name="T36" fmla="*/ 2108 w 3811"/>
              <a:gd name="T37" fmla="*/ 2883 h 2899"/>
              <a:gd name="T38" fmla="*/ 2087 w 3811"/>
              <a:gd name="T39" fmla="*/ 2814 h 2899"/>
              <a:gd name="T40" fmla="*/ 2059 w 3811"/>
              <a:gd name="T41" fmla="*/ 2586 h 2899"/>
              <a:gd name="T42" fmla="*/ 1978 w 3811"/>
              <a:gd name="T43" fmla="*/ 2262 h 2899"/>
              <a:gd name="T44" fmla="*/ 1811 w 3811"/>
              <a:gd name="T45" fmla="*/ 1911 h 2899"/>
              <a:gd name="T46" fmla="*/ 1468 w 3811"/>
              <a:gd name="T47" fmla="*/ 1786 h 2899"/>
              <a:gd name="T48" fmla="*/ 1083 w 3811"/>
              <a:gd name="T49" fmla="*/ 1648 h 2899"/>
              <a:gd name="T50" fmla="*/ 818 w 3811"/>
              <a:gd name="T51" fmla="*/ 1494 h 2899"/>
              <a:gd name="T52" fmla="*/ 523 w 3811"/>
              <a:gd name="T53" fmla="*/ 1238 h 2899"/>
              <a:gd name="T54" fmla="*/ 311 w 3811"/>
              <a:gd name="T55" fmla="*/ 965 h 2899"/>
              <a:gd name="T56" fmla="*/ 125 w 3811"/>
              <a:gd name="T57" fmla="*/ 662 h 2899"/>
              <a:gd name="T58" fmla="*/ 31 w 3811"/>
              <a:gd name="T59" fmla="*/ 502 h 2899"/>
              <a:gd name="T60" fmla="*/ 0 w 3811"/>
              <a:gd name="T61" fmla="*/ 443 h 2899"/>
              <a:gd name="T62" fmla="*/ 52 w 3811"/>
              <a:gd name="T63" fmla="*/ 406 h 2899"/>
              <a:gd name="T64" fmla="*/ 189 w 3811"/>
              <a:gd name="T65" fmla="*/ 330 h 2899"/>
              <a:gd name="T66" fmla="*/ 425 w 3811"/>
              <a:gd name="T67" fmla="*/ 259 h 2899"/>
              <a:gd name="T68" fmla="*/ 807 w 3811"/>
              <a:gd name="T69" fmla="*/ 253 h 2899"/>
              <a:gd name="T70" fmla="*/ 1122 w 3811"/>
              <a:gd name="T71" fmla="*/ 340 h 2899"/>
              <a:gd name="T72" fmla="*/ 1468 w 3811"/>
              <a:gd name="T73" fmla="*/ 541 h 2899"/>
              <a:gd name="T74" fmla="*/ 1713 w 3811"/>
              <a:gd name="T75" fmla="*/ 784 h 2899"/>
              <a:gd name="T76" fmla="*/ 1912 w 3811"/>
              <a:gd name="T77" fmla="*/ 1136 h 2899"/>
              <a:gd name="T78" fmla="*/ 1993 w 3811"/>
              <a:gd name="T79" fmla="*/ 1483 h 2899"/>
              <a:gd name="T80" fmla="*/ 1991 w 3811"/>
              <a:gd name="T81" fmla="*/ 1741 h 2899"/>
              <a:gd name="T82" fmla="*/ 1944 w 3811"/>
              <a:gd name="T83" fmla="*/ 1770 h 2899"/>
              <a:gd name="T84" fmla="*/ 1883 w 3811"/>
              <a:gd name="T85" fmla="*/ 1806 h 2899"/>
              <a:gd name="T86" fmla="*/ 2008 w 3811"/>
              <a:gd name="T87" fmla="*/ 2042 h 2899"/>
              <a:gd name="T88" fmla="*/ 2128 w 3811"/>
              <a:gd name="T89" fmla="*/ 2082 h 2899"/>
              <a:gd name="T90" fmla="*/ 2246 w 3811"/>
              <a:gd name="T91" fmla="*/ 1734 h 2899"/>
              <a:gd name="T92" fmla="*/ 2410 w 3811"/>
              <a:gd name="T93" fmla="*/ 1392 h 2899"/>
              <a:gd name="T94" fmla="*/ 2662 w 3811"/>
              <a:gd name="T95" fmla="*/ 1000 h 2899"/>
              <a:gd name="T96" fmla="*/ 2875 w 3811"/>
              <a:gd name="T97" fmla="*/ 772 h 2899"/>
              <a:gd name="T98" fmla="*/ 2997 w 3811"/>
              <a:gd name="T99" fmla="*/ 678 h 2899"/>
              <a:gd name="T100" fmla="*/ 3033 w 3811"/>
              <a:gd name="T101" fmla="*/ 654 h 2899"/>
              <a:gd name="T102" fmla="*/ 2953 w 3811"/>
              <a:gd name="T103" fmla="*/ 699 h 2899"/>
              <a:gd name="T104" fmla="*/ 2775 w 3811"/>
              <a:gd name="T105" fmla="*/ 832 h 2899"/>
              <a:gd name="T106" fmla="*/ 2502 w 3811"/>
              <a:gd name="T107" fmla="*/ 1127 h 2899"/>
              <a:gd name="T108" fmla="*/ 2254 w 3811"/>
              <a:gd name="T109" fmla="*/ 1495 h 2899"/>
              <a:gd name="T110" fmla="*/ 2108 w 3811"/>
              <a:gd name="T111" fmla="*/ 1767 h 2899"/>
              <a:gd name="T112" fmla="*/ 2061 w 3811"/>
              <a:gd name="T113" fmla="*/ 1591 h 2899"/>
              <a:gd name="T114" fmla="*/ 2045 w 3811"/>
              <a:gd name="T115" fmla="*/ 1264 h 2899"/>
              <a:gd name="T116" fmla="*/ 2155 w 3811"/>
              <a:gd name="T117" fmla="*/ 824 h 2899"/>
              <a:gd name="T118" fmla="*/ 2345 w 3811"/>
              <a:gd name="T119" fmla="*/ 515 h 2899"/>
              <a:gd name="T120" fmla="*/ 2634 w 3811"/>
              <a:gd name="T121" fmla="*/ 243 h 2899"/>
              <a:gd name="T122" fmla="*/ 2924 w 3811"/>
              <a:gd name="T123" fmla="*/ 86 h 2899"/>
              <a:gd name="T124" fmla="*/ 3282 w 3811"/>
              <a:gd name="T125" fmla="*/ 3 h 2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1" h="2899">
                <a:moveTo>
                  <a:pt x="687" y="576"/>
                </a:moveTo>
                <a:lnTo>
                  <a:pt x="1138" y="925"/>
                </a:lnTo>
                <a:lnTo>
                  <a:pt x="820" y="925"/>
                </a:lnTo>
                <a:lnTo>
                  <a:pt x="1665" y="1502"/>
                </a:lnTo>
                <a:lnTo>
                  <a:pt x="1213" y="1059"/>
                </a:lnTo>
                <a:lnTo>
                  <a:pt x="1528" y="1059"/>
                </a:lnTo>
                <a:lnTo>
                  <a:pt x="876" y="576"/>
                </a:lnTo>
                <a:lnTo>
                  <a:pt x="687" y="576"/>
                </a:lnTo>
                <a:close/>
                <a:moveTo>
                  <a:pt x="3358" y="0"/>
                </a:moveTo>
                <a:lnTo>
                  <a:pt x="3429" y="3"/>
                </a:lnTo>
                <a:lnTo>
                  <a:pt x="3495" y="7"/>
                </a:lnTo>
                <a:lnTo>
                  <a:pt x="3542" y="14"/>
                </a:lnTo>
                <a:lnTo>
                  <a:pt x="3588" y="24"/>
                </a:lnTo>
                <a:lnTo>
                  <a:pt x="3628" y="35"/>
                </a:lnTo>
                <a:lnTo>
                  <a:pt x="3665" y="46"/>
                </a:lnTo>
                <a:lnTo>
                  <a:pt x="3692" y="54"/>
                </a:lnTo>
                <a:lnTo>
                  <a:pt x="3716" y="63"/>
                </a:lnTo>
                <a:lnTo>
                  <a:pt x="3738" y="72"/>
                </a:lnTo>
                <a:lnTo>
                  <a:pt x="3757" y="81"/>
                </a:lnTo>
                <a:lnTo>
                  <a:pt x="3773" y="88"/>
                </a:lnTo>
                <a:lnTo>
                  <a:pt x="3789" y="94"/>
                </a:lnTo>
                <a:lnTo>
                  <a:pt x="3802" y="101"/>
                </a:lnTo>
                <a:lnTo>
                  <a:pt x="3809" y="106"/>
                </a:lnTo>
                <a:lnTo>
                  <a:pt x="3811" y="107"/>
                </a:lnTo>
                <a:lnTo>
                  <a:pt x="3810" y="109"/>
                </a:lnTo>
                <a:lnTo>
                  <a:pt x="3808" y="117"/>
                </a:lnTo>
                <a:lnTo>
                  <a:pt x="3804" y="131"/>
                </a:lnTo>
                <a:lnTo>
                  <a:pt x="3799" y="149"/>
                </a:lnTo>
                <a:lnTo>
                  <a:pt x="3792" y="169"/>
                </a:lnTo>
                <a:lnTo>
                  <a:pt x="3783" y="195"/>
                </a:lnTo>
                <a:lnTo>
                  <a:pt x="3773" y="224"/>
                </a:lnTo>
                <a:lnTo>
                  <a:pt x="3763" y="253"/>
                </a:lnTo>
                <a:lnTo>
                  <a:pt x="3748" y="296"/>
                </a:lnTo>
                <a:lnTo>
                  <a:pt x="3730" y="344"/>
                </a:lnTo>
                <a:lnTo>
                  <a:pt x="3710" y="397"/>
                </a:lnTo>
                <a:lnTo>
                  <a:pt x="3681" y="478"/>
                </a:lnTo>
                <a:lnTo>
                  <a:pt x="3650" y="560"/>
                </a:lnTo>
                <a:lnTo>
                  <a:pt x="3628" y="617"/>
                </a:lnTo>
                <a:lnTo>
                  <a:pt x="3605" y="675"/>
                </a:lnTo>
                <a:lnTo>
                  <a:pt x="3579" y="730"/>
                </a:lnTo>
                <a:lnTo>
                  <a:pt x="3560" y="773"/>
                </a:lnTo>
                <a:lnTo>
                  <a:pt x="3540" y="816"/>
                </a:lnTo>
                <a:lnTo>
                  <a:pt x="3519" y="858"/>
                </a:lnTo>
                <a:lnTo>
                  <a:pt x="3496" y="899"/>
                </a:lnTo>
                <a:lnTo>
                  <a:pt x="3447" y="981"/>
                </a:lnTo>
                <a:lnTo>
                  <a:pt x="3394" y="1061"/>
                </a:lnTo>
                <a:lnTo>
                  <a:pt x="3336" y="1138"/>
                </a:lnTo>
                <a:lnTo>
                  <a:pt x="3272" y="1213"/>
                </a:lnTo>
                <a:lnTo>
                  <a:pt x="3227" y="1263"/>
                </a:lnTo>
                <a:lnTo>
                  <a:pt x="3181" y="1309"/>
                </a:lnTo>
                <a:lnTo>
                  <a:pt x="3132" y="1356"/>
                </a:lnTo>
                <a:lnTo>
                  <a:pt x="3080" y="1401"/>
                </a:lnTo>
                <a:lnTo>
                  <a:pt x="3027" y="1443"/>
                </a:lnTo>
                <a:lnTo>
                  <a:pt x="2972" y="1485"/>
                </a:lnTo>
                <a:lnTo>
                  <a:pt x="2916" y="1523"/>
                </a:lnTo>
                <a:lnTo>
                  <a:pt x="2859" y="1561"/>
                </a:lnTo>
                <a:lnTo>
                  <a:pt x="2800" y="1596"/>
                </a:lnTo>
                <a:lnTo>
                  <a:pt x="2739" y="1629"/>
                </a:lnTo>
                <a:lnTo>
                  <a:pt x="2680" y="1660"/>
                </a:lnTo>
                <a:lnTo>
                  <a:pt x="2620" y="1690"/>
                </a:lnTo>
                <a:lnTo>
                  <a:pt x="2561" y="1716"/>
                </a:lnTo>
                <a:lnTo>
                  <a:pt x="2503" y="1740"/>
                </a:lnTo>
                <a:lnTo>
                  <a:pt x="2447" y="1762"/>
                </a:lnTo>
                <a:lnTo>
                  <a:pt x="2392" y="1782"/>
                </a:lnTo>
                <a:lnTo>
                  <a:pt x="2338" y="1799"/>
                </a:lnTo>
                <a:lnTo>
                  <a:pt x="2309" y="1867"/>
                </a:lnTo>
                <a:lnTo>
                  <a:pt x="2283" y="1935"/>
                </a:lnTo>
                <a:lnTo>
                  <a:pt x="2261" y="2004"/>
                </a:lnTo>
                <a:lnTo>
                  <a:pt x="2242" y="2073"/>
                </a:lnTo>
                <a:lnTo>
                  <a:pt x="2227" y="2141"/>
                </a:lnTo>
                <a:lnTo>
                  <a:pt x="2214" y="2208"/>
                </a:lnTo>
                <a:lnTo>
                  <a:pt x="2205" y="2275"/>
                </a:lnTo>
                <a:lnTo>
                  <a:pt x="2198" y="2339"/>
                </a:lnTo>
                <a:lnTo>
                  <a:pt x="2192" y="2403"/>
                </a:lnTo>
                <a:lnTo>
                  <a:pt x="2190" y="2463"/>
                </a:lnTo>
                <a:lnTo>
                  <a:pt x="2189" y="2522"/>
                </a:lnTo>
                <a:lnTo>
                  <a:pt x="2189" y="2576"/>
                </a:lnTo>
                <a:lnTo>
                  <a:pt x="2190" y="2628"/>
                </a:lnTo>
                <a:lnTo>
                  <a:pt x="2192" y="2676"/>
                </a:lnTo>
                <a:lnTo>
                  <a:pt x="2196" y="2720"/>
                </a:lnTo>
                <a:lnTo>
                  <a:pt x="2199" y="2759"/>
                </a:lnTo>
                <a:lnTo>
                  <a:pt x="2203" y="2794"/>
                </a:lnTo>
                <a:lnTo>
                  <a:pt x="2206" y="2823"/>
                </a:lnTo>
                <a:lnTo>
                  <a:pt x="2210" y="2846"/>
                </a:lnTo>
                <a:lnTo>
                  <a:pt x="2212" y="2864"/>
                </a:lnTo>
                <a:lnTo>
                  <a:pt x="2214" y="2875"/>
                </a:lnTo>
                <a:lnTo>
                  <a:pt x="2216" y="2880"/>
                </a:lnTo>
                <a:lnTo>
                  <a:pt x="2196" y="2883"/>
                </a:lnTo>
                <a:lnTo>
                  <a:pt x="2196" y="2884"/>
                </a:lnTo>
                <a:lnTo>
                  <a:pt x="2191" y="2884"/>
                </a:lnTo>
                <a:lnTo>
                  <a:pt x="2110" y="2899"/>
                </a:lnTo>
                <a:lnTo>
                  <a:pt x="2110" y="2897"/>
                </a:lnTo>
                <a:lnTo>
                  <a:pt x="2109" y="2893"/>
                </a:lnTo>
                <a:lnTo>
                  <a:pt x="2109" y="2889"/>
                </a:lnTo>
                <a:lnTo>
                  <a:pt x="2108" y="2883"/>
                </a:lnTo>
                <a:lnTo>
                  <a:pt x="2089" y="2883"/>
                </a:lnTo>
                <a:lnTo>
                  <a:pt x="2089" y="2878"/>
                </a:lnTo>
                <a:lnTo>
                  <a:pt x="2089" y="2864"/>
                </a:lnTo>
                <a:lnTo>
                  <a:pt x="2088" y="2842"/>
                </a:lnTo>
                <a:lnTo>
                  <a:pt x="2087" y="2814"/>
                </a:lnTo>
                <a:lnTo>
                  <a:pt x="2085" y="2780"/>
                </a:lnTo>
                <a:lnTo>
                  <a:pt x="2080" y="2739"/>
                </a:lnTo>
                <a:lnTo>
                  <a:pt x="2075" y="2693"/>
                </a:lnTo>
                <a:lnTo>
                  <a:pt x="2068" y="2642"/>
                </a:lnTo>
                <a:lnTo>
                  <a:pt x="2059" y="2586"/>
                </a:lnTo>
                <a:lnTo>
                  <a:pt x="2049" y="2526"/>
                </a:lnTo>
                <a:lnTo>
                  <a:pt x="2035" y="2464"/>
                </a:lnTo>
                <a:lnTo>
                  <a:pt x="2019" y="2398"/>
                </a:lnTo>
                <a:lnTo>
                  <a:pt x="2000" y="2331"/>
                </a:lnTo>
                <a:lnTo>
                  <a:pt x="1978" y="2262"/>
                </a:lnTo>
                <a:lnTo>
                  <a:pt x="1953" y="2192"/>
                </a:lnTo>
                <a:lnTo>
                  <a:pt x="1922" y="2121"/>
                </a:lnTo>
                <a:lnTo>
                  <a:pt x="1890" y="2050"/>
                </a:lnTo>
                <a:lnTo>
                  <a:pt x="1853" y="1980"/>
                </a:lnTo>
                <a:lnTo>
                  <a:pt x="1811" y="1911"/>
                </a:lnTo>
                <a:lnTo>
                  <a:pt x="1765" y="1843"/>
                </a:lnTo>
                <a:lnTo>
                  <a:pt x="1710" y="1836"/>
                </a:lnTo>
                <a:lnTo>
                  <a:pt x="1651" y="1827"/>
                </a:lnTo>
                <a:lnTo>
                  <a:pt x="1562" y="1809"/>
                </a:lnTo>
                <a:lnTo>
                  <a:pt x="1468" y="1786"/>
                </a:lnTo>
                <a:lnTo>
                  <a:pt x="1372" y="1759"/>
                </a:lnTo>
                <a:lnTo>
                  <a:pt x="1275" y="1726"/>
                </a:lnTo>
                <a:lnTo>
                  <a:pt x="1210" y="1702"/>
                </a:lnTo>
                <a:lnTo>
                  <a:pt x="1146" y="1676"/>
                </a:lnTo>
                <a:lnTo>
                  <a:pt x="1083" y="1648"/>
                </a:lnTo>
                <a:lnTo>
                  <a:pt x="1022" y="1617"/>
                </a:lnTo>
                <a:lnTo>
                  <a:pt x="962" y="1585"/>
                </a:lnTo>
                <a:lnTo>
                  <a:pt x="903" y="1549"/>
                </a:lnTo>
                <a:lnTo>
                  <a:pt x="861" y="1522"/>
                </a:lnTo>
                <a:lnTo>
                  <a:pt x="818" y="1494"/>
                </a:lnTo>
                <a:lnTo>
                  <a:pt x="778" y="1466"/>
                </a:lnTo>
                <a:lnTo>
                  <a:pt x="738" y="1435"/>
                </a:lnTo>
                <a:lnTo>
                  <a:pt x="662" y="1373"/>
                </a:lnTo>
                <a:lnTo>
                  <a:pt x="590" y="1307"/>
                </a:lnTo>
                <a:lnTo>
                  <a:pt x="523" y="1238"/>
                </a:lnTo>
                <a:lnTo>
                  <a:pt x="459" y="1166"/>
                </a:lnTo>
                <a:lnTo>
                  <a:pt x="419" y="1118"/>
                </a:lnTo>
                <a:lnTo>
                  <a:pt x="381" y="1067"/>
                </a:lnTo>
                <a:lnTo>
                  <a:pt x="345" y="1016"/>
                </a:lnTo>
                <a:lnTo>
                  <a:pt x="311" y="965"/>
                </a:lnTo>
                <a:lnTo>
                  <a:pt x="277" y="913"/>
                </a:lnTo>
                <a:lnTo>
                  <a:pt x="245" y="860"/>
                </a:lnTo>
                <a:lnTo>
                  <a:pt x="197" y="786"/>
                </a:lnTo>
                <a:lnTo>
                  <a:pt x="153" y="711"/>
                </a:lnTo>
                <a:lnTo>
                  <a:pt x="125" y="662"/>
                </a:lnTo>
                <a:lnTo>
                  <a:pt x="98" y="618"/>
                </a:lnTo>
                <a:lnTo>
                  <a:pt x="75" y="579"/>
                </a:lnTo>
                <a:lnTo>
                  <a:pt x="59" y="552"/>
                </a:lnTo>
                <a:lnTo>
                  <a:pt x="44" y="526"/>
                </a:lnTo>
                <a:lnTo>
                  <a:pt x="31" y="502"/>
                </a:lnTo>
                <a:lnTo>
                  <a:pt x="21" y="483"/>
                </a:lnTo>
                <a:lnTo>
                  <a:pt x="12" y="466"/>
                </a:lnTo>
                <a:lnTo>
                  <a:pt x="5" y="454"/>
                </a:lnTo>
                <a:lnTo>
                  <a:pt x="1" y="446"/>
                </a:lnTo>
                <a:lnTo>
                  <a:pt x="0" y="443"/>
                </a:lnTo>
                <a:lnTo>
                  <a:pt x="2" y="441"/>
                </a:lnTo>
                <a:lnTo>
                  <a:pt x="8" y="437"/>
                </a:lnTo>
                <a:lnTo>
                  <a:pt x="19" y="429"/>
                </a:lnTo>
                <a:lnTo>
                  <a:pt x="34" y="418"/>
                </a:lnTo>
                <a:lnTo>
                  <a:pt x="52" y="406"/>
                </a:lnTo>
                <a:lnTo>
                  <a:pt x="75" y="390"/>
                </a:lnTo>
                <a:lnTo>
                  <a:pt x="102" y="374"/>
                </a:lnTo>
                <a:lnTo>
                  <a:pt x="132" y="358"/>
                </a:lnTo>
                <a:lnTo>
                  <a:pt x="159" y="345"/>
                </a:lnTo>
                <a:lnTo>
                  <a:pt x="189" y="330"/>
                </a:lnTo>
                <a:lnTo>
                  <a:pt x="221" y="315"/>
                </a:lnTo>
                <a:lnTo>
                  <a:pt x="256" y="301"/>
                </a:lnTo>
                <a:lnTo>
                  <a:pt x="292" y="289"/>
                </a:lnTo>
                <a:lnTo>
                  <a:pt x="356" y="273"/>
                </a:lnTo>
                <a:lnTo>
                  <a:pt x="425" y="259"/>
                </a:lnTo>
                <a:lnTo>
                  <a:pt x="502" y="246"/>
                </a:lnTo>
                <a:lnTo>
                  <a:pt x="578" y="242"/>
                </a:lnTo>
                <a:lnTo>
                  <a:pt x="659" y="242"/>
                </a:lnTo>
                <a:lnTo>
                  <a:pt x="743" y="246"/>
                </a:lnTo>
                <a:lnTo>
                  <a:pt x="807" y="253"/>
                </a:lnTo>
                <a:lnTo>
                  <a:pt x="869" y="264"/>
                </a:lnTo>
                <a:lnTo>
                  <a:pt x="933" y="279"/>
                </a:lnTo>
                <a:lnTo>
                  <a:pt x="997" y="296"/>
                </a:lnTo>
                <a:lnTo>
                  <a:pt x="1060" y="316"/>
                </a:lnTo>
                <a:lnTo>
                  <a:pt x="1122" y="340"/>
                </a:lnTo>
                <a:lnTo>
                  <a:pt x="1183" y="366"/>
                </a:lnTo>
                <a:lnTo>
                  <a:pt x="1245" y="396"/>
                </a:lnTo>
                <a:lnTo>
                  <a:pt x="1321" y="440"/>
                </a:lnTo>
                <a:lnTo>
                  <a:pt x="1395" y="489"/>
                </a:lnTo>
                <a:lnTo>
                  <a:pt x="1468" y="541"/>
                </a:lnTo>
                <a:lnTo>
                  <a:pt x="1518" y="583"/>
                </a:lnTo>
                <a:lnTo>
                  <a:pt x="1568" y="627"/>
                </a:lnTo>
                <a:lnTo>
                  <a:pt x="1614" y="672"/>
                </a:lnTo>
                <a:lnTo>
                  <a:pt x="1657" y="719"/>
                </a:lnTo>
                <a:lnTo>
                  <a:pt x="1713" y="784"/>
                </a:lnTo>
                <a:lnTo>
                  <a:pt x="1763" y="851"/>
                </a:lnTo>
                <a:lnTo>
                  <a:pt x="1807" y="922"/>
                </a:lnTo>
                <a:lnTo>
                  <a:pt x="1847" y="992"/>
                </a:lnTo>
                <a:lnTo>
                  <a:pt x="1882" y="1063"/>
                </a:lnTo>
                <a:lnTo>
                  <a:pt x="1912" y="1136"/>
                </a:lnTo>
                <a:lnTo>
                  <a:pt x="1937" y="1207"/>
                </a:lnTo>
                <a:lnTo>
                  <a:pt x="1957" y="1279"/>
                </a:lnTo>
                <a:lnTo>
                  <a:pt x="1975" y="1349"/>
                </a:lnTo>
                <a:lnTo>
                  <a:pt x="1985" y="1417"/>
                </a:lnTo>
                <a:lnTo>
                  <a:pt x="1993" y="1483"/>
                </a:lnTo>
                <a:lnTo>
                  <a:pt x="1998" y="1545"/>
                </a:lnTo>
                <a:lnTo>
                  <a:pt x="1999" y="1604"/>
                </a:lnTo>
                <a:lnTo>
                  <a:pt x="1997" y="1659"/>
                </a:lnTo>
                <a:lnTo>
                  <a:pt x="1993" y="1708"/>
                </a:lnTo>
                <a:lnTo>
                  <a:pt x="1991" y="1741"/>
                </a:lnTo>
                <a:lnTo>
                  <a:pt x="1986" y="1770"/>
                </a:lnTo>
                <a:lnTo>
                  <a:pt x="1980" y="1766"/>
                </a:lnTo>
                <a:lnTo>
                  <a:pt x="1970" y="1765"/>
                </a:lnTo>
                <a:lnTo>
                  <a:pt x="1958" y="1767"/>
                </a:lnTo>
                <a:lnTo>
                  <a:pt x="1944" y="1770"/>
                </a:lnTo>
                <a:lnTo>
                  <a:pt x="1931" y="1776"/>
                </a:lnTo>
                <a:lnTo>
                  <a:pt x="1915" y="1783"/>
                </a:lnTo>
                <a:lnTo>
                  <a:pt x="1903" y="1790"/>
                </a:lnTo>
                <a:lnTo>
                  <a:pt x="1892" y="1798"/>
                </a:lnTo>
                <a:lnTo>
                  <a:pt x="1883" y="1806"/>
                </a:lnTo>
                <a:lnTo>
                  <a:pt x="1880" y="1812"/>
                </a:lnTo>
                <a:lnTo>
                  <a:pt x="1880" y="1818"/>
                </a:lnTo>
                <a:lnTo>
                  <a:pt x="1927" y="1892"/>
                </a:lnTo>
                <a:lnTo>
                  <a:pt x="1970" y="1966"/>
                </a:lnTo>
                <a:lnTo>
                  <a:pt x="2008" y="2042"/>
                </a:lnTo>
                <a:lnTo>
                  <a:pt x="2041" y="2119"/>
                </a:lnTo>
                <a:lnTo>
                  <a:pt x="2070" y="2195"/>
                </a:lnTo>
                <a:lnTo>
                  <a:pt x="2095" y="2270"/>
                </a:lnTo>
                <a:lnTo>
                  <a:pt x="2109" y="2177"/>
                </a:lnTo>
                <a:lnTo>
                  <a:pt x="2128" y="2082"/>
                </a:lnTo>
                <a:lnTo>
                  <a:pt x="2153" y="1987"/>
                </a:lnTo>
                <a:lnTo>
                  <a:pt x="2184" y="1890"/>
                </a:lnTo>
                <a:lnTo>
                  <a:pt x="2223" y="1794"/>
                </a:lnTo>
                <a:lnTo>
                  <a:pt x="2234" y="1765"/>
                </a:lnTo>
                <a:lnTo>
                  <a:pt x="2246" y="1734"/>
                </a:lnTo>
                <a:lnTo>
                  <a:pt x="2272" y="1672"/>
                </a:lnTo>
                <a:lnTo>
                  <a:pt x="2303" y="1606"/>
                </a:lnTo>
                <a:lnTo>
                  <a:pt x="2336" y="1537"/>
                </a:lnTo>
                <a:lnTo>
                  <a:pt x="2372" y="1464"/>
                </a:lnTo>
                <a:lnTo>
                  <a:pt x="2410" y="1392"/>
                </a:lnTo>
                <a:lnTo>
                  <a:pt x="2451" y="1317"/>
                </a:lnTo>
                <a:lnTo>
                  <a:pt x="2495" y="1243"/>
                </a:lnTo>
                <a:lnTo>
                  <a:pt x="2548" y="1158"/>
                </a:lnTo>
                <a:lnTo>
                  <a:pt x="2604" y="1077"/>
                </a:lnTo>
                <a:lnTo>
                  <a:pt x="2662" y="1000"/>
                </a:lnTo>
                <a:lnTo>
                  <a:pt x="2706" y="947"/>
                </a:lnTo>
                <a:lnTo>
                  <a:pt x="2749" y="896"/>
                </a:lnTo>
                <a:lnTo>
                  <a:pt x="2793" y="850"/>
                </a:lnTo>
                <a:lnTo>
                  <a:pt x="2833" y="807"/>
                </a:lnTo>
                <a:lnTo>
                  <a:pt x="2875" y="772"/>
                </a:lnTo>
                <a:lnTo>
                  <a:pt x="2912" y="739"/>
                </a:lnTo>
                <a:lnTo>
                  <a:pt x="2935" y="721"/>
                </a:lnTo>
                <a:lnTo>
                  <a:pt x="2957" y="705"/>
                </a:lnTo>
                <a:lnTo>
                  <a:pt x="2977" y="692"/>
                </a:lnTo>
                <a:lnTo>
                  <a:pt x="2997" y="678"/>
                </a:lnTo>
                <a:lnTo>
                  <a:pt x="3013" y="667"/>
                </a:lnTo>
                <a:lnTo>
                  <a:pt x="3024" y="659"/>
                </a:lnTo>
                <a:lnTo>
                  <a:pt x="3033" y="654"/>
                </a:lnTo>
                <a:lnTo>
                  <a:pt x="3035" y="652"/>
                </a:lnTo>
                <a:lnTo>
                  <a:pt x="3033" y="654"/>
                </a:lnTo>
                <a:lnTo>
                  <a:pt x="3024" y="659"/>
                </a:lnTo>
                <a:lnTo>
                  <a:pt x="3012" y="665"/>
                </a:lnTo>
                <a:lnTo>
                  <a:pt x="2994" y="676"/>
                </a:lnTo>
                <a:lnTo>
                  <a:pt x="2973" y="687"/>
                </a:lnTo>
                <a:lnTo>
                  <a:pt x="2953" y="699"/>
                </a:lnTo>
                <a:lnTo>
                  <a:pt x="2929" y="713"/>
                </a:lnTo>
                <a:lnTo>
                  <a:pt x="2905" y="730"/>
                </a:lnTo>
                <a:lnTo>
                  <a:pt x="2865" y="760"/>
                </a:lnTo>
                <a:lnTo>
                  <a:pt x="2819" y="792"/>
                </a:lnTo>
                <a:lnTo>
                  <a:pt x="2775" y="832"/>
                </a:lnTo>
                <a:lnTo>
                  <a:pt x="2727" y="875"/>
                </a:lnTo>
                <a:lnTo>
                  <a:pt x="2679" y="923"/>
                </a:lnTo>
                <a:lnTo>
                  <a:pt x="2629" y="974"/>
                </a:lnTo>
                <a:lnTo>
                  <a:pt x="2564" y="1049"/>
                </a:lnTo>
                <a:lnTo>
                  <a:pt x="2502" y="1127"/>
                </a:lnTo>
                <a:lnTo>
                  <a:pt x="2440" y="1208"/>
                </a:lnTo>
                <a:lnTo>
                  <a:pt x="2389" y="1281"/>
                </a:lnTo>
                <a:lnTo>
                  <a:pt x="2342" y="1352"/>
                </a:lnTo>
                <a:lnTo>
                  <a:pt x="2297" y="1425"/>
                </a:lnTo>
                <a:lnTo>
                  <a:pt x="2254" y="1495"/>
                </a:lnTo>
                <a:lnTo>
                  <a:pt x="2214" y="1563"/>
                </a:lnTo>
                <a:lnTo>
                  <a:pt x="2179" y="1629"/>
                </a:lnTo>
                <a:lnTo>
                  <a:pt x="2147" y="1690"/>
                </a:lnTo>
                <a:lnTo>
                  <a:pt x="2126" y="1730"/>
                </a:lnTo>
                <a:lnTo>
                  <a:pt x="2108" y="1767"/>
                </a:lnTo>
                <a:lnTo>
                  <a:pt x="2099" y="1739"/>
                </a:lnTo>
                <a:lnTo>
                  <a:pt x="2090" y="1708"/>
                </a:lnTo>
                <a:lnTo>
                  <a:pt x="2080" y="1672"/>
                </a:lnTo>
                <a:lnTo>
                  <a:pt x="2071" y="1633"/>
                </a:lnTo>
                <a:lnTo>
                  <a:pt x="2061" y="1591"/>
                </a:lnTo>
                <a:lnTo>
                  <a:pt x="2055" y="1547"/>
                </a:lnTo>
                <a:lnTo>
                  <a:pt x="2048" y="1485"/>
                </a:lnTo>
                <a:lnTo>
                  <a:pt x="2043" y="1419"/>
                </a:lnTo>
                <a:lnTo>
                  <a:pt x="2042" y="1350"/>
                </a:lnTo>
                <a:lnTo>
                  <a:pt x="2045" y="1264"/>
                </a:lnTo>
                <a:lnTo>
                  <a:pt x="2056" y="1175"/>
                </a:lnTo>
                <a:lnTo>
                  <a:pt x="2071" y="1084"/>
                </a:lnTo>
                <a:lnTo>
                  <a:pt x="2094" y="992"/>
                </a:lnTo>
                <a:lnTo>
                  <a:pt x="2125" y="900"/>
                </a:lnTo>
                <a:lnTo>
                  <a:pt x="2155" y="824"/>
                </a:lnTo>
                <a:lnTo>
                  <a:pt x="2192" y="748"/>
                </a:lnTo>
                <a:lnTo>
                  <a:pt x="2234" y="675"/>
                </a:lnTo>
                <a:lnTo>
                  <a:pt x="2268" y="620"/>
                </a:lnTo>
                <a:lnTo>
                  <a:pt x="2306" y="567"/>
                </a:lnTo>
                <a:lnTo>
                  <a:pt x="2345" y="515"/>
                </a:lnTo>
                <a:lnTo>
                  <a:pt x="2387" y="465"/>
                </a:lnTo>
                <a:lnTo>
                  <a:pt x="2449" y="400"/>
                </a:lnTo>
                <a:lnTo>
                  <a:pt x="2512" y="340"/>
                </a:lnTo>
                <a:lnTo>
                  <a:pt x="2579" y="282"/>
                </a:lnTo>
                <a:lnTo>
                  <a:pt x="2634" y="243"/>
                </a:lnTo>
                <a:lnTo>
                  <a:pt x="2690" y="205"/>
                </a:lnTo>
                <a:lnTo>
                  <a:pt x="2745" y="171"/>
                </a:lnTo>
                <a:lnTo>
                  <a:pt x="2803" y="140"/>
                </a:lnTo>
                <a:lnTo>
                  <a:pt x="2863" y="112"/>
                </a:lnTo>
                <a:lnTo>
                  <a:pt x="2924" y="86"/>
                </a:lnTo>
                <a:lnTo>
                  <a:pt x="2983" y="64"/>
                </a:lnTo>
                <a:lnTo>
                  <a:pt x="3044" y="46"/>
                </a:lnTo>
                <a:lnTo>
                  <a:pt x="3126" y="26"/>
                </a:lnTo>
                <a:lnTo>
                  <a:pt x="3205" y="12"/>
                </a:lnTo>
                <a:lnTo>
                  <a:pt x="3282" y="3"/>
                </a:lnTo>
                <a:lnTo>
                  <a:pt x="335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78418" y="836835"/>
            <a:ext cx="10635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Title Here 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54669" y="5074217"/>
            <a:ext cx="6317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2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073881" y="2110153"/>
            <a:ext cx="2050506" cy="2555632"/>
            <a:chOff x="1020940" y="2110153"/>
            <a:chExt cx="2050506" cy="2555632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1020940" y="2110153"/>
              <a:ext cx="2050506" cy="2555632"/>
            </a:xfrm>
            <a:custGeom>
              <a:avLst/>
              <a:gdLst>
                <a:gd name="T0" fmla="*/ 2017 w 4884"/>
                <a:gd name="T1" fmla="*/ 1869 h 6115"/>
                <a:gd name="T2" fmla="*/ 1506 w 4884"/>
                <a:gd name="T3" fmla="*/ 2074 h 6115"/>
                <a:gd name="T4" fmla="*/ 1084 w 4884"/>
                <a:gd name="T5" fmla="*/ 2412 h 6115"/>
                <a:gd name="T6" fmla="*/ 775 w 4884"/>
                <a:gd name="T7" fmla="*/ 2860 h 6115"/>
                <a:gd name="T8" fmla="*/ 608 w 4884"/>
                <a:gd name="T9" fmla="*/ 3387 h 6115"/>
                <a:gd name="T10" fmla="*/ 608 w 4884"/>
                <a:gd name="T11" fmla="*/ 3962 h 6115"/>
                <a:gd name="T12" fmla="*/ 775 w 4884"/>
                <a:gd name="T13" fmla="*/ 4489 h 6115"/>
                <a:gd name="T14" fmla="*/ 1084 w 4884"/>
                <a:gd name="T15" fmla="*/ 4937 h 6115"/>
                <a:gd name="T16" fmla="*/ 1506 w 4884"/>
                <a:gd name="T17" fmla="*/ 5277 h 6115"/>
                <a:gd name="T18" fmla="*/ 2017 w 4884"/>
                <a:gd name="T19" fmla="*/ 5482 h 6115"/>
                <a:gd name="T20" fmla="*/ 2588 w 4884"/>
                <a:gd name="T21" fmla="*/ 5524 h 6115"/>
                <a:gd name="T22" fmla="*/ 3133 w 4884"/>
                <a:gd name="T23" fmla="*/ 5398 h 6115"/>
                <a:gd name="T24" fmla="*/ 3603 w 4884"/>
                <a:gd name="T25" fmla="*/ 5121 h 6115"/>
                <a:gd name="T26" fmla="*/ 3971 w 4884"/>
                <a:gd name="T27" fmla="*/ 4725 h 6115"/>
                <a:gd name="T28" fmla="*/ 4213 w 4884"/>
                <a:gd name="T29" fmla="*/ 4235 h 6115"/>
                <a:gd name="T30" fmla="*/ 4299 w 4884"/>
                <a:gd name="T31" fmla="*/ 3675 h 6115"/>
                <a:gd name="T32" fmla="*/ 4213 w 4884"/>
                <a:gd name="T33" fmla="*/ 3116 h 6115"/>
                <a:gd name="T34" fmla="*/ 3971 w 4884"/>
                <a:gd name="T35" fmla="*/ 2624 h 6115"/>
                <a:gd name="T36" fmla="*/ 3603 w 4884"/>
                <a:gd name="T37" fmla="*/ 2228 h 6115"/>
                <a:gd name="T38" fmla="*/ 3133 w 4884"/>
                <a:gd name="T39" fmla="*/ 1953 h 6115"/>
                <a:gd name="T40" fmla="*/ 2588 w 4884"/>
                <a:gd name="T41" fmla="*/ 1825 h 6115"/>
                <a:gd name="T42" fmla="*/ 3153 w 4884"/>
                <a:gd name="T43" fmla="*/ 6 h 6115"/>
                <a:gd name="T44" fmla="*/ 3276 w 4884"/>
                <a:gd name="T45" fmla="*/ 104 h 6115"/>
                <a:gd name="T46" fmla="*/ 3291 w 4884"/>
                <a:gd name="T47" fmla="*/ 782 h 6115"/>
                <a:gd name="T48" fmla="*/ 3192 w 4884"/>
                <a:gd name="T49" fmla="*/ 905 h 6115"/>
                <a:gd name="T50" fmla="*/ 2969 w 4884"/>
                <a:gd name="T51" fmla="*/ 929 h 6115"/>
                <a:gd name="T52" fmla="*/ 2847 w 4884"/>
                <a:gd name="T53" fmla="*/ 1028 h 6115"/>
                <a:gd name="T54" fmla="*/ 2964 w 4884"/>
                <a:gd name="T55" fmla="*/ 1290 h 6115"/>
                <a:gd name="T56" fmla="*/ 3475 w 4884"/>
                <a:gd name="T57" fmla="*/ 1462 h 6115"/>
                <a:gd name="T58" fmla="*/ 3832 w 4884"/>
                <a:gd name="T59" fmla="*/ 1018 h 6115"/>
                <a:gd name="T60" fmla="*/ 3960 w 4884"/>
                <a:gd name="T61" fmla="*/ 1041 h 6115"/>
                <a:gd name="T62" fmla="*/ 4423 w 4884"/>
                <a:gd name="T63" fmla="*/ 1407 h 6115"/>
                <a:gd name="T64" fmla="*/ 4401 w 4884"/>
                <a:gd name="T65" fmla="*/ 1537 h 6115"/>
                <a:gd name="T66" fmla="*/ 4445 w 4884"/>
                <a:gd name="T67" fmla="*/ 2280 h 6115"/>
                <a:gd name="T68" fmla="*/ 4743 w 4884"/>
                <a:gd name="T69" fmla="*/ 2854 h 6115"/>
                <a:gd name="T70" fmla="*/ 4879 w 4884"/>
                <a:gd name="T71" fmla="*/ 3503 h 6115"/>
                <a:gd name="T72" fmla="*/ 4836 w 4884"/>
                <a:gd name="T73" fmla="*/ 4166 h 6115"/>
                <a:gd name="T74" fmla="*/ 4626 w 4884"/>
                <a:gd name="T75" fmla="*/ 4768 h 6115"/>
                <a:gd name="T76" fmla="*/ 4276 w 4884"/>
                <a:gd name="T77" fmla="*/ 5287 h 6115"/>
                <a:gd name="T78" fmla="*/ 3808 w 4884"/>
                <a:gd name="T79" fmla="*/ 5699 h 6115"/>
                <a:gd name="T80" fmla="*/ 3244 w 4884"/>
                <a:gd name="T81" fmla="*/ 5981 h 6115"/>
                <a:gd name="T82" fmla="*/ 2610 w 4884"/>
                <a:gd name="T83" fmla="*/ 6110 h 6115"/>
                <a:gd name="T84" fmla="*/ 1950 w 4884"/>
                <a:gd name="T85" fmla="*/ 6067 h 6115"/>
                <a:gd name="T86" fmla="*/ 1350 w 4884"/>
                <a:gd name="T87" fmla="*/ 5857 h 6115"/>
                <a:gd name="T88" fmla="*/ 831 w 4884"/>
                <a:gd name="T89" fmla="*/ 5508 h 6115"/>
                <a:gd name="T90" fmla="*/ 418 w 4884"/>
                <a:gd name="T91" fmla="*/ 5039 h 6115"/>
                <a:gd name="T92" fmla="*/ 136 w 4884"/>
                <a:gd name="T93" fmla="*/ 4476 h 6115"/>
                <a:gd name="T94" fmla="*/ 6 w 4884"/>
                <a:gd name="T95" fmla="*/ 3841 h 6115"/>
                <a:gd name="T96" fmla="*/ 50 w 4884"/>
                <a:gd name="T97" fmla="*/ 3183 h 6115"/>
                <a:gd name="T98" fmla="*/ 259 w 4884"/>
                <a:gd name="T99" fmla="*/ 2581 h 6115"/>
                <a:gd name="T100" fmla="*/ 610 w 4884"/>
                <a:gd name="T101" fmla="*/ 2063 h 6115"/>
                <a:gd name="T102" fmla="*/ 418 w 4884"/>
                <a:gd name="T103" fmla="*/ 1498 h 6115"/>
                <a:gd name="T104" fmla="*/ 454 w 4884"/>
                <a:gd name="T105" fmla="*/ 1373 h 6115"/>
                <a:gd name="T106" fmla="*/ 946 w 4884"/>
                <a:gd name="T107" fmla="*/ 1039 h 6115"/>
                <a:gd name="T108" fmla="*/ 1073 w 4884"/>
                <a:gd name="T109" fmla="*/ 1074 h 6115"/>
                <a:gd name="T110" fmla="*/ 1632 w 4884"/>
                <a:gd name="T111" fmla="*/ 1371 h 6115"/>
                <a:gd name="T112" fmla="*/ 2058 w 4884"/>
                <a:gd name="T113" fmla="*/ 1107 h 6115"/>
                <a:gd name="T114" fmla="*/ 1989 w 4884"/>
                <a:gd name="T115" fmla="*/ 964 h 6115"/>
                <a:gd name="T116" fmla="*/ 1774 w 4884"/>
                <a:gd name="T117" fmla="*/ 924 h 6115"/>
                <a:gd name="T118" fmla="*/ 1631 w 4884"/>
                <a:gd name="T119" fmla="*/ 855 h 6115"/>
                <a:gd name="T120" fmla="*/ 1590 w 4884"/>
                <a:gd name="T121" fmla="*/ 184 h 6115"/>
                <a:gd name="T122" fmla="*/ 1659 w 4884"/>
                <a:gd name="T123" fmla="*/ 41 h 6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84" h="6115">
                  <a:moveTo>
                    <a:pt x="2441" y="1819"/>
                  </a:moveTo>
                  <a:lnTo>
                    <a:pt x="2298" y="1825"/>
                  </a:lnTo>
                  <a:lnTo>
                    <a:pt x="2157" y="1841"/>
                  </a:lnTo>
                  <a:lnTo>
                    <a:pt x="2017" y="1869"/>
                  </a:lnTo>
                  <a:lnTo>
                    <a:pt x="1883" y="1906"/>
                  </a:lnTo>
                  <a:lnTo>
                    <a:pt x="1753" y="1953"/>
                  </a:lnTo>
                  <a:lnTo>
                    <a:pt x="1627" y="2009"/>
                  </a:lnTo>
                  <a:lnTo>
                    <a:pt x="1506" y="2074"/>
                  </a:lnTo>
                  <a:lnTo>
                    <a:pt x="1391" y="2146"/>
                  </a:lnTo>
                  <a:lnTo>
                    <a:pt x="1283" y="2228"/>
                  </a:lnTo>
                  <a:lnTo>
                    <a:pt x="1179" y="2317"/>
                  </a:lnTo>
                  <a:lnTo>
                    <a:pt x="1084" y="2412"/>
                  </a:lnTo>
                  <a:lnTo>
                    <a:pt x="995" y="2516"/>
                  </a:lnTo>
                  <a:lnTo>
                    <a:pt x="913" y="2624"/>
                  </a:lnTo>
                  <a:lnTo>
                    <a:pt x="840" y="2739"/>
                  </a:lnTo>
                  <a:lnTo>
                    <a:pt x="775" y="2860"/>
                  </a:lnTo>
                  <a:lnTo>
                    <a:pt x="720" y="2986"/>
                  </a:lnTo>
                  <a:lnTo>
                    <a:pt x="673" y="3116"/>
                  </a:lnTo>
                  <a:lnTo>
                    <a:pt x="636" y="3250"/>
                  </a:lnTo>
                  <a:lnTo>
                    <a:pt x="608" y="3387"/>
                  </a:lnTo>
                  <a:lnTo>
                    <a:pt x="591" y="3531"/>
                  </a:lnTo>
                  <a:lnTo>
                    <a:pt x="586" y="3675"/>
                  </a:lnTo>
                  <a:lnTo>
                    <a:pt x="591" y="3820"/>
                  </a:lnTo>
                  <a:lnTo>
                    <a:pt x="608" y="3962"/>
                  </a:lnTo>
                  <a:lnTo>
                    <a:pt x="636" y="4099"/>
                  </a:lnTo>
                  <a:lnTo>
                    <a:pt x="673" y="4235"/>
                  </a:lnTo>
                  <a:lnTo>
                    <a:pt x="720" y="4365"/>
                  </a:lnTo>
                  <a:lnTo>
                    <a:pt x="775" y="4489"/>
                  </a:lnTo>
                  <a:lnTo>
                    <a:pt x="840" y="4610"/>
                  </a:lnTo>
                  <a:lnTo>
                    <a:pt x="913" y="4725"/>
                  </a:lnTo>
                  <a:lnTo>
                    <a:pt x="995" y="4835"/>
                  </a:lnTo>
                  <a:lnTo>
                    <a:pt x="1084" y="4937"/>
                  </a:lnTo>
                  <a:lnTo>
                    <a:pt x="1179" y="5034"/>
                  </a:lnTo>
                  <a:lnTo>
                    <a:pt x="1283" y="5121"/>
                  </a:lnTo>
                  <a:lnTo>
                    <a:pt x="1391" y="5203"/>
                  </a:lnTo>
                  <a:lnTo>
                    <a:pt x="1506" y="5277"/>
                  </a:lnTo>
                  <a:lnTo>
                    <a:pt x="1627" y="5340"/>
                  </a:lnTo>
                  <a:lnTo>
                    <a:pt x="1753" y="5398"/>
                  </a:lnTo>
                  <a:lnTo>
                    <a:pt x="1883" y="5444"/>
                  </a:lnTo>
                  <a:lnTo>
                    <a:pt x="2017" y="5482"/>
                  </a:lnTo>
                  <a:lnTo>
                    <a:pt x="2157" y="5508"/>
                  </a:lnTo>
                  <a:lnTo>
                    <a:pt x="2298" y="5524"/>
                  </a:lnTo>
                  <a:lnTo>
                    <a:pt x="2441" y="5530"/>
                  </a:lnTo>
                  <a:lnTo>
                    <a:pt x="2588" y="5524"/>
                  </a:lnTo>
                  <a:lnTo>
                    <a:pt x="2729" y="5508"/>
                  </a:lnTo>
                  <a:lnTo>
                    <a:pt x="2867" y="5482"/>
                  </a:lnTo>
                  <a:lnTo>
                    <a:pt x="3003" y="5444"/>
                  </a:lnTo>
                  <a:lnTo>
                    <a:pt x="3133" y="5398"/>
                  </a:lnTo>
                  <a:lnTo>
                    <a:pt x="3257" y="5340"/>
                  </a:lnTo>
                  <a:lnTo>
                    <a:pt x="3378" y="5277"/>
                  </a:lnTo>
                  <a:lnTo>
                    <a:pt x="3493" y="5203"/>
                  </a:lnTo>
                  <a:lnTo>
                    <a:pt x="3603" y="5121"/>
                  </a:lnTo>
                  <a:lnTo>
                    <a:pt x="3705" y="5034"/>
                  </a:lnTo>
                  <a:lnTo>
                    <a:pt x="3802" y="4937"/>
                  </a:lnTo>
                  <a:lnTo>
                    <a:pt x="3891" y="4835"/>
                  </a:lnTo>
                  <a:lnTo>
                    <a:pt x="3971" y="4725"/>
                  </a:lnTo>
                  <a:lnTo>
                    <a:pt x="4046" y="4610"/>
                  </a:lnTo>
                  <a:lnTo>
                    <a:pt x="4111" y="4489"/>
                  </a:lnTo>
                  <a:lnTo>
                    <a:pt x="4167" y="4365"/>
                  </a:lnTo>
                  <a:lnTo>
                    <a:pt x="4213" y="4235"/>
                  </a:lnTo>
                  <a:lnTo>
                    <a:pt x="4250" y="4099"/>
                  </a:lnTo>
                  <a:lnTo>
                    <a:pt x="4276" y="3962"/>
                  </a:lnTo>
                  <a:lnTo>
                    <a:pt x="4293" y="3820"/>
                  </a:lnTo>
                  <a:lnTo>
                    <a:pt x="4299" y="3675"/>
                  </a:lnTo>
                  <a:lnTo>
                    <a:pt x="4293" y="3531"/>
                  </a:lnTo>
                  <a:lnTo>
                    <a:pt x="4276" y="3387"/>
                  </a:lnTo>
                  <a:lnTo>
                    <a:pt x="4250" y="3250"/>
                  </a:lnTo>
                  <a:lnTo>
                    <a:pt x="4213" y="3116"/>
                  </a:lnTo>
                  <a:lnTo>
                    <a:pt x="4167" y="2986"/>
                  </a:lnTo>
                  <a:lnTo>
                    <a:pt x="4111" y="2860"/>
                  </a:lnTo>
                  <a:lnTo>
                    <a:pt x="4046" y="2739"/>
                  </a:lnTo>
                  <a:lnTo>
                    <a:pt x="3971" y="2624"/>
                  </a:lnTo>
                  <a:lnTo>
                    <a:pt x="3891" y="2516"/>
                  </a:lnTo>
                  <a:lnTo>
                    <a:pt x="3802" y="2412"/>
                  </a:lnTo>
                  <a:lnTo>
                    <a:pt x="3705" y="2317"/>
                  </a:lnTo>
                  <a:lnTo>
                    <a:pt x="3603" y="2228"/>
                  </a:lnTo>
                  <a:lnTo>
                    <a:pt x="3493" y="2146"/>
                  </a:lnTo>
                  <a:lnTo>
                    <a:pt x="3378" y="2074"/>
                  </a:lnTo>
                  <a:lnTo>
                    <a:pt x="3257" y="2009"/>
                  </a:lnTo>
                  <a:lnTo>
                    <a:pt x="3133" y="1953"/>
                  </a:lnTo>
                  <a:lnTo>
                    <a:pt x="3003" y="1906"/>
                  </a:lnTo>
                  <a:lnTo>
                    <a:pt x="2867" y="1869"/>
                  </a:lnTo>
                  <a:lnTo>
                    <a:pt x="2729" y="1841"/>
                  </a:lnTo>
                  <a:lnTo>
                    <a:pt x="2588" y="1825"/>
                  </a:lnTo>
                  <a:lnTo>
                    <a:pt x="2441" y="1819"/>
                  </a:lnTo>
                  <a:close/>
                  <a:moveTo>
                    <a:pt x="1774" y="0"/>
                  </a:moveTo>
                  <a:lnTo>
                    <a:pt x="3112" y="0"/>
                  </a:lnTo>
                  <a:lnTo>
                    <a:pt x="3153" y="6"/>
                  </a:lnTo>
                  <a:lnTo>
                    <a:pt x="3192" y="20"/>
                  </a:lnTo>
                  <a:lnTo>
                    <a:pt x="3226" y="41"/>
                  </a:lnTo>
                  <a:lnTo>
                    <a:pt x="3256" y="69"/>
                  </a:lnTo>
                  <a:lnTo>
                    <a:pt x="3276" y="104"/>
                  </a:lnTo>
                  <a:lnTo>
                    <a:pt x="3291" y="141"/>
                  </a:lnTo>
                  <a:lnTo>
                    <a:pt x="3295" y="184"/>
                  </a:lnTo>
                  <a:lnTo>
                    <a:pt x="3295" y="741"/>
                  </a:lnTo>
                  <a:lnTo>
                    <a:pt x="3291" y="782"/>
                  </a:lnTo>
                  <a:lnTo>
                    <a:pt x="3276" y="821"/>
                  </a:lnTo>
                  <a:lnTo>
                    <a:pt x="3256" y="855"/>
                  </a:lnTo>
                  <a:lnTo>
                    <a:pt x="3226" y="883"/>
                  </a:lnTo>
                  <a:lnTo>
                    <a:pt x="3192" y="905"/>
                  </a:lnTo>
                  <a:lnTo>
                    <a:pt x="3153" y="920"/>
                  </a:lnTo>
                  <a:lnTo>
                    <a:pt x="3112" y="924"/>
                  </a:lnTo>
                  <a:lnTo>
                    <a:pt x="3012" y="924"/>
                  </a:lnTo>
                  <a:lnTo>
                    <a:pt x="2969" y="929"/>
                  </a:lnTo>
                  <a:lnTo>
                    <a:pt x="2930" y="942"/>
                  </a:lnTo>
                  <a:lnTo>
                    <a:pt x="2897" y="964"/>
                  </a:lnTo>
                  <a:lnTo>
                    <a:pt x="2869" y="992"/>
                  </a:lnTo>
                  <a:lnTo>
                    <a:pt x="2847" y="1028"/>
                  </a:lnTo>
                  <a:lnTo>
                    <a:pt x="2833" y="1065"/>
                  </a:lnTo>
                  <a:lnTo>
                    <a:pt x="2828" y="1107"/>
                  </a:lnTo>
                  <a:lnTo>
                    <a:pt x="2828" y="1264"/>
                  </a:lnTo>
                  <a:lnTo>
                    <a:pt x="2964" y="1290"/>
                  </a:lnTo>
                  <a:lnTo>
                    <a:pt x="3096" y="1323"/>
                  </a:lnTo>
                  <a:lnTo>
                    <a:pt x="3226" y="1362"/>
                  </a:lnTo>
                  <a:lnTo>
                    <a:pt x="3352" y="1409"/>
                  </a:lnTo>
                  <a:lnTo>
                    <a:pt x="3475" y="1462"/>
                  </a:lnTo>
                  <a:lnTo>
                    <a:pt x="3748" y="1076"/>
                  </a:lnTo>
                  <a:lnTo>
                    <a:pt x="3772" y="1050"/>
                  </a:lnTo>
                  <a:lnTo>
                    <a:pt x="3800" y="1031"/>
                  </a:lnTo>
                  <a:lnTo>
                    <a:pt x="3832" y="1018"/>
                  </a:lnTo>
                  <a:lnTo>
                    <a:pt x="3863" y="1013"/>
                  </a:lnTo>
                  <a:lnTo>
                    <a:pt x="3897" y="1015"/>
                  </a:lnTo>
                  <a:lnTo>
                    <a:pt x="3930" y="1024"/>
                  </a:lnTo>
                  <a:lnTo>
                    <a:pt x="3960" y="1041"/>
                  </a:lnTo>
                  <a:lnTo>
                    <a:pt x="4364" y="1325"/>
                  </a:lnTo>
                  <a:lnTo>
                    <a:pt x="4390" y="1349"/>
                  </a:lnTo>
                  <a:lnTo>
                    <a:pt x="4410" y="1377"/>
                  </a:lnTo>
                  <a:lnTo>
                    <a:pt x="4423" y="1407"/>
                  </a:lnTo>
                  <a:lnTo>
                    <a:pt x="4429" y="1440"/>
                  </a:lnTo>
                  <a:lnTo>
                    <a:pt x="4427" y="1474"/>
                  </a:lnTo>
                  <a:lnTo>
                    <a:pt x="4417" y="1507"/>
                  </a:lnTo>
                  <a:lnTo>
                    <a:pt x="4401" y="1537"/>
                  </a:lnTo>
                  <a:lnTo>
                    <a:pt x="4133" y="1914"/>
                  </a:lnTo>
                  <a:lnTo>
                    <a:pt x="4245" y="2029"/>
                  </a:lnTo>
                  <a:lnTo>
                    <a:pt x="4349" y="2152"/>
                  </a:lnTo>
                  <a:lnTo>
                    <a:pt x="4445" y="2280"/>
                  </a:lnTo>
                  <a:lnTo>
                    <a:pt x="4535" y="2416"/>
                  </a:lnTo>
                  <a:lnTo>
                    <a:pt x="4613" y="2555"/>
                  </a:lnTo>
                  <a:lnTo>
                    <a:pt x="4683" y="2702"/>
                  </a:lnTo>
                  <a:lnTo>
                    <a:pt x="4743" y="2854"/>
                  </a:lnTo>
                  <a:lnTo>
                    <a:pt x="4793" y="3010"/>
                  </a:lnTo>
                  <a:lnTo>
                    <a:pt x="4832" y="3170"/>
                  </a:lnTo>
                  <a:lnTo>
                    <a:pt x="4862" y="3335"/>
                  </a:lnTo>
                  <a:lnTo>
                    <a:pt x="4879" y="3503"/>
                  </a:lnTo>
                  <a:lnTo>
                    <a:pt x="4884" y="3675"/>
                  </a:lnTo>
                  <a:lnTo>
                    <a:pt x="4879" y="3841"/>
                  </a:lnTo>
                  <a:lnTo>
                    <a:pt x="4862" y="4006"/>
                  </a:lnTo>
                  <a:lnTo>
                    <a:pt x="4836" y="4166"/>
                  </a:lnTo>
                  <a:lnTo>
                    <a:pt x="4797" y="4324"/>
                  </a:lnTo>
                  <a:lnTo>
                    <a:pt x="4750" y="4476"/>
                  </a:lnTo>
                  <a:lnTo>
                    <a:pt x="4693" y="4625"/>
                  </a:lnTo>
                  <a:lnTo>
                    <a:pt x="4626" y="4768"/>
                  </a:lnTo>
                  <a:lnTo>
                    <a:pt x="4551" y="4906"/>
                  </a:lnTo>
                  <a:lnTo>
                    <a:pt x="4468" y="5039"/>
                  </a:lnTo>
                  <a:lnTo>
                    <a:pt x="4375" y="5166"/>
                  </a:lnTo>
                  <a:lnTo>
                    <a:pt x="4276" y="5287"/>
                  </a:lnTo>
                  <a:lnTo>
                    <a:pt x="4168" y="5400"/>
                  </a:lnTo>
                  <a:lnTo>
                    <a:pt x="4055" y="5508"/>
                  </a:lnTo>
                  <a:lnTo>
                    <a:pt x="3934" y="5606"/>
                  </a:lnTo>
                  <a:lnTo>
                    <a:pt x="3808" y="5699"/>
                  </a:lnTo>
                  <a:lnTo>
                    <a:pt x="3674" y="5783"/>
                  </a:lnTo>
                  <a:lnTo>
                    <a:pt x="3536" y="5857"/>
                  </a:lnTo>
                  <a:lnTo>
                    <a:pt x="3393" y="5924"/>
                  </a:lnTo>
                  <a:lnTo>
                    <a:pt x="3244" y="5981"/>
                  </a:lnTo>
                  <a:lnTo>
                    <a:pt x="3092" y="6028"/>
                  </a:lnTo>
                  <a:lnTo>
                    <a:pt x="2934" y="6067"/>
                  </a:lnTo>
                  <a:lnTo>
                    <a:pt x="2774" y="6093"/>
                  </a:lnTo>
                  <a:lnTo>
                    <a:pt x="2610" y="6110"/>
                  </a:lnTo>
                  <a:lnTo>
                    <a:pt x="2441" y="6115"/>
                  </a:lnTo>
                  <a:lnTo>
                    <a:pt x="2276" y="6110"/>
                  </a:lnTo>
                  <a:lnTo>
                    <a:pt x="2112" y="6093"/>
                  </a:lnTo>
                  <a:lnTo>
                    <a:pt x="1950" y="6067"/>
                  </a:lnTo>
                  <a:lnTo>
                    <a:pt x="1794" y="6028"/>
                  </a:lnTo>
                  <a:lnTo>
                    <a:pt x="1642" y="5981"/>
                  </a:lnTo>
                  <a:lnTo>
                    <a:pt x="1493" y="5924"/>
                  </a:lnTo>
                  <a:lnTo>
                    <a:pt x="1350" y="5857"/>
                  </a:lnTo>
                  <a:lnTo>
                    <a:pt x="1210" y="5783"/>
                  </a:lnTo>
                  <a:lnTo>
                    <a:pt x="1078" y="5699"/>
                  </a:lnTo>
                  <a:lnTo>
                    <a:pt x="950" y="5606"/>
                  </a:lnTo>
                  <a:lnTo>
                    <a:pt x="831" y="5508"/>
                  </a:lnTo>
                  <a:lnTo>
                    <a:pt x="716" y="5400"/>
                  </a:lnTo>
                  <a:lnTo>
                    <a:pt x="610" y="5287"/>
                  </a:lnTo>
                  <a:lnTo>
                    <a:pt x="510" y="5166"/>
                  </a:lnTo>
                  <a:lnTo>
                    <a:pt x="418" y="5039"/>
                  </a:lnTo>
                  <a:lnTo>
                    <a:pt x="335" y="4906"/>
                  </a:lnTo>
                  <a:lnTo>
                    <a:pt x="259" y="4768"/>
                  </a:lnTo>
                  <a:lnTo>
                    <a:pt x="192" y="4625"/>
                  </a:lnTo>
                  <a:lnTo>
                    <a:pt x="136" y="4476"/>
                  </a:lnTo>
                  <a:lnTo>
                    <a:pt x="88" y="4324"/>
                  </a:lnTo>
                  <a:lnTo>
                    <a:pt x="50" y="4166"/>
                  </a:lnTo>
                  <a:lnTo>
                    <a:pt x="22" y="4006"/>
                  </a:lnTo>
                  <a:lnTo>
                    <a:pt x="6" y="3841"/>
                  </a:lnTo>
                  <a:lnTo>
                    <a:pt x="0" y="3675"/>
                  </a:lnTo>
                  <a:lnTo>
                    <a:pt x="6" y="3508"/>
                  </a:lnTo>
                  <a:lnTo>
                    <a:pt x="22" y="3343"/>
                  </a:lnTo>
                  <a:lnTo>
                    <a:pt x="50" y="3183"/>
                  </a:lnTo>
                  <a:lnTo>
                    <a:pt x="88" y="3025"/>
                  </a:lnTo>
                  <a:lnTo>
                    <a:pt x="136" y="2873"/>
                  </a:lnTo>
                  <a:lnTo>
                    <a:pt x="193" y="2724"/>
                  </a:lnTo>
                  <a:lnTo>
                    <a:pt x="259" y="2581"/>
                  </a:lnTo>
                  <a:lnTo>
                    <a:pt x="335" y="2442"/>
                  </a:lnTo>
                  <a:lnTo>
                    <a:pt x="418" y="2310"/>
                  </a:lnTo>
                  <a:lnTo>
                    <a:pt x="511" y="2183"/>
                  </a:lnTo>
                  <a:lnTo>
                    <a:pt x="610" y="2063"/>
                  </a:lnTo>
                  <a:lnTo>
                    <a:pt x="718" y="1947"/>
                  </a:lnTo>
                  <a:lnTo>
                    <a:pt x="444" y="1561"/>
                  </a:lnTo>
                  <a:lnTo>
                    <a:pt x="428" y="1531"/>
                  </a:lnTo>
                  <a:lnTo>
                    <a:pt x="418" y="1498"/>
                  </a:lnTo>
                  <a:lnTo>
                    <a:pt x="417" y="1464"/>
                  </a:lnTo>
                  <a:lnTo>
                    <a:pt x="422" y="1433"/>
                  </a:lnTo>
                  <a:lnTo>
                    <a:pt x="435" y="1401"/>
                  </a:lnTo>
                  <a:lnTo>
                    <a:pt x="454" y="1373"/>
                  </a:lnTo>
                  <a:lnTo>
                    <a:pt x="480" y="1349"/>
                  </a:lnTo>
                  <a:lnTo>
                    <a:pt x="883" y="1065"/>
                  </a:lnTo>
                  <a:lnTo>
                    <a:pt x="915" y="1048"/>
                  </a:lnTo>
                  <a:lnTo>
                    <a:pt x="946" y="1039"/>
                  </a:lnTo>
                  <a:lnTo>
                    <a:pt x="980" y="1037"/>
                  </a:lnTo>
                  <a:lnTo>
                    <a:pt x="1013" y="1042"/>
                  </a:lnTo>
                  <a:lnTo>
                    <a:pt x="1045" y="1055"/>
                  </a:lnTo>
                  <a:lnTo>
                    <a:pt x="1073" y="1074"/>
                  </a:lnTo>
                  <a:lnTo>
                    <a:pt x="1095" y="1100"/>
                  </a:lnTo>
                  <a:lnTo>
                    <a:pt x="1367" y="1483"/>
                  </a:lnTo>
                  <a:lnTo>
                    <a:pt x="1499" y="1423"/>
                  </a:lnTo>
                  <a:lnTo>
                    <a:pt x="1632" y="1371"/>
                  </a:lnTo>
                  <a:lnTo>
                    <a:pt x="1770" y="1329"/>
                  </a:lnTo>
                  <a:lnTo>
                    <a:pt x="1913" y="1291"/>
                  </a:lnTo>
                  <a:lnTo>
                    <a:pt x="2058" y="1264"/>
                  </a:lnTo>
                  <a:lnTo>
                    <a:pt x="2058" y="1107"/>
                  </a:lnTo>
                  <a:lnTo>
                    <a:pt x="2053" y="1065"/>
                  </a:lnTo>
                  <a:lnTo>
                    <a:pt x="2038" y="1028"/>
                  </a:lnTo>
                  <a:lnTo>
                    <a:pt x="2017" y="992"/>
                  </a:lnTo>
                  <a:lnTo>
                    <a:pt x="1989" y="964"/>
                  </a:lnTo>
                  <a:lnTo>
                    <a:pt x="1954" y="942"/>
                  </a:lnTo>
                  <a:lnTo>
                    <a:pt x="1915" y="929"/>
                  </a:lnTo>
                  <a:lnTo>
                    <a:pt x="1874" y="924"/>
                  </a:lnTo>
                  <a:lnTo>
                    <a:pt x="1774" y="924"/>
                  </a:lnTo>
                  <a:lnTo>
                    <a:pt x="1731" y="920"/>
                  </a:lnTo>
                  <a:lnTo>
                    <a:pt x="1692" y="905"/>
                  </a:lnTo>
                  <a:lnTo>
                    <a:pt x="1659" y="883"/>
                  </a:lnTo>
                  <a:lnTo>
                    <a:pt x="1631" y="855"/>
                  </a:lnTo>
                  <a:lnTo>
                    <a:pt x="1608" y="821"/>
                  </a:lnTo>
                  <a:lnTo>
                    <a:pt x="1595" y="782"/>
                  </a:lnTo>
                  <a:lnTo>
                    <a:pt x="1590" y="741"/>
                  </a:lnTo>
                  <a:lnTo>
                    <a:pt x="1590" y="184"/>
                  </a:lnTo>
                  <a:lnTo>
                    <a:pt x="1595" y="141"/>
                  </a:lnTo>
                  <a:lnTo>
                    <a:pt x="1608" y="104"/>
                  </a:lnTo>
                  <a:lnTo>
                    <a:pt x="1631" y="69"/>
                  </a:lnTo>
                  <a:lnTo>
                    <a:pt x="1659" y="41"/>
                  </a:lnTo>
                  <a:lnTo>
                    <a:pt x="1692" y="20"/>
                  </a:lnTo>
                  <a:lnTo>
                    <a:pt x="1731" y="6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Pie 6"/>
            <p:cNvSpPr/>
            <p:nvPr/>
          </p:nvSpPr>
          <p:spPr>
            <a:xfrm rot="16377376">
              <a:off x="1438897" y="3051240"/>
              <a:ext cx="1271072" cy="1201034"/>
            </a:xfrm>
            <a:prstGeom prst="pie">
              <a:avLst>
                <a:gd name="adj1" fmla="val 21303146"/>
                <a:gd name="adj2" fmla="val 521784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93619" y="3651757"/>
              <a:ext cx="9051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25%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909157" y="4918209"/>
            <a:ext cx="2379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821896" y="2121876"/>
            <a:ext cx="2050506" cy="2555632"/>
            <a:chOff x="3722183" y="2121876"/>
            <a:chExt cx="2050506" cy="2555632"/>
          </a:xfrm>
        </p:grpSpPr>
        <p:sp>
          <p:nvSpPr>
            <p:cNvPr id="8" name="Pie 7"/>
            <p:cNvSpPr/>
            <p:nvPr/>
          </p:nvSpPr>
          <p:spPr>
            <a:xfrm rot="16377376">
              <a:off x="4091786" y="3026555"/>
              <a:ext cx="1334747" cy="1291939"/>
            </a:xfrm>
            <a:prstGeom prst="pie">
              <a:avLst>
                <a:gd name="adj1" fmla="val 21482310"/>
                <a:gd name="adj2" fmla="val 159244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722183" y="2121876"/>
              <a:ext cx="2050506" cy="2555632"/>
            </a:xfrm>
            <a:custGeom>
              <a:avLst/>
              <a:gdLst>
                <a:gd name="T0" fmla="*/ 2017 w 4884"/>
                <a:gd name="T1" fmla="*/ 1869 h 6115"/>
                <a:gd name="T2" fmla="*/ 1506 w 4884"/>
                <a:gd name="T3" fmla="*/ 2074 h 6115"/>
                <a:gd name="T4" fmla="*/ 1084 w 4884"/>
                <a:gd name="T5" fmla="*/ 2412 h 6115"/>
                <a:gd name="T6" fmla="*/ 775 w 4884"/>
                <a:gd name="T7" fmla="*/ 2860 h 6115"/>
                <a:gd name="T8" fmla="*/ 608 w 4884"/>
                <a:gd name="T9" fmla="*/ 3387 h 6115"/>
                <a:gd name="T10" fmla="*/ 608 w 4884"/>
                <a:gd name="T11" fmla="*/ 3962 h 6115"/>
                <a:gd name="T12" fmla="*/ 775 w 4884"/>
                <a:gd name="T13" fmla="*/ 4489 h 6115"/>
                <a:gd name="T14" fmla="*/ 1084 w 4884"/>
                <a:gd name="T15" fmla="*/ 4937 h 6115"/>
                <a:gd name="T16" fmla="*/ 1506 w 4884"/>
                <a:gd name="T17" fmla="*/ 5277 h 6115"/>
                <a:gd name="T18" fmla="*/ 2017 w 4884"/>
                <a:gd name="T19" fmla="*/ 5482 h 6115"/>
                <a:gd name="T20" fmla="*/ 2588 w 4884"/>
                <a:gd name="T21" fmla="*/ 5524 h 6115"/>
                <a:gd name="T22" fmla="*/ 3133 w 4884"/>
                <a:gd name="T23" fmla="*/ 5398 h 6115"/>
                <a:gd name="T24" fmla="*/ 3603 w 4884"/>
                <a:gd name="T25" fmla="*/ 5121 h 6115"/>
                <a:gd name="T26" fmla="*/ 3971 w 4884"/>
                <a:gd name="T27" fmla="*/ 4725 h 6115"/>
                <a:gd name="T28" fmla="*/ 4213 w 4884"/>
                <a:gd name="T29" fmla="*/ 4235 h 6115"/>
                <a:gd name="T30" fmla="*/ 4299 w 4884"/>
                <a:gd name="T31" fmla="*/ 3675 h 6115"/>
                <a:gd name="T32" fmla="*/ 4213 w 4884"/>
                <a:gd name="T33" fmla="*/ 3116 h 6115"/>
                <a:gd name="T34" fmla="*/ 3971 w 4884"/>
                <a:gd name="T35" fmla="*/ 2624 h 6115"/>
                <a:gd name="T36" fmla="*/ 3603 w 4884"/>
                <a:gd name="T37" fmla="*/ 2228 h 6115"/>
                <a:gd name="T38" fmla="*/ 3133 w 4884"/>
                <a:gd name="T39" fmla="*/ 1953 h 6115"/>
                <a:gd name="T40" fmla="*/ 2588 w 4884"/>
                <a:gd name="T41" fmla="*/ 1825 h 6115"/>
                <a:gd name="T42" fmla="*/ 3153 w 4884"/>
                <a:gd name="T43" fmla="*/ 6 h 6115"/>
                <a:gd name="T44" fmla="*/ 3276 w 4884"/>
                <a:gd name="T45" fmla="*/ 104 h 6115"/>
                <a:gd name="T46" fmla="*/ 3291 w 4884"/>
                <a:gd name="T47" fmla="*/ 782 h 6115"/>
                <a:gd name="T48" fmla="*/ 3192 w 4884"/>
                <a:gd name="T49" fmla="*/ 905 h 6115"/>
                <a:gd name="T50" fmla="*/ 2969 w 4884"/>
                <a:gd name="T51" fmla="*/ 929 h 6115"/>
                <a:gd name="T52" fmla="*/ 2847 w 4884"/>
                <a:gd name="T53" fmla="*/ 1028 h 6115"/>
                <a:gd name="T54" fmla="*/ 2964 w 4884"/>
                <a:gd name="T55" fmla="*/ 1290 h 6115"/>
                <a:gd name="T56" fmla="*/ 3475 w 4884"/>
                <a:gd name="T57" fmla="*/ 1462 h 6115"/>
                <a:gd name="T58" fmla="*/ 3832 w 4884"/>
                <a:gd name="T59" fmla="*/ 1018 h 6115"/>
                <a:gd name="T60" fmla="*/ 3960 w 4884"/>
                <a:gd name="T61" fmla="*/ 1041 h 6115"/>
                <a:gd name="T62" fmla="*/ 4423 w 4884"/>
                <a:gd name="T63" fmla="*/ 1407 h 6115"/>
                <a:gd name="T64" fmla="*/ 4401 w 4884"/>
                <a:gd name="T65" fmla="*/ 1537 h 6115"/>
                <a:gd name="T66" fmla="*/ 4445 w 4884"/>
                <a:gd name="T67" fmla="*/ 2280 h 6115"/>
                <a:gd name="T68" fmla="*/ 4743 w 4884"/>
                <a:gd name="T69" fmla="*/ 2854 h 6115"/>
                <a:gd name="T70" fmla="*/ 4879 w 4884"/>
                <a:gd name="T71" fmla="*/ 3503 h 6115"/>
                <a:gd name="T72" fmla="*/ 4836 w 4884"/>
                <a:gd name="T73" fmla="*/ 4166 h 6115"/>
                <a:gd name="T74" fmla="*/ 4626 w 4884"/>
                <a:gd name="T75" fmla="*/ 4768 h 6115"/>
                <a:gd name="T76" fmla="*/ 4276 w 4884"/>
                <a:gd name="T77" fmla="*/ 5287 h 6115"/>
                <a:gd name="T78" fmla="*/ 3808 w 4884"/>
                <a:gd name="T79" fmla="*/ 5699 h 6115"/>
                <a:gd name="T80" fmla="*/ 3244 w 4884"/>
                <a:gd name="T81" fmla="*/ 5981 h 6115"/>
                <a:gd name="T82" fmla="*/ 2610 w 4884"/>
                <a:gd name="T83" fmla="*/ 6110 h 6115"/>
                <a:gd name="T84" fmla="*/ 1950 w 4884"/>
                <a:gd name="T85" fmla="*/ 6067 h 6115"/>
                <a:gd name="T86" fmla="*/ 1350 w 4884"/>
                <a:gd name="T87" fmla="*/ 5857 h 6115"/>
                <a:gd name="T88" fmla="*/ 831 w 4884"/>
                <a:gd name="T89" fmla="*/ 5508 h 6115"/>
                <a:gd name="T90" fmla="*/ 418 w 4884"/>
                <a:gd name="T91" fmla="*/ 5039 h 6115"/>
                <a:gd name="T92" fmla="*/ 136 w 4884"/>
                <a:gd name="T93" fmla="*/ 4476 h 6115"/>
                <a:gd name="T94" fmla="*/ 6 w 4884"/>
                <a:gd name="T95" fmla="*/ 3841 h 6115"/>
                <a:gd name="T96" fmla="*/ 50 w 4884"/>
                <a:gd name="T97" fmla="*/ 3183 h 6115"/>
                <a:gd name="T98" fmla="*/ 259 w 4884"/>
                <a:gd name="T99" fmla="*/ 2581 h 6115"/>
                <a:gd name="T100" fmla="*/ 610 w 4884"/>
                <a:gd name="T101" fmla="*/ 2063 h 6115"/>
                <a:gd name="T102" fmla="*/ 418 w 4884"/>
                <a:gd name="T103" fmla="*/ 1498 h 6115"/>
                <a:gd name="T104" fmla="*/ 454 w 4884"/>
                <a:gd name="T105" fmla="*/ 1373 h 6115"/>
                <a:gd name="T106" fmla="*/ 946 w 4884"/>
                <a:gd name="T107" fmla="*/ 1039 h 6115"/>
                <a:gd name="T108" fmla="*/ 1073 w 4884"/>
                <a:gd name="T109" fmla="*/ 1074 h 6115"/>
                <a:gd name="T110" fmla="*/ 1632 w 4884"/>
                <a:gd name="T111" fmla="*/ 1371 h 6115"/>
                <a:gd name="T112" fmla="*/ 2058 w 4884"/>
                <a:gd name="T113" fmla="*/ 1107 h 6115"/>
                <a:gd name="T114" fmla="*/ 1989 w 4884"/>
                <a:gd name="T115" fmla="*/ 964 h 6115"/>
                <a:gd name="T116" fmla="*/ 1774 w 4884"/>
                <a:gd name="T117" fmla="*/ 924 h 6115"/>
                <a:gd name="T118" fmla="*/ 1631 w 4884"/>
                <a:gd name="T119" fmla="*/ 855 h 6115"/>
                <a:gd name="T120" fmla="*/ 1590 w 4884"/>
                <a:gd name="T121" fmla="*/ 184 h 6115"/>
                <a:gd name="T122" fmla="*/ 1659 w 4884"/>
                <a:gd name="T123" fmla="*/ 41 h 6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84" h="6115">
                  <a:moveTo>
                    <a:pt x="2441" y="1819"/>
                  </a:moveTo>
                  <a:lnTo>
                    <a:pt x="2298" y="1825"/>
                  </a:lnTo>
                  <a:lnTo>
                    <a:pt x="2157" y="1841"/>
                  </a:lnTo>
                  <a:lnTo>
                    <a:pt x="2017" y="1869"/>
                  </a:lnTo>
                  <a:lnTo>
                    <a:pt x="1883" y="1906"/>
                  </a:lnTo>
                  <a:lnTo>
                    <a:pt x="1753" y="1953"/>
                  </a:lnTo>
                  <a:lnTo>
                    <a:pt x="1627" y="2009"/>
                  </a:lnTo>
                  <a:lnTo>
                    <a:pt x="1506" y="2074"/>
                  </a:lnTo>
                  <a:lnTo>
                    <a:pt x="1391" y="2146"/>
                  </a:lnTo>
                  <a:lnTo>
                    <a:pt x="1283" y="2228"/>
                  </a:lnTo>
                  <a:lnTo>
                    <a:pt x="1179" y="2317"/>
                  </a:lnTo>
                  <a:lnTo>
                    <a:pt x="1084" y="2412"/>
                  </a:lnTo>
                  <a:lnTo>
                    <a:pt x="995" y="2516"/>
                  </a:lnTo>
                  <a:lnTo>
                    <a:pt x="913" y="2624"/>
                  </a:lnTo>
                  <a:lnTo>
                    <a:pt x="840" y="2739"/>
                  </a:lnTo>
                  <a:lnTo>
                    <a:pt x="775" y="2860"/>
                  </a:lnTo>
                  <a:lnTo>
                    <a:pt x="720" y="2986"/>
                  </a:lnTo>
                  <a:lnTo>
                    <a:pt x="673" y="3116"/>
                  </a:lnTo>
                  <a:lnTo>
                    <a:pt x="636" y="3250"/>
                  </a:lnTo>
                  <a:lnTo>
                    <a:pt x="608" y="3387"/>
                  </a:lnTo>
                  <a:lnTo>
                    <a:pt x="591" y="3531"/>
                  </a:lnTo>
                  <a:lnTo>
                    <a:pt x="586" y="3675"/>
                  </a:lnTo>
                  <a:lnTo>
                    <a:pt x="591" y="3820"/>
                  </a:lnTo>
                  <a:lnTo>
                    <a:pt x="608" y="3962"/>
                  </a:lnTo>
                  <a:lnTo>
                    <a:pt x="636" y="4099"/>
                  </a:lnTo>
                  <a:lnTo>
                    <a:pt x="673" y="4235"/>
                  </a:lnTo>
                  <a:lnTo>
                    <a:pt x="720" y="4365"/>
                  </a:lnTo>
                  <a:lnTo>
                    <a:pt x="775" y="4489"/>
                  </a:lnTo>
                  <a:lnTo>
                    <a:pt x="840" y="4610"/>
                  </a:lnTo>
                  <a:lnTo>
                    <a:pt x="913" y="4725"/>
                  </a:lnTo>
                  <a:lnTo>
                    <a:pt x="995" y="4835"/>
                  </a:lnTo>
                  <a:lnTo>
                    <a:pt x="1084" y="4937"/>
                  </a:lnTo>
                  <a:lnTo>
                    <a:pt x="1179" y="5034"/>
                  </a:lnTo>
                  <a:lnTo>
                    <a:pt x="1283" y="5121"/>
                  </a:lnTo>
                  <a:lnTo>
                    <a:pt x="1391" y="5203"/>
                  </a:lnTo>
                  <a:lnTo>
                    <a:pt x="1506" y="5277"/>
                  </a:lnTo>
                  <a:lnTo>
                    <a:pt x="1627" y="5340"/>
                  </a:lnTo>
                  <a:lnTo>
                    <a:pt x="1753" y="5398"/>
                  </a:lnTo>
                  <a:lnTo>
                    <a:pt x="1883" y="5444"/>
                  </a:lnTo>
                  <a:lnTo>
                    <a:pt x="2017" y="5482"/>
                  </a:lnTo>
                  <a:lnTo>
                    <a:pt x="2157" y="5508"/>
                  </a:lnTo>
                  <a:lnTo>
                    <a:pt x="2298" y="5524"/>
                  </a:lnTo>
                  <a:lnTo>
                    <a:pt x="2441" y="5530"/>
                  </a:lnTo>
                  <a:lnTo>
                    <a:pt x="2588" y="5524"/>
                  </a:lnTo>
                  <a:lnTo>
                    <a:pt x="2729" y="5508"/>
                  </a:lnTo>
                  <a:lnTo>
                    <a:pt x="2867" y="5482"/>
                  </a:lnTo>
                  <a:lnTo>
                    <a:pt x="3003" y="5444"/>
                  </a:lnTo>
                  <a:lnTo>
                    <a:pt x="3133" y="5398"/>
                  </a:lnTo>
                  <a:lnTo>
                    <a:pt x="3257" y="5340"/>
                  </a:lnTo>
                  <a:lnTo>
                    <a:pt x="3378" y="5277"/>
                  </a:lnTo>
                  <a:lnTo>
                    <a:pt x="3493" y="5203"/>
                  </a:lnTo>
                  <a:lnTo>
                    <a:pt x="3603" y="5121"/>
                  </a:lnTo>
                  <a:lnTo>
                    <a:pt x="3705" y="5034"/>
                  </a:lnTo>
                  <a:lnTo>
                    <a:pt x="3802" y="4937"/>
                  </a:lnTo>
                  <a:lnTo>
                    <a:pt x="3891" y="4835"/>
                  </a:lnTo>
                  <a:lnTo>
                    <a:pt x="3971" y="4725"/>
                  </a:lnTo>
                  <a:lnTo>
                    <a:pt x="4046" y="4610"/>
                  </a:lnTo>
                  <a:lnTo>
                    <a:pt x="4111" y="4489"/>
                  </a:lnTo>
                  <a:lnTo>
                    <a:pt x="4167" y="4365"/>
                  </a:lnTo>
                  <a:lnTo>
                    <a:pt x="4213" y="4235"/>
                  </a:lnTo>
                  <a:lnTo>
                    <a:pt x="4250" y="4099"/>
                  </a:lnTo>
                  <a:lnTo>
                    <a:pt x="4276" y="3962"/>
                  </a:lnTo>
                  <a:lnTo>
                    <a:pt x="4293" y="3820"/>
                  </a:lnTo>
                  <a:lnTo>
                    <a:pt x="4299" y="3675"/>
                  </a:lnTo>
                  <a:lnTo>
                    <a:pt x="4293" y="3531"/>
                  </a:lnTo>
                  <a:lnTo>
                    <a:pt x="4276" y="3387"/>
                  </a:lnTo>
                  <a:lnTo>
                    <a:pt x="4250" y="3250"/>
                  </a:lnTo>
                  <a:lnTo>
                    <a:pt x="4213" y="3116"/>
                  </a:lnTo>
                  <a:lnTo>
                    <a:pt x="4167" y="2986"/>
                  </a:lnTo>
                  <a:lnTo>
                    <a:pt x="4111" y="2860"/>
                  </a:lnTo>
                  <a:lnTo>
                    <a:pt x="4046" y="2739"/>
                  </a:lnTo>
                  <a:lnTo>
                    <a:pt x="3971" y="2624"/>
                  </a:lnTo>
                  <a:lnTo>
                    <a:pt x="3891" y="2516"/>
                  </a:lnTo>
                  <a:lnTo>
                    <a:pt x="3802" y="2412"/>
                  </a:lnTo>
                  <a:lnTo>
                    <a:pt x="3705" y="2317"/>
                  </a:lnTo>
                  <a:lnTo>
                    <a:pt x="3603" y="2228"/>
                  </a:lnTo>
                  <a:lnTo>
                    <a:pt x="3493" y="2146"/>
                  </a:lnTo>
                  <a:lnTo>
                    <a:pt x="3378" y="2074"/>
                  </a:lnTo>
                  <a:lnTo>
                    <a:pt x="3257" y="2009"/>
                  </a:lnTo>
                  <a:lnTo>
                    <a:pt x="3133" y="1953"/>
                  </a:lnTo>
                  <a:lnTo>
                    <a:pt x="3003" y="1906"/>
                  </a:lnTo>
                  <a:lnTo>
                    <a:pt x="2867" y="1869"/>
                  </a:lnTo>
                  <a:lnTo>
                    <a:pt x="2729" y="1841"/>
                  </a:lnTo>
                  <a:lnTo>
                    <a:pt x="2588" y="1825"/>
                  </a:lnTo>
                  <a:lnTo>
                    <a:pt x="2441" y="1819"/>
                  </a:lnTo>
                  <a:close/>
                  <a:moveTo>
                    <a:pt x="1774" y="0"/>
                  </a:moveTo>
                  <a:lnTo>
                    <a:pt x="3112" y="0"/>
                  </a:lnTo>
                  <a:lnTo>
                    <a:pt x="3153" y="6"/>
                  </a:lnTo>
                  <a:lnTo>
                    <a:pt x="3192" y="20"/>
                  </a:lnTo>
                  <a:lnTo>
                    <a:pt x="3226" y="41"/>
                  </a:lnTo>
                  <a:lnTo>
                    <a:pt x="3256" y="69"/>
                  </a:lnTo>
                  <a:lnTo>
                    <a:pt x="3276" y="104"/>
                  </a:lnTo>
                  <a:lnTo>
                    <a:pt x="3291" y="141"/>
                  </a:lnTo>
                  <a:lnTo>
                    <a:pt x="3295" y="184"/>
                  </a:lnTo>
                  <a:lnTo>
                    <a:pt x="3295" y="741"/>
                  </a:lnTo>
                  <a:lnTo>
                    <a:pt x="3291" y="782"/>
                  </a:lnTo>
                  <a:lnTo>
                    <a:pt x="3276" y="821"/>
                  </a:lnTo>
                  <a:lnTo>
                    <a:pt x="3256" y="855"/>
                  </a:lnTo>
                  <a:lnTo>
                    <a:pt x="3226" y="883"/>
                  </a:lnTo>
                  <a:lnTo>
                    <a:pt x="3192" y="905"/>
                  </a:lnTo>
                  <a:lnTo>
                    <a:pt x="3153" y="920"/>
                  </a:lnTo>
                  <a:lnTo>
                    <a:pt x="3112" y="924"/>
                  </a:lnTo>
                  <a:lnTo>
                    <a:pt x="3012" y="924"/>
                  </a:lnTo>
                  <a:lnTo>
                    <a:pt x="2969" y="929"/>
                  </a:lnTo>
                  <a:lnTo>
                    <a:pt x="2930" y="942"/>
                  </a:lnTo>
                  <a:lnTo>
                    <a:pt x="2897" y="964"/>
                  </a:lnTo>
                  <a:lnTo>
                    <a:pt x="2869" y="992"/>
                  </a:lnTo>
                  <a:lnTo>
                    <a:pt x="2847" y="1028"/>
                  </a:lnTo>
                  <a:lnTo>
                    <a:pt x="2833" y="1065"/>
                  </a:lnTo>
                  <a:lnTo>
                    <a:pt x="2828" y="1107"/>
                  </a:lnTo>
                  <a:lnTo>
                    <a:pt x="2828" y="1264"/>
                  </a:lnTo>
                  <a:lnTo>
                    <a:pt x="2964" y="1290"/>
                  </a:lnTo>
                  <a:lnTo>
                    <a:pt x="3096" y="1323"/>
                  </a:lnTo>
                  <a:lnTo>
                    <a:pt x="3226" y="1362"/>
                  </a:lnTo>
                  <a:lnTo>
                    <a:pt x="3352" y="1409"/>
                  </a:lnTo>
                  <a:lnTo>
                    <a:pt x="3475" y="1462"/>
                  </a:lnTo>
                  <a:lnTo>
                    <a:pt x="3748" y="1076"/>
                  </a:lnTo>
                  <a:lnTo>
                    <a:pt x="3772" y="1050"/>
                  </a:lnTo>
                  <a:lnTo>
                    <a:pt x="3800" y="1031"/>
                  </a:lnTo>
                  <a:lnTo>
                    <a:pt x="3832" y="1018"/>
                  </a:lnTo>
                  <a:lnTo>
                    <a:pt x="3863" y="1013"/>
                  </a:lnTo>
                  <a:lnTo>
                    <a:pt x="3897" y="1015"/>
                  </a:lnTo>
                  <a:lnTo>
                    <a:pt x="3930" y="1024"/>
                  </a:lnTo>
                  <a:lnTo>
                    <a:pt x="3960" y="1041"/>
                  </a:lnTo>
                  <a:lnTo>
                    <a:pt x="4364" y="1325"/>
                  </a:lnTo>
                  <a:lnTo>
                    <a:pt x="4390" y="1349"/>
                  </a:lnTo>
                  <a:lnTo>
                    <a:pt x="4410" y="1377"/>
                  </a:lnTo>
                  <a:lnTo>
                    <a:pt x="4423" y="1407"/>
                  </a:lnTo>
                  <a:lnTo>
                    <a:pt x="4429" y="1440"/>
                  </a:lnTo>
                  <a:lnTo>
                    <a:pt x="4427" y="1474"/>
                  </a:lnTo>
                  <a:lnTo>
                    <a:pt x="4417" y="1507"/>
                  </a:lnTo>
                  <a:lnTo>
                    <a:pt x="4401" y="1537"/>
                  </a:lnTo>
                  <a:lnTo>
                    <a:pt x="4133" y="1914"/>
                  </a:lnTo>
                  <a:lnTo>
                    <a:pt x="4245" y="2029"/>
                  </a:lnTo>
                  <a:lnTo>
                    <a:pt x="4349" y="2152"/>
                  </a:lnTo>
                  <a:lnTo>
                    <a:pt x="4445" y="2280"/>
                  </a:lnTo>
                  <a:lnTo>
                    <a:pt x="4535" y="2416"/>
                  </a:lnTo>
                  <a:lnTo>
                    <a:pt x="4613" y="2555"/>
                  </a:lnTo>
                  <a:lnTo>
                    <a:pt x="4683" y="2702"/>
                  </a:lnTo>
                  <a:lnTo>
                    <a:pt x="4743" y="2854"/>
                  </a:lnTo>
                  <a:lnTo>
                    <a:pt x="4793" y="3010"/>
                  </a:lnTo>
                  <a:lnTo>
                    <a:pt x="4832" y="3170"/>
                  </a:lnTo>
                  <a:lnTo>
                    <a:pt x="4862" y="3335"/>
                  </a:lnTo>
                  <a:lnTo>
                    <a:pt x="4879" y="3503"/>
                  </a:lnTo>
                  <a:lnTo>
                    <a:pt x="4884" y="3675"/>
                  </a:lnTo>
                  <a:lnTo>
                    <a:pt x="4879" y="3841"/>
                  </a:lnTo>
                  <a:lnTo>
                    <a:pt x="4862" y="4006"/>
                  </a:lnTo>
                  <a:lnTo>
                    <a:pt x="4836" y="4166"/>
                  </a:lnTo>
                  <a:lnTo>
                    <a:pt x="4797" y="4324"/>
                  </a:lnTo>
                  <a:lnTo>
                    <a:pt x="4750" y="4476"/>
                  </a:lnTo>
                  <a:lnTo>
                    <a:pt x="4693" y="4625"/>
                  </a:lnTo>
                  <a:lnTo>
                    <a:pt x="4626" y="4768"/>
                  </a:lnTo>
                  <a:lnTo>
                    <a:pt x="4551" y="4906"/>
                  </a:lnTo>
                  <a:lnTo>
                    <a:pt x="4468" y="5039"/>
                  </a:lnTo>
                  <a:lnTo>
                    <a:pt x="4375" y="5166"/>
                  </a:lnTo>
                  <a:lnTo>
                    <a:pt x="4276" y="5287"/>
                  </a:lnTo>
                  <a:lnTo>
                    <a:pt x="4168" y="5400"/>
                  </a:lnTo>
                  <a:lnTo>
                    <a:pt x="4055" y="5508"/>
                  </a:lnTo>
                  <a:lnTo>
                    <a:pt x="3934" y="5606"/>
                  </a:lnTo>
                  <a:lnTo>
                    <a:pt x="3808" y="5699"/>
                  </a:lnTo>
                  <a:lnTo>
                    <a:pt x="3674" y="5783"/>
                  </a:lnTo>
                  <a:lnTo>
                    <a:pt x="3536" y="5857"/>
                  </a:lnTo>
                  <a:lnTo>
                    <a:pt x="3393" y="5924"/>
                  </a:lnTo>
                  <a:lnTo>
                    <a:pt x="3244" y="5981"/>
                  </a:lnTo>
                  <a:lnTo>
                    <a:pt x="3092" y="6028"/>
                  </a:lnTo>
                  <a:lnTo>
                    <a:pt x="2934" y="6067"/>
                  </a:lnTo>
                  <a:lnTo>
                    <a:pt x="2774" y="6093"/>
                  </a:lnTo>
                  <a:lnTo>
                    <a:pt x="2610" y="6110"/>
                  </a:lnTo>
                  <a:lnTo>
                    <a:pt x="2441" y="6115"/>
                  </a:lnTo>
                  <a:lnTo>
                    <a:pt x="2276" y="6110"/>
                  </a:lnTo>
                  <a:lnTo>
                    <a:pt x="2112" y="6093"/>
                  </a:lnTo>
                  <a:lnTo>
                    <a:pt x="1950" y="6067"/>
                  </a:lnTo>
                  <a:lnTo>
                    <a:pt x="1794" y="6028"/>
                  </a:lnTo>
                  <a:lnTo>
                    <a:pt x="1642" y="5981"/>
                  </a:lnTo>
                  <a:lnTo>
                    <a:pt x="1493" y="5924"/>
                  </a:lnTo>
                  <a:lnTo>
                    <a:pt x="1350" y="5857"/>
                  </a:lnTo>
                  <a:lnTo>
                    <a:pt x="1210" y="5783"/>
                  </a:lnTo>
                  <a:lnTo>
                    <a:pt x="1078" y="5699"/>
                  </a:lnTo>
                  <a:lnTo>
                    <a:pt x="950" y="5606"/>
                  </a:lnTo>
                  <a:lnTo>
                    <a:pt x="831" y="5508"/>
                  </a:lnTo>
                  <a:lnTo>
                    <a:pt x="716" y="5400"/>
                  </a:lnTo>
                  <a:lnTo>
                    <a:pt x="610" y="5287"/>
                  </a:lnTo>
                  <a:lnTo>
                    <a:pt x="510" y="5166"/>
                  </a:lnTo>
                  <a:lnTo>
                    <a:pt x="418" y="5039"/>
                  </a:lnTo>
                  <a:lnTo>
                    <a:pt x="335" y="4906"/>
                  </a:lnTo>
                  <a:lnTo>
                    <a:pt x="259" y="4768"/>
                  </a:lnTo>
                  <a:lnTo>
                    <a:pt x="192" y="4625"/>
                  </a:lnTo>
                  <a:lnTo>
                    <a:pt x="136" y="4476"/>
                  </a:lnTo>
                  <a:lnTo>
                    <a:pt x="88" y="4324"/>
                  </a:lnTo>
                  <a:lnTo>
                    <a:pt x="50" y="4166"/>
                  </a:lnTo>
                  <a:lnTo>
                    <a:pt x="22" y="4006"/>
                  </a:lnTo>
                  <a:lnTo>
                    <a:pt x="6" y="3841"/>
                  </a:lnTo>
                  <a:lnTo>
                    <a:pt x="0" y="3675"/>
                  </a:lnTo>
                  <a:lnTo>
                    <a:pt x="6" y="3508"/>
                  </a:lnTo>
                  <a:lnTo>
                    <a:pt x="22" y="3343"/>
                  </a:lnTo>
                  <a:lnTo>
                    <a:pt x="50" y="3183"/>
                  </a:lnTo>
                  <a:lnTo>
                    <a:pt x="88" y="3025"/>
                  </a:lnTo>
                  <a:lnTo>
                    <a:pt x="136" y="2873"/>
                  </a:lnTo>
                  <a:lnTo>
                    <a:pt x="193" y="2724"/>
                  </a:lnTo>
                  <a:lnTo>
                    <a:pt x="259" y="2581"/>
                  </a:lnTo>
                  <a:lnTo>
                    <a:pt x="335" y="2442"/>
                  </a:lnTo>
                  <a:lnTo>
                    <a:pt x="418" y="2310"/>
                  </a:lnTo>
                  <a:lnTo>
                    <a:pt x="511" y="2183"/>
                  </a:lnTo>
                  <a:lnTo>
                    <a:pt x="610" y="2063"/>
                  </a:lnTo>
                  <a:lnTo>
                    <a:pt x="718" y="1947"/>
                  </a:lnTo>
                  <a:lnTo>
                    <a:pt x="444" y="1561"/>
                  </a:lnTo>
                  <a:lnTo>
                    <a:pt x="428" y="1531"/>
                  </a:lnTo>
                  <a:lnTo>
                    <a:pt x="418" y="1498"/>
                  </a:lnTo>
                  <a:lnTo>
                    <a:pt x="417" y="1464"/>
                  </a:lnTo>
                  <a:lnTo>
                    <a:pt x="422" y="1433"/>
                  </a:lnTo>
                  <a:lnTo>
                    <a:pt x="435" y="1401"/>
                  </a:lnTo>
                  <a:lnTo>
                    <a:pt x="454" y="1373"/>
                  </a:lnTo>
                  <a:lnTo>
                    <a:pt x="480" y="1349"/>
                  </a:lnTo>
                  <a:lnTo>
                    <a:pt x="883" y="1065"/>
                  </a:lnTo>
                  <a:lnTo>
                    <a:pt x="915" y="1048"/>
                  </a:lnTo>
                  <a:lnTo>
                    <a:pt x="946" y="1039"/>
                  </a:lnTo>
                  <a:lnTo>
                    <a:pt x="980" y="1037"/>
                  </a:lnTo>
                  <a:lnTo>
                    <a:pt x="1013" y="1042"/>
                  </a:lnTo>
                  <a:lnTo>
                    <a:pt x="1045" y="1055"/>
                  </a:lnTo>
                  <a:lnTo>
                    <a:pt x="1073" y="1074"/>
                  </a:lnTo>
                  <a:lnTo>
                    <a:pt x="1095" y="1100"/>
                  </a:lnTo>
                  <a:lnTo>
                    <a:pt x="1367" y="1483"/>
                  </a:lnTo>
                  <a:lnTo>
                    <a:pt x="1499" y="1423"/>
                  </a:lnTo>
                  <a:lnTo>
                    <a:pt x="1632" y="1371"/>
                  </a:lnTo>
                  <a:lnTo>
                    <a:pt x="1770" y="1329"/>
                  </a:lnTo>
                  <a:lnTo>
                    <a:pt x="1913" y="1291"/>
                  </a:lnTo>
                  <a:lnTo>
                    <a:pt x="2058" y="1264"/>
                  </a:lnTo>
                  <a:lnTo>
                    <a:pt x="2058" y="1107"/>
                  </a:lnTo>
                  <a:lnTo>
                    <a:pt x="2053" y="1065"/>
                  </a:lnTo>
                  <a:lnTo>
                    <a:pt x="2038" y="1028"/>
                  </a:lnTo>
                  <a:lnTo>
                    <a:pt x="2017" y="992"/>
                  </a:lnTo>
                  <a:lnTo>
                    <a:pt x="1989" y="964"/>
                  </a:lnTo>
                  <a:lnTo>
                    <a:pt x="1954" y="942"/>
                  </a:lnTo>
                  <a:lnTo>
                    <a:pt x="1915" y="929"/>
                  </a:lnTo>
                  <a:lnTo>
                    <a:pt x="1874" y="924"/>
                  </a:lnTo>
                  <a:lnTo>
                    <a:pt x="1774" y="924"/>
                  </a:lnTo>
                  <a:lnTo>
                    <a:pt x="1731" y="920"/>
                  </a:lnTo>
                  <a:lnTo>
                    <a:pt x="1692" y="905"/>
                  </a:lnTo>
                  <a:lnTo>
                    <a:pt x="1659" y="883"/>
                  </a:lnTo>
                  <a:lnTo>
                    <a:pt x="1631" y="855"/>
                  </a:lnTo>
                  <a:lnTo>
                    <a:pt x="1608" y="821"/>
                  </a:lnTo>
                  <a:lnTo>
                    <a:pt x="1595" y="782"/>
                  </a:lnTo>
                  <a:lnTo>
                    <a:pt x="1590" y="741"/>
                  </a:lnTo>
                  <a:lnTo>
                    <a:pt x="1590" y="184"/>
                  </a:lnTo>
                  <a:lnTo>
                    <a:pt x="1595" y="141"/>
                  </a:lnTo>
                  <a:lnTo>
                    <a:pt x="1608" y="104"/>
                  </a:lnTo>
                  <a:lnTo>
                    <a:pt x="1631" y="69"/>
                  </a:lnTo>
                  <a:lnTo>
                    <a:pt x="1659" y="41"/>
                  </a:lnTo>
                  <a:lnTo>
                    <a:pt x="1692" y="20"/>
                  </a:lnTo>
                  <a:lnTo>
                    <a:pt x="1731" y="6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94862" y="3670943"/>
              <a:ext cx="9051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75%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657172" y="4918209"/>
            <a:ext cx="2379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69911" y="2121876"/>
            <a:ext cx="2050506" cy="2555632"/>
            <a:chOff x="6423426" y="2121876"/>
            <a:chExt cx="2050506" cy="2555632"/>
          </a:xfrm>
        </p:grpSpPr>
        <p:sp>
          <p:nvSpPr>
            <p:cNvPr id="9" name="Pie 8"/>
            <p:cNvSpPr/>
            <p:nvPr/>
          </p:nvSpPr>
          <p:spPr>
            <a:xfrm rot="16377376">
              <a:off x="6848788" y="3022909"/>
              <a:ext cx="1271072" cy="1282019"/>
            </a:xfrm>
            <a:prstGeom prst="pie">
              <a:avLst>
                <a:gd name="adj1" fmla="val 21303146"/>
                <a:gd name="adj2" fmla="val 796370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6423426" y="2121876"/>
              <a:ext cx="2050506" cy="2555632"/>
            </a:xfrm>
            <a:custGeom>
              <a:avLst/>
              <a:gdLst>
                <a:gd name="T0" fmla="*/ 2017 w 4884"/>
                <a:gd name="T1" fmla="*/ 1869 h 6115"/>
                <a:gd name="T2" fmla="*/ 1506 w 4884"/>
                <a:gd name="T3" fmla="*/ 2074 h 6115"/>
                <a:gd name="T4" fmla="*/ 1084 w 4884"/>
                <a:gd name="T5" fmla="*/ 2412 h 6115"/>
                <a:gd name="T6" fmla="*/ 775 w 4884"/>
                <a:gd name="T7" fmla="*/ 2860 h 6115"/>
                <a:gd name="T8" fmla="*/ 608 w 4884"/>
                <a:gd name="T9" fmla="*/ 3387 h 6115"/>
                <a:gd name="T10" fmla="*/ 608 w 4884"/>
                <a:gd name="T11" fmla="*/ 3962 h 6115"/>
                <a:gd name="T12" fmla="*/ 775 w 4884"/>
                <a:gd name="T13" fmla="*/ 4489 h 6115"/>
                <a:gd name="T14" fmla="*/ 1084 w 4884"/>
                <a:gd name="T15" fmla="*/ 4937 h 6115"/>
                <a:gd name="T16" fmla="*/ 1506 w 4884"/>
                <a:gd name="T17" fmla="*/ 5277 h 6115"/>
                <a:gd name="T18" fmla="*/ 2017 w 4884"/>
                <a:gd name="T19" fmla="*/ 5482 h 6115"/>
                <a:gd name="T20" fmla="*/ 2588 w 4884"/>
                <a:gd name="T21" fmla="*/ 5524 h 6115"/>
                <a:gd name="T22" fmla="*/ 3133 w 4884"/>
                <a:gd name="T23" fmla="*/ 5398 h 6115"/>
                <a:gd name="T24" fmla="*/ 3603 w 4884"/>
                <a:gd name="T25" fmla="*/ 5121 h 6115"/>
                <a:gd name="T26" fmla="*/ 3971 w 4884"/>
                <a:gd name="T27" fmla="*/ 4725 h 6115"/>
                <a:gd name="T28" fmla="*/ 4213 w 4884"/>
                <a:gd name="T29" fmla="*/ 4235 h 6115"/>
                <a:gd name="T30" fmla="*/ 4299 w 4884"/>
                <a:gd name="T31" fmla="*/ 3675 h 6115"/>
                <a:gd name="T32" fmla="*/ 4213 w 4884"/>
                <a:gd name="T33" fmla="*/ 3116 h 6115"/>
                <a:gd name="T34" fmla="*/ 3971 w 4884"/>
                <a:gd name="T35" fmla="*/ 2624 h 6115"/>
                <a:gd name="T36" fmla="*/ 3603 w 4884"/>
                <a:gd name="T37" fmla="*/ 2228 h 6115"/>
                <a:gd name="T38" fmla="*/ 3133 w 4884"/>
                <a:gd name="T39" fmla="*/ 1953 h 6115"/>
                <a:gd name="T40" fmla="*/ 2588 w 4884"/>
                <a:gd name="T41" fmla="*/ 1825 h 6115"/>
                <a:gd name="T42" fmla="*/ 3153 w 4884"/>
                <a:gd name="T43" fmla="*/ 6 h 6115"/>
                <a:gd name="T44" fmla="*/ 3276 w 4884"/>
                <a:gd name="T45" fmla="*/ 104 h 6115"/>
                <a:gd name="T46" fmla="*/ 3291 w 4884"/>
                <a:gd name="T47" fmla="*/ 782 h 6115"/>
                <a:gd name="T48" fmla="*/ 3192 w 4884"/>
                <a:gd name="T49" fmla="*/ 905 h 6115"/>
                <a:gd name="T50" fmla="*/ 2969 w 4884"/>
                <a:gd name="T51" fmla="*/ 929 h 6115"/>
                <a:gd name="T52" fmla="*/ 2847 w 4884"/>
                <a:gd name="T53" fmla="*/ 1028 h 6115"/>
                <a:gd name="T54" fmla="*/ 2964 w 4884"/>
                <a:gd name="T55" fmla="*/ 1290 h 6115"/>
                <a:gd name="T56" fmla="*/ 3475 w 4884"/>
                <a:gd name="T57" fmla="*/ 1462 h 6115"/>
                <a:gd name="T58" fmla="*/ 3832 w 4884"/>
                <a:gd name="T59" fmla="*/ 1018 h 6115"/>
                <a:gd name="T60" fmla="*/ 3960 w 4884"/>
                <a:gd name="T61" fmla="*/ 1041 h 6115"/>
                <a:gd name="T62" fmla="*/ 4423 w 4884"/>
                <a:gd name="T63" fmla="*/ 1407 h 6115"/>
                <a:gd name="T64" fmla="*/ 4401 w 4884"/>
                <a:gd name="T65" fmla="*/ 1537 h 6115"/>
                <a:gd name="T66" fmla="*/ 4445 w 4884"/>
                <a:gd name="T67" fmla="*/ 2280 h 6115"/>
                <a:gd name="T68" fmla="*/ 4743 w 4884"/>
                <a:gd name="T69" fmla="*/ 2854 h 6115"/>
                <a:gd name="T70" fmla="*/ 4879 w 4884"/>
                <a:gd name="T71" fmla="*/ 3503 h 6115"/>
                <a:gd name="T72" fmla="*/ 4836 w 4884"/>
                <a:gd name="T73" fmla="*/ 4166 h 6115"/>
                <a:gd name="T74" fmla="*/ 4626 w 4884"/>
                <a:gd name="T75" fmla="*/ 4768 h 6115"/>
                <a:gd name="T76" fmla="*/ 4276 w 4884"/>
                <a:gd name="T77" fmla="*/ 5287 h 6115"/>
                <a:gd name="T78" fmla="*/ 3808 w 4884"/>
                <a:gd name="T79" fmla="*/ 5699 h 6115"/>
                <a:gd name="T80" fmla="*/ 3244 w 4884"/>
                <a:gd name="T81" fmla="*/ 5981 h 6115"/>
                <a:gd name="T82" fmla="*/ 2610 w 4884"/>
                <a:gd name="T83" fmla="*/ 6110 h 6115"/>
                <a:gd name="T84" fmla="*/ 1950 w 4884"/>
                <a:gd name="T85" fmla="*/ 6067 h 6115"/>
                <a:gd name="T86" fmla="*/ 1350 w 4884"/>
                <a:gd name="T87" fmla="*/ 5857 h 6115"/>
                <a:gd name="T88" fmla="*/ 831 w 4884"/>
                <a:gd name="T89" fmla="*/ 5508 h 6115"/>
                <a:gd name="T90" fmla="*/ 418 w 4884"/>
                <a:gd name="T91" fmla="*/ 5039 h 6115"/>
                <a:gd name="T92" fmla="*/ 136 w 4884"/>
                <a:gd name="T93" fmla="*/ 4476 h 6115"/>
                <a:gd name="T94" fmla="*/ 6 w 4884"/>
                <a:gd name="T95" fmla="*/ 3841 h 6115"/>
                <a:gd name="T96" fmla="*/ 50 w 4884"/>
                <a:gd name="T97" fmla="*/ 3183 h 6115"/>
                <a:gd name="T98" fmla="*/ 259 w 4884"/>
                <a:gd name="T99" fmla="*/ 2581 h 6115"/>
                <a:gd name="T100" fmla="*/ 610 w 4884"/>
                <a:gd name="T101" fmla="*/ 2063 h 6115"/>
                <a:gd name="T102" fmla="*/ 418 w 4884"/>
                <a:gd name="T103" fmla="*/ 1498 h 6115"/>
                <a:gd name="T104" fmla="*/ 454 w 4884"/>
                <a:gd name="T105" fmla="*/ 1373 h 6115"/>
                <a:gd name="T106" fmla="*/ 946 w 4884"/>
                <a:gd name="T107" fmla="*/ 1039 h 6115"/>
                <a:gd name="T108" fmla="*/ 1073 w 4884"/>
                <a:gd name="T109" fmla="*/ 1074 h 6115"/>
                <a:gd name="T110" fmla="*/ 1632 w 4884"/>
                <a:gd name="T111" fmla="*/ 1371 h 6115"/>
                <a:gd name="T112" fmla="*/ 2058 w 4884"/>
                <a:gd name="T113" fmla="*/ 1107 h 6115"/>
                <a:gd name="T114" fmla="*/ 1989 w 4884"/>
                <a:gd name="T115" fmla="*/ 964 h 6115"/>
                <a:gd name="T116" fmla="*/ 1774 w 4884"/>
                <a:gd name="T117" fmla="*/ 924 h 6115"/>
                <a:gd name="T118" fmla="*/ 1631 w 4884"/>
                <a:gd name="T119" fmla="*/ 855 h 6115"/>
                <a:gd name="T120" fmla="*/ 1590 w 4884"/>
                <a:gd name="T121" fmla="*/ 184 h 6115"/>
                <a:gd name="T122" fmla="*/ 1659 w 4884"/>
                <a:gd name="T123" fmla="*/ 41 h 6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84" h="6115">
                  <a:moveTo>
                    <a:pt x="2441" y="1819"/>
                  </a:moveTo>
                  <a:lnTo>
                    <a:pt x="2298" y="1825"/>
                  </a:lnTo>
                  <a:lnTo>
                    <a:pt x="2157" y="1841"/>
                  </a:lnTo>
                  <a:lnTo>
                    <a:pt x="2017" y="1869"/>
                  </a:lnTo>
                  <a:lnTo>
                    <a:pt x="1883" y="1906"/>
                  </a:lnTo>
                  <a:lnTo>
                    <a:pt x="1753" y="1953"/>
                  </a:lnTo>
                  <a:lnTo>
                    <a:pt x="1627" y="2009"/>
                  </a:lnTo>
                  <a:lnTo>
                    <a:pt x="1506" y="2074"/>
                  </a:lnTo>
                  <a:lnTo>
                    <a:pt x="1391" y="2146"/>
                  </a:lnTo>
                  <a:lnTo>
                    <a:pt x="1283" y="2228"/>
                  </a:lnTo>
                  <a:lnTo>
                    <a:pt x="1179" y="2317"/>
                  </a:lnTo>
                  <a:lnTo>
                    <a:pt x="1084" y="2412"/>
                  </a:lnTo>
                  <a:lnTo>
                    <a:pt x="995" y="2516"/>
                  </a:lnTo>
                  <a:lnTo>
                    <a:pt x="913" y="2624"/>
                  </a:lnTo>
                  <a:lnTo>
                    <a:pt x="840" y="2739"/>
                  </a:lnTo>
                  <a:lnTo>
                    <a:pt x="775" y="2860"/>
                  </a:lnTo>
                  <a:lnTo>
                    <a:pt x="720" y="2986"/>
                  </a:lnTo>
                  <a:lnTo>
                    <a:pt x="673" y="3116"/>
                  </a:lnTo>
                  <a:lnTo>
                    <a:pt x="636" y="3250"/>
                  </a:lnTo>
                  <a:lnTo>
                    <a:pt x="608" y="3387"/>
                  </a:lnTo>
                  <a:lnTo>
                    <a:pt x="591" y="3531"/>
                  </a:lnTo>
                  <a:lnTo>
                    <a:pt x="586" y="3675"/>
                  </a:lnTo>
                  <a:lnTo>
                    <a:pt x="591" y="3820"/>
                  </a:lnTo>
                  <a:lnTo>
                    <a:pt x="608" y="3962"/>
                  </a:lnTo>
                  <a:lnTo>
                    <a:pt x="636" y="4099"/>
                  </a:lnTo>
                  <a:lnTo>
                    <a:pt x="673" y="4235"/>
                  </a:lnTo>
                  <a:lnTo>
                    <a:pt x="720" y="4365"/>
                  </a:lnTo>
                  <a:lnTo>
                    <a:pt x="775" y="4489"/>
                  </a:lnTo>
                  <a:lnTo>
                    <a:pt x="840" y="4610"/>
                  </a:lnTo>
                  <a:lnTo>
                    <a:pt x="913" y="4725"/>
                  </a:lnTo>
                  <a:lnTo>
                    <a:pt x="995" y="4835"/>
                  </a:lnTo>
                  <a:lnTo>
                    <a:pt x="1084" y="4937"/>
                  </a:lnTo>
                  <a:lnTo>
                    <a:pt x="1179" y="5034"/>
                  </a:lnTo>
                  <a:lnTo>
                    <a:pt x="1283" y="5121"/>
                  </a:lnTo>
                  <a:lnTo>
                    <a:pt x="1391" y="5203"/>
                  </a:lnTo>
                  <a:lnTo>
                    <a:pt x="1506" y="5277"/>
                  </a:lnTo>
                  <a:lnTo>
                    <a:pt x="1627" y="5340"/>
                  </a:lnTo>
                  <a:lnTo>
                    <a:pt x="1753" y="5398"/>
                  </a:lnTo>
                  <a:lnTo>
                    <a:pt x="1883" y="5444"/>
                  </a:lnTo>
                  <a:lnTo>
                    <a:pt x="2017" y="5482"/>
                  </a:lnTo>
                  <a:lnTo>
                    <a:pt x="2157" y="5508"/>
                  </a:lnTo>
                  <a:lnTo>
                    <a:pt x="2298" y="5524"/>
                  </a:lnTo>
                  <a:lnTo>
                    <a:pt x="2441" y="5530"/>
                  </a:lnTo>
                  <a:lnTo>
                    <a:pt x="2588" y="5524"/>
                  </a:lnTo>
                  <a:lnTo>
                    <a:pt x="2729" y="5508"/>
                  </a:lnTo>
                  <a:lnTo>
                    <a:pt x="2867" y="5482"/>
                  </a:lnTo>
                  <a:lnTo>
                    <a:pt x="3003" y="5444"/>
                  </a:lnTo>
                  <a:lnTo>
                    <a:pt x="3133" y="5398"/>
                  </a:lnTo>
                  <a:lnTo>
                    <a:pt x="3257" y="5340"/>
                  </a:lnTo>
                  <a:lnTo>
                    <a:pt x="3378" y="5277"/>
                  </a:lnTo>
                  <a:lnTo>
                    <a:pt x="3493" y="5203"/>
                  </a:lnTo>
                  <a:lnTo>
                    <a:pt x="3603" y="5121"/>
                  </a:lnTo>
                  <a:lnTo>
                    <a:pt x="3705" y="5034"/>
                  </a:lnTo>
                  <a:lnTo>
                    <a:pt x="3802" y="4937"/>
                  </a:lnTo>
                  <a:lnTo>
                    <a:pt x="3891" y="4835"/>
                  </a:lnTo>
                  <a:lnTo>
                    <a:pt x="3971" y="4725"/>
                  </a:lnTo>
                  <a:lnTo>
                    <a:pt x="4046" y="4610"/>
                  </a:lnTo>
                  <a:lnTo>
                    <a:pt x="4111" y="4489"/>
                  </a:lnTo>
                  <a:lnTo>
                    <a:pt x="4167" y="4365"/>
                  </a:lnTo>
                  <a:lnTo>
                    <a:pt x="4213" y="4235"/>
                  </a:lnTo>
                  <a:lnTo>
                    <a:pt x="4250" y="4099"/>
                  </a:lnTo>
                  <a:lnTo>
                    <a:pt x="4276" y="3962"/>
                  </a:lnTo>
                  <a:lnTo>
                    <a:pt x="4293" y="3820"/>
                  </a:lnTo>
                  <a:lnTo>
                    <a:pt x="4299" y="3675"/>
                  </a:lnTo>
                  <a:lnTo>
                    <a:pt x="4293" y="3531"/>
                  </a:lnTo>
                  <a:lnTo>
                    <a:pt x="4276" y="3387"/>
                  </a:lnTo>
                  <a:lnTo>
                    <a:pt x="4250" y="3250"/>
                  </a:lnTo>
                  <a:lnTo>
                    <a:pt x="4213" y="3116"/>
                  </a:lnTo>
                  <a:lnTo>
                    <a:pt x="4167" y="2986"/>
                  </a:lnTo>
                  <a:lnTo>
                    <a:pt x="4111" y="2860"/>
                  </a:lnTo>
                  <a:lnTo>
                    <a:pt x="4046" y="2739"/>
                  </a:lnTo>
                  <a:lnTo>
                    <a:pt x="3971" y="2624"/>
                  </a:lnTo>
                  <a:lnTo>
                    <a:pt x="3891" y="2516"/>
                  </a:lnTo>
                  <a:lnTo>
                    <a:pt x="3802" y="2412"/>
                  </a:lnTo>
                  <a:lnTo>
                    <a:pt x="3705" y="2317"/>
                  </a:lnTo>
                  <a:lnTo>
                    <a:pt x="3603" y="2228"/>
                  </a:lnTo>
                  <a:lnTo>
                    <a:pt x="3493" y="2146"/>
                  </a:lnTo>
                  <a:lnTo>
                    <a:pt x="3378" y="2074"/>
                  </a:lnTo>
                  <a:lnTo>
                    <a:pt x="3257" y="2009"/>
                  </a:lnTo>
                  <a:lnTo>
                    <a:pt x="3133" y="1953"/>
                  </a:lnTo>
                  <a:lnTo>
                    <a:pt x="3003" y="1906"/>
                  </a:lnTo>
                  <a:lnTo>
                    <a:pt x="2867" y="1869"/>
                  </a:lnTo>
                  <a:lnTo>
                    <a:pt x="2729" y="1841"/>
                  </a:lnTo>
                  <a:lnTo>
                    <a:pt x="2588" y="1825"/>
                  </a:lnTo>
                  <a:lnTo>
                    <a:pt x="2441" y="1819"/>
                  </a:lnTo>
                  <a:close/>
                  <a:moveTo>
                    <a:pt x="1774" y="0"/>
                  </a:moveTo>
                  <a:lnTo>
                    <a:pt x="3112" y="0"/>
                  </a:lnTo>
                  <a:lnTo>
                    <a:pt x="3153" y="6"/>
                  </a:lnTo>
                  <a:lnTo>
                    <a:pt x="3192" y="20"/>
                  </a:lnTo>
                  <a:lnTo>
                    <a:pt x="3226" y="41"/>
                  </a:lnTo>
                  <a:lnTo>
                    <a:pt x="3256" y="69"/>
                  </a:lnTo>
                  <a:lnTo>
                    <a:pt x="3276" y="104"/>
                  </a:lnTo>
                  <a:lnTo>
                    <a:pt x="3291" y="141"/>
                  </a:lnTo>
                  <a:lnTo>
                    <a:pt x="3295" y="184"/>
                  </a:lnTo>
                  <a:lnTo>
                    <a:pt x="3295" y="741"/>
                  </a:lnTo>
                  <a:lnTo>
                    <a:pt x="3291" y="782"/>
                  </a:lnTo>
                  <a:lnTo>
                    <a:pt x="3276" y="821"/>
                  </a:lnTo>
                  <a:lnTo>
                    <a:pt x="3256" y="855"/>
                  </a:lnTo>
                  <a:lnTo>
                    <a:pt x="3226" y="883"/>
                  </a:lnTo>
                  <a:lnTo>
                    <a:pt x="3192" y="905"/>
                  </a:lnTo>
                  <a:lnTo>
                    <a:pt x="3153" y="920"/>
                  </a:lnTo>
                  <a:lnTo>
                    <a:pt x="3112" y="924"/>
                  </a:lnTo>
                  <a:lnTo>
                    <a:pt x="3012" y="924"/>
                  </a:lnTo>
                  <a:lnTo>
                    <a:pt x="2969" y="929"/>
                  </a:lnTo>
                  <a:lnTo>
                    <a:pt x="2930" y="942"/>
                  </a:lnTo>
                  <a:lnTo>
                    <a:pt x="2897" y="964"/>
                  </a:lnTo>
                  <a:lnTo>
                    <a:pt x="2869" y="992"/>
                  </a:lnTo>
                  <a:lnTo>
                    <a:pt x="2847" y="1028"/>
                  </a:lnTo>
                  <a:lnTo>
                    <a:pt x="2833" y="1065"/>
                  </a:lnTo>
                  <a:lnTo>
                    <a:pt x="2828" y="1107"/>
                  </a:lnTo>
                  <a:lnTo>
                    <a:pt x="2828" y="1264"/>
                  </a:lnTo>
                  <a:lnTo>
                    <a:pt x="2964" y="1290"/>
                  </a:lnTo>
                  <a:lnTo>
                    <a:pt x="3096" y="1323"/>
                  </a:lnTo>
                  <a:lnTo>
                    <a:pt x="3226" y="1362"/>
                  </a:lnTo>
                  <a:lnTo>
                    <a:pt x="3352" y="1409"/>
                  </a:lnTo>
                  <a:lnTo>
                    <a:pt x="3475" y="1462"/>
                  </a:lnTo>
                  <a:lnTo>
                    <a:pt x="3748" y="1076"/>
                  </a:lnTo>
                  <a:lnTo>
                    <a:pt x="3772" y="1050"/>
                  </a:lnTo>
                  <a:lnTo>
                    <a:pt x="3800" y="1031"/>
                  </a:lnTo>
                  <a:lnTo>
                    <a:pt x="3832" y="1018"/>
                  </a:lnTo>
                  <a:lnTo>
                    <a:pt x="3863" y="1013"/>
                  </a:lnTo>
                  <a:lnTo>
                    <a:pt x="3897" y="1015"/>
                  </a:lnTo>
                  <a:lnTo>
                    <a:pt x="3930" y="1024"/>
                  </a:lnTo>
                  <a:lnTo>
                    <a:pt x="3960" y="1041"/>
                  </a:lnTo>
                  <a:lnTo>
                    <a:pt x="4364" y="1325"/>
                  </a:lnTo>
                  <a:lnTo>
                    <a:pt x="4390" y="1349"/>
                  </a:lnTo>
                  <a:lnTo>
                    <a:pt x="4410" y="1377"/>
                  </a:lnTo>
                  <a:lnTo>
                    <a:pt x="4423" y="1407"/>
                  </a:lnTo>
                  <a:lnTo>
                    <a:pt x="4429" y="1440"/>
                  </a:lnTo>
                  <a:lnTo>
                    <a:pt x="4427" y="1474"/>
                  </a:lnTo>
                  <a:lnTo>
                    <a:pt x="4417" y="1507"/>
                  </a:lnTo>
                  <a:lnTo>
                    <a:pt x="4401" y="1537"/>
                  </a:lnTo>
                  <a:lnTo>
                    <a:pt x="4133" y="1914"/>
                  </a:lnTo>
                  <a:lnTo>
                    <a:pt x="4245" y="2029"/>
                  </a:lnTo>
                  <a:lnTo>
                    <a:pt x="4349" y="2152"/>
                  </a:lnTo>
                  <a:lnTo>
                    <a:pt x="4445" y="2280"/>
                  </a:lnTo>
                  <a:lnTo>
                    <a:pt x="4535" y="2416"/>
                  </a:lnTo>
                  <a:lnTo>
                    <a:pt x="4613" y="2555"/>
                  </a:lnTo>
                  <a:lnTo>
                    <a:pt x="4683" y="2702"/>
                  </a:lnTo>
                  <a:lnTo>
                    <a:pt x="4743" y="2854"/>
                  </a:lnTo>
                  <a:lnTo>
                    <a:pt x="4793" y="3010"/>
                  </a:lnTo>
                  <a:lnTo>
                    <a:pt x="4832" y="3170"/>
                  </a:lnTo>
                  <a:lnTo>
                    <a:pt x="4862" y="3335"/>
                  </a:lnTo>
                  <a:lnTo>
                    <a:pt x="4879" y="3503"/>
                  </a:lnTo>
                  <a:lnTo>
                    <a:pt x="4884" y="3675"/>
                  </a:lnTo>
                  <a:lnTo>
                    <a:pt x="4879" y="3841"/>
                  </a:lnTo>
                  <a:lnTo>
                    <a:pt x="4862" y="4006"/>
                  </a:lnTo>
                  <a:lnTo>
                    <a:pt x="4836" y="4166"/>
                  </a:lnTo>
                  <a:lnTo>
                    <a:pt x="4797" y="4324"/>
                  </a:lnTo>
                  <a:lnTo>
                    <a:pt x="4750" y="4476"/>
                  </a:lnTo>
                  <a:lnTo>
                    <a:pt x="4693" y="4625"/>
                  </a:lnTo>
                  <a:lnTo>
                    <a:pt x="4626" y="4768"/>
                  </a:lnTo>
                  <a:lnTo>
                    <a:pt x="4551" y="4906"/>
                  </a:lnTo>
                  <a:lnTo>
                    <a:pt x="4468" y="5039"/>
                  </a:lnTo>
                  <a:lnTo>
                    <a:pt x="4375" y="5166"/>
                  </a:lnTo>
                  <a:lnTo>
                    <a:pt x="4276" y="5287"/>
                  </a:lnTo>
                  <a:lnTo>
                    <a:pt x="4168" y="5400"/>
                  </a:lnTo>
                  <a:lnTo>
                    <a:pt x="4055" y="5508"/>
                  </a:lnTo>
                  <a:lnTo>
                    <a:pt x="3934" y="5606"/>
                  </a:lnTo>
                  <a:lnTo>
                    <a:pt x="3808" y="5699"/>
                  </a:lnTo>
                  <a:lnTo>
                    <a:pt x="3674" y="5783"/>
                  </a:lnTo>
                  <a:lnTo>
                    <a:pt x="3536" y="5857"/>
                  </a:lnTo>
                  <a:lnTo>
                    <a:pt x="3393" y="5924"/>
                  </a:lnTo>
                  <a:lnTo>
                    <a:pt x="3244" y="5981"/>
                  </a:lnTo>
                  <a:lnTo>
                    <a:pt x="3092" y="6028"/>
                  </a:lnTo>
                  <a:lnTo>
                    <a:pt x="2934" y="6067"/>
                  </a:lnTo>
                  <a:lnTo>
                    <a:pt x="2774" y="6093"/>
                  </a:lnTo>
                  <a:lnTo>
                    <a:pt x="2610" y="6110"/>
                  </a:lnTo>
                  <a:lnTo>
                    <a:pt x="2441" y="6115"/>
                  </a:lnTo>
                  <a:lnTo>
                    <a:pt x="2276" y="6110"/>
                  </a:lnTo>
                  <a:lnTo>
                    <a:pt x="2112" y="6093"/>
                  </a:lnTo>
                  <a:lnTo>
                    <a:pt x="1950" y="6067"/>
                  </a:lnTo>
                  <a:lnTo>
                    <a:pt x="1794" y="6028"/>
                  </a:lnTo>
                  <a:lnTo>
                    <a:pt x="1642" y="5981"/>
                  </a:lnTo>
                  <a:lnTo>
                    <a:pt x="1493" y="5924"/>
                  </a:lnTo>
                  <a:lnTo>
                    <a:pt x="1350" y="5857"/>
                  </a:lnTo>
                  <a:lnTo>
                    <a:pt x="1210" y="5783"/>
                  </a:lnTo>
                  <a:lnTo>
                    <a:pt x="1078" y="5699"/>
                  </a:lnTo>
                  <a:lnTo>
                    <a:pt x="950" y="5606"/>
                  </a:lnTo>
                  <a:lnTo>
                    <a:pt x="831" y="5508"/>
                  </a:lnTo>
                  <a:lnTo>
                    <a:pt x="716" y="5400"/>
                  </a:lnTo>
                  <a:lnTo>
                    <a:pt x="610" y="5287"/>
                  </a:lnTo>
                  <a:lnTo>
                    <a:pt x="510" y="5166"/>
                  </a:lnTo>
                  <a:lnTo>
                    <a:pt x="418" y="5039"/>
                  </a:lnTo>
                  <a:lnTo>
                    <a:pt x="335" y="4906"/>
                  </a:lnTo>
                  <a:lnTo>
                    <a:pt x="259" y="4768"/>
                  </a:lnTo>
                  <a:lnTo>
                    <a:pt x="192" y="4625"/>
                  </a:lnTo>
                  <a:lnTo>
                    <a:pt x="136" y="4476"/>
                  </a:lnTo>
                  <a:lnTo>
                    <a:pt x="88" y="4324"/>
                  </a:lnTo>
                  <a:lnTo>
                    <a:pt x="50" y="4166"/>
                  </a:lnTo>
                  <a:lnTo>
                    <a:pt x="22" y="4006"/>
                  </a:lnTo>
                  <a:lnTo>
                    <a:pt x="6" y="3841"/>
                  </a:lnTo>
                  <a:lnTo>
                    <a:pt x="0" y="3675"/>
                  </a:lnTo>
                  <a:lnTo>
                    <a:pt x="6" y="3508"/>
                  </a:lnTo>
                  <a:lnTo>
                    <a:pt x="22" y="3343"/>
                  </a:lnTo>
                  <a:lnTo>
                    <a:pt x="50" y="3183"/>
                  </a:lnTo>
                  <a:lnTo>
                    <a:pt x="88" y="3025"/>
                  </a:lnTo>
                  <a:lnTo>
                    <a:pt x="136" y="2873"/>
                  </a:lnTo>
                  <a:lnTo>
                    <a:pt x="193" y="2724"/>
                  </a:lnTo>
                  <a:lnTo>
                    <a:pt x="259" y="2581"/>
                  </a:lnTo>
                  <a:lnTo>
                    <a:pt x="335" y="2442"/>
                  </a:lnTo>
                  <a:lnTo>
                    <a:pt x="418" y="2310"/>
                  </a:lnTo>
                  <a:lnTo>
                    <a:pt x="511" y="2183"/>
                  </a:lnTo>
                  <a:lnTo>
                    <a:pt x="610" y="2063"/>
                  </a:lnTo>
                  <a:lnTo>
                    <a:pt x="718" y="1947"/>
                  </a:lnTo>
                  <a:lnTo>
                    <a:pt x="444" y="1561"/>
                  </a:lnTo>
                  <a:lnTo>
                    <a:pt x="428" y="1531"/>
                  </a:lnTo>
                  <a:lnTo>
                    <a:pt x="418" y="1498"/>
                  </a:lnTo>
                  <a:lnTo>
                    <a:pt x="417" y="1464"/>
                  </a:lnTo>
                  <a:lnTo>
                    <a:pt x="422" y="1433"/>
                  </a:lnTo>
                  <a:lnTo>
                    <a:pt x="435" y="1401"/>
                  </a:lnTo>
                  <a:lnTo>
                    <a:pt x="454" y="1373"/>
                  </a:lnTo>
                  <a:lnTo>
                    <a:pt x="480" y="1349"/>
                  </a:lnTo>
                  <a:lnTo>
                    <a:pt x="883" y="1065"/>
                  </a:lnTo>
                  <a:lnTo>
                    <a:pt x="915" y="1048"/>
                  </a:lnTo>
                  <a:lnTo>
                    <a:pt x="946" y="1039"/>
                  </a:lnTo>
                  <a:lnTo>
                    <a:pt x="980" y="1037"/>
                  </a:lnTo>
                  <a:lnTo>
                    <a:pt x="1013" y="1042"/>
                  </a:lnTo>
                  <a:lnTo>
                    <a:pt x="1045" y="1055"/>
                  </a:lnTo>
                  <a:lnTo>
                    <a:pt x="1073" y="1074"/>
                  </a:lnTo>
                  <a:lnTo>
                    <a:pt x="1095" y="1100"/>
                  </a:lnTo>
                  <a:lnTo>
                    <a:pt x="1367" y="1483"/>
                  </a:lnTo>
                  <a:lnTo>
                    <a:pt x="1499" y="1423"/>
                  </a:lnTo>
                  <a:lnTo>
                    <a:pt x="1632" y="1371"/>
                  </a:lnTo>
                  <a:lnTo>
                    <a:pt x="1770" y="1329"/>
                  </a:lnTo>
                  <a:lnTo>
                    <a:pt x="1913" y="1291"/>
                  </a:lnTo>
                  <a:lnTo>
                    <a:pt x="2058" y="1264"/>
                  </a:lnTo>
                  <a:lnTo>
                    <a:pt x="2058" y="1107"/>
                  </a:lnTo>
                  <a:lnTo>
                    <a:pt x="2053" y="1065"/>
                  </a:lnTo>
                  <a:lnTo>
                    <a:pt x="2038" y="1028"/>
                  </a:lnTo>
                  <a:lnTo>
                    <a:pt x="2017" y="992"/>
                  </a:lnTo>
                  <a:lnTo>
                    <a:pt x="1989" y="964"/>
                  </a:lnTo>
                  <a:lnTo>
                    <a:pt x="1954" y="942"/>
                  </a:lnTo>
                  <a:lnTo>
                    <a:pt x="1915" y="929"/>
                  </a:lnTo>
                  <a:lnTo>
                    <a:pt x="1874" y="924"/>
                  </a:lnTo>
                  <a:lnTo>
                    <a:pt x="1774" y="924"/>
                  </a:lnTo>
                  <a:lnTo>
                    <a:pt x="1731" y="920"/>
                  </a:lnTo>
                  <a:lnTo>
                    <a:pt x="1692" y="905"/>
                  </a:lnTo>
                  <a:lnTo>
                    <a:pt x="1659" y="883"/>
                  </a:lnTo>
                  <a:lnTo>
                    <a:pt x="1631" y="855"/>
                  </a:lnTo>
                  <a:lnTo>
                    <a:pt x="1608" y="821"/>
                  </a:lnTo>
                  <a:lnTo>
                    <a:pt x="1595" y="782"/>
                  </a:lnTo>
                  <a:lnTo>
                    <a:pt x="1590" y="741"/>
                  </a:lnTo>
                  <a:lnTo>
                    <a:pt x="1590" y="184"/>
                  </a:lnTo>
                  <a:lnTo>
                    <a:pt x="1595" y="141"/>
                  </a:lnTo>
                  <a:lnTo>
                    <a:pt x="1608" y="104"/>
                  </a:lnTo>
                  <a:lnTo>
                    <a:pt x="1631" y="69"/>
                  </a:lnTo>
                  <a:lnTo>
                    <a:pt x="1659" y="41"/>
                  </a:lnTo>
                  <a:lnTo>
                    <a:pt x="1692" y="20"/>
                  </a:lnTo>
                  <a:lnTo>
                    <a:pt x="1731" y="6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53205" y="3302359"/>
              <a:ext cx="9051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45%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405187" y="4918209"/>
            <a:ext cx="2379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9317927" y="2121876"/>
            <a:ext cx="2050506" cy="2555632"/>
            <a:chOff x="9153203" y="2121876"/>
            <a:chExt cx="2050506" cy="2555632"/>
          </a:xfrm>
        </p:grpSpPr>
        <p:sp>
          <p:nvSpPr>
            <p:cNvPr id="10" name="Pie 9"/>
            <p:cNvSpPr/>
            <p:nvPr/>
          </p:nvSpPr>
          <p:spPr>
            <a:xfrm rot="16377376">
              <a:off x="9523706" y="3029934"/>
              <a:ext cx="1309500" cy="1282019"/>
            </a:xfrm>
            <a:prstGeom prst="pie">
              <a:avLst>
                <a:gd name="adj1" fmla="val 21303146"/>
                <a:gd name="adj2" fmla="val 1333875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9153203" y="2121876"/>
              <a:ext cx="2050506" cy="2555632"/>
            </a:xfrm>
            <a:custGeom>
              <a:avLst/>
              <a:gdLst>
                <a:gd name="T0" fmla="*/ 2017 w 4884"/>
                <a:gd name="T1" fmla="*/ 1869 h 6115"/>
                <a:gd name="T2" fmla="*/ 1506 w 4884"/>
                <a:gd name="T3" fmla="*/ 2074 h 6115"/>
                <a:gd name="T4" fmla="*/ 1084 w 4884"/>
                <a:gd name="T5" fmla="*/ 2412 h 6115"/>
                <a:gd name="T6" fmla="*/ 775 w 4884"/>
                <a:gd name="T7" fmla="*/ 2860 h 6115"/>
                <a:gd name="T8" fmla="*/ 608 w 4884"/>
                <a:gd name="T9" fmla="*/ 3387 h 6115"/>
                <a:gd name="T10" fmla="*/ 608 w 4884"/>
                <a:gd name="T11" fmla="*/ 3962 h 6115"/>
                <a:gd name="T12" fmla="*/ 775 w 4884"/>
                <a:gd name="T13" fmla="*/ 4489 h 6115"/>
                <a:gd name="T14" fmla="*/ 1084 w 4884"/>
                <a:gd name="T15" fmla="*/ 4937 h 6115"/>
                <a:gd name="T16" fmla="*/ 1506 w 4884"/>
                <a:gd name="T17" fmla="*/ 5277 h 6115"/>
                <a:gd name="T18" fmla="*/ 2017 w 4884"/>
                <a:gd name="T19" fmla="*/ 5482 h 6115"/>
                <a:gd name="T20" fmla="*/ 2588 w 4884"/>
                <a:gd name="T21" fmla="*/ 5524 h 6115"/>
                <a:gd name="T22" fmla="*/ 3133 w 4884"/>
                <a:gd name="T23" fmla="*/ 5398 h 6115"/>
                <a:gd name="T24" fmla="*/ 3603 w 4884"/>
                <a:gd name="T25" fmla="*/ 5121 h 6115"/>
                <a:gd name="T26" fmla="*/ 3971 w 4884"/>
                <a:gd name="T27" fmla="*/ 4725 h 6115"/>
                <a:gd name="T28" fmla="*/ 4213 w 4884"/>
                <a:gd name="T29" fmla="*/ 4235 h 6115"/>
                <a:gd name="T30" fmla="*/ 4299 w 4884"/>
                <a:gd name="T31" fmla="*/ 3675 h 6115"/>
                <a:gd name="T32" fmla="*/ 4213 w 4884"/>
                <a:gd name="T33" fmla="*/ 3116 h 6115"/>
                <a:gd name="T34" fmla="*/ 3971 w 4884"/>
                <a:gd name="T35" fmla="*/ 2624 h 6115"/>
                <a:gd name="T36" fmla="*/ 3603 w 4884"/>
                <a:gd name="T37" fmla="*/ 2228 h 6115"/>
                <a:gd name="T38" fmla="*/ 3133 w 4884"/>
                <a:gd name="T39" fmla="*/ 1953 h 6115"/>
                <a:gd name="T40" fmla="*/ 2588 w 4884"/>
                <a:gd name="T41" fmla="*/ 1825 h 6115"/>
                <a:gd name="T42" fmla="*/ 3153 w 4884"/>
                <a:gd name="T43" fmla="*/ 6 h 6115"/>
                <a:gd name="T44" fmla="*/ 3276 w 4884"/>
                <a:gd name="T45" fmla="*/ 104 h 6115"/>
                <a:gd name="T46" fmla="*/ 3291 w 4884"/>
                <a:gd name="T47" fmla="*/ 782 h 6115"/>
                <a:gd name="T48" fmla="*/ 3192 w 4884"/>
                <a:gd name="T49" fmla="*/ 905 h 6115"/>
                <a:gd name="T50" fmla="*/ 2969 w 4884"/>
                <a:gd name="T51" fmla="*/ 929 h 6115"/>
                <a:gd name="T52" fmla="*/ 2847 w 4884"/>
                <a:gd name="T53" fmla="*/ 1028 h 6115"/>
                <a:gd name="T54" fmla="*/ 2964 w 4884"/>
                <a:gd name="T55" fmla="*/ 1290 h 6115"/>
                <a:gd name="T56" fmla="*/ 3475 w 4884"/>
                <a:gd name="T57" fmla="*/ 1462 h 6115"/>
                <a:gd name="T58" fmla="*/ 3832 w 4884"/>
                <a:gd name="T59" fmla="*/ 1018 h 6115"/>
                <a:gd name="T60" fmla="*/ 3960 w 4884"/>
                <a:gd name="T61" fmla="*/ 1041 h 6115"/>
                <a:gd name="T62" fmla="*/ 4423 w 4884"/>
                <a:gd name="T63" fmla="*/ 1407 h 6115"/>
                <a:gd name="T64" fmla="*/ 4401 w 4884"/>
                <a:gd name="T65" fmla="*/ 1537 h 6115"/>
                <a:gd name="T66" fmla="*/ 4445 w 4884"/>
                <a:gd name="T67" fmla="*/ 2280 h 6115"/>
                <a:gd name="T68" fmla="*/ 4743 w 4884"/>
                <a:gd name="T69" fmla="*/ 2854 h 6115"/>
                <a:gd name="T70" fmla="*/ 4879 w 4884"/>
                <a:gd name="T71" fmla="*/ 3503 h 6115"/>
                <a:gd name="T72" fmla="*/ 4836 w 4884"/>
                <a:gd name="T73" fmla="*/ 4166 h 6115"/>
                <a:gd name="T74" fmla="*/ 4626 w 4884"/>
                <a:gd name="T75" fmla="*/ 4768 h 6115"/>
                <a:gd name="T76" fmla="*/ 4276 w 4884"/>
                <a:gd name="T77" fmla="*/ 5287 h 6115"/>
                <a:gd name="T78" fmla="*/ 3808 w 4884"/>
                <a:gd name="T79" fmla="*/ 5699 h 6115"/>
                <a:gd name="T80" fmla="*/ 3244 w 4884"/>
                <a:gd name="T81" fmla="*/ 5981 h 6115"/>
                <a:gd name="T82" fmla="*/ 2610 w 4884"/>
                <a:gd name="T83" fmla="*/ 6110 h 6115"/>
                <a:gd name="T84" fmla="*/ 1950 w 4884"/>
                <a:gd name="T85" fmla="*/ 6067 h 6115"/>
                <a:gd name="T86" fmla="*/ 1350 w 4884"/>
                <a:gd name="T87" fmla="*/ 5857 h 6115"/>
                <a:gd name="T88" fmla="*/ 831 w 4884"/>
                <a:gd name="T89" fmla="*/ 5508 h 6115"/>
                <a:gd name="T90" fmla="*/ 418 w 4884"/>
                <a:gd name="T91" fmla="*/ 5039 h 6115"/>
                <a:gd name="T92" fmla="*/ 136 w 4884"/>
                <a:gd name="T93" fmla="*/ 4476 h 6115"/>
                <a:gd name="T94" fmla="*/ 6 w 4884"/>
                <a:gd name="T95" fmla="*/ 3841 h 6115"/>
                <a:gd name="T96" fmla="*/ 50 w 4884"/>
                <a:gd name="T97" fmla="*/ 3183 h 6115"/>
                <a:gd name="T98" fmla="*/ 259 w 4884"/>
                <a:gd name="T99" fmla="*/ 2581 h 6115"/>
                <a:gd name="T100" fmla="*/ 610 w 4884"/>
                <a:gd name="T101" fmla="*/ 2063 h 6115"/>
                <a:gd name="T102" fmla="*/ 418 w 4884"/>
                <a:gd name="T103" fmla="*/ 1498 h 6115"/>
                <a:gd name="T104" fmla="*/ 454 w 4884"/>
                <a:gd name="T105" fmla="*/ 1373 h 6115"/>
                <a:gd name="T106" fmla="*/ 946 w 4884"/>
                <a:gd name="T107" fmla="*/ 1039 h 6115"/>
                <a:gd name="T108" fmla="*/ 1073 w 4884"/>
                <a:gd name="T109" fmla="*/ 1074 h 6115"/>
                <a:gd name="T110" fmla="*/ 1632 w 4884"/>
                <a:gd name="T111" fmla="*/ 1371 h 6115"/>
                <a:gd name="T112" fmla="*/ 2058 w 4884"/>
                <a:gd name="T113" fmla="*/ 1107 h 6115"/>
                <a:gd name="T114" fmla="*/ 1989 w 4884"/>
                <a:gd name="T115" fmla="*/ 964 h 6115"/>
                <a:gd name="T116" fmla="*/ 1774 w 4884"/>
                <a:gd name="T117" fmla="*/ 924 h 6115"/>
                <a:gd name="T118" fmla="*/ 1631 w 4884"/>
                <a:gd name="T119" fmla="*/ 855 h 6115"/>
                <a:gd name="T120" fmla="*/ 1590 w 4884"/>
                <a:gd name="T121" fmla="*/ 184 h 6115"/>
                <a:gd name="T122" fmla="*/ 1659 w 4884"/>
                <a:gd name="T123" fmla="*/ 41 h 6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84" h="6115">
                  <a:moveTo>
                    <a:pt x="2441" y="1819"/>
                  </a:moveTo>
                  <a:lnTo>
                    <a:pt x="2298" y="1825"/>
                  </a:lnTo>
                  <a:lnTo>
                    <a:pt x="2157" y="1841"/>
                  </a:lnTo>
                  <a:lnTo>
                    <a:pt x="2017" y="1869"/>
                  </a:lnTo>
                  <a:lnTo>
                    <a:pt x="1883" y="1906"/>
                  </a:lnTo>
                  <a:lnTo>
                    <a:pt x="1753" y="1953"/>
                  </a:lnTo>
                  <a:lnTo>
                    <a:pt x="1627" y="2009"/>
                  </a:lnTo>
                  <a:lnTo>
                    <a:pt x="1506" y="2074"/>
                  </a:lnTo>
                  <a:lnTo>
                    <a:pt x="1391" y="2146"/>
                  </a:lnTo>
                  <a:lnTo>
                    <a:pt x="1283" y="2228"/>
                  </a:lnTo>
                  <a:lnTo>
                    <a:pt x="1179" y="2317"/>
                  </a:lnTo>
                  <a:lnTo>
                    <a:pt x="1084" y="2412"/>
                  </a:lnTo>
                  <a:lnTo>
                    <a:pt x="995" y="2516"/>
                  </a:lnTo>
                  <a:lnTo>
                    <a:pt x="913" y="2624"/>
                  </a:lnTo>
                  <a:lnTo>
                    <a:pt x="840" y="2739"/>
                  </a:lnTo>
                  <a:lnTo>
                    <a:pt x="775" y="2860"/>
                  </a:lnTo>
                  <a:lnTo>
                    <a:pt x="720" y="2986"/>
                  </a:lnTo>
                  <a:lnTo>
                    <a:pt x="673" y="3116"/>
                  </a:lnTo>
                  <a:lnTo>
                    <a:pt x="636" y="3250"/>
                  </a:lnTo>
                  <a:lnTo>
                    <a:pt x="608" y="3387"/>
                  </a:lnTo>
                  <a:lnTo>
                    <a:pt x="591" y="3531"/>
                  </a:lnTo>
                  <a:lnTo>
                    <a:pt x="586" y="3675"/>
                  </a:lnTo>
                  <a:lnTo>
                    <a:pt x="591" y="3820"/>
                  </a:lnTo>
                  <a:lnTo>
                    <a:pt x="608" y="3962"/>
                  </a:lnTo>
                  <a:lnTo>
                    <a:pt x="636" y="4099"/>
                  </a:lnTo>
                  <a:lnTo>
                    <a:pt x="673" y="4235"/>
                  </a:lnTo>
                  <a:lnTo>
                    <a:pt x="720" y="4365"/>
                  </a:lnTo>
                  <a:lnTo>
                    <a:pt x="775" y="4489"/>
                  </a:lnTo>
                  <a:lnTo>
                    <a:pt x="840" y="4610"/>
                  </a:lnTo>
                  <a:lnTo>
                    <a:pt x="913" y="4725"/>
                  </a:lnTo>
                  <a:lnTo>
                    <a:pt x="995" y="4835"/>
                  </a:lnTo>
                  <a:lnTo>
                    <a:pt x="1084" y="4937"/>
                  </a:lnTo>
                  <a:lnTo>
                    <a:pt x="1179" y="5034"/>
                  </a:lnTo>
                  <a:lnTo>
                    <a:pt x="1283" y="5121"/>
                  </a:lnTo>
                  <a:lnTo>
                    <a:pt x="1391" y="5203"/>
                  </a:lnTo>
                  <a:lnTo>
                    <a:pt x="1506" y="5277"/>
                  </a:lnTo>
                  <a:lnTo>
                    <a:pt x="1627" y="5340"/>
                  </a:lnTo>
                  <a:lnTo>
                    <a:pt x="1753" y="5398"/>
                  </a:lnTo>
                  <a:lnTo>
                    <a:pt x="1883" y="5444"/>
                  </a:lnTo>
                  <a:lnTo>
                    <a:pt x="2017" y="5482"/>
                  </a:lnTo>
                  <a:lnTo>
                    <a:pt x="2157" y="5508"/>
                  </a:lnTo>
                  <a:lnTo>
                    <a:pt x="2298" y="5524"/>
                  </a:lnTo>
                  <a:lnTo>
                    <a:pt x="2441" y="5530"/>
                  </a:lnTo>
                  <a:lnTo>
                    <a:pt x="2588" y="5524"/>
                  </a:lnTo>
                  <a:lnTo>
                    <a:pt x="2729" y="5508"/>
                  </a:lnTo>
                  <a:lnTo>
                    <a:pt x="2867" y="5482"/>
                  </a:lnTo>
                  <a:lnTo>
                    <a:pt x="3003" y="5444"/>
                  </a:lnTo>
                  <a:lnTo>
                    <a:pt x="3133" y="5398"/>
                  </a:lnTo>
                  <a:lnTo>
                    <a:pt x="3257" y="5340"/>
                  </a:lnTo>
                  <a:lnTo>
                    <a:pt x="3378" y="5277"/>
                  </a:lnTo>
                  <a:lnTo>
                    <a:pt x="3493" y="5203"/>
                  </a:lnTo>
                  <a:lnTo>
                    <a:pt x="3603" y="5121"/>
                  </a:lnTo>
                  <a:lnTo>
                    <a:pt x="3705" y="5034"/>
                  </a:lnTo>
                  <a:lnTo>
                    <a:pt x="3802" y="4937"/>
                  </a:lnTo>
                  <a:lnTo>
                    <a:pt x="3891" y="4835"/>
                  </a:lnTo>
                  <a:lnTo>
                    <a:pt x="3971" y="4725"/>
                  </a:lnTo>
                  <a:lnTo>
                    <a:pt x="4046" y="4610"/>
                  </a:lnTo>
                  <a:lnTo>
                    <a:pt x="4111" y="4489"/>
                  </a:lnTo>
                  <a:lnTo>
                    <a:pt x="4167" y="4365"/>
                  </a:lnTo>
                  <a:lnTo>
                    <a:pt x="4213" y="4235"/>
                  </a:lnTo>
                  <a:lnTo>
                    <a:pt x="4250" y="4099"/>
                  </a:lnTo>
                  <a:lnTo>
                    <a:pt x="4276" y="3962"/>
                  </a:lnTo>
                  <a:lnTo>
                    <a:pt x="4293" y="3820"/>
                  </a:lnTo>
                  <a:lnTo>
                    <a:pt x="4299" y="3675"/>
                  </a:lnTo>
                  <a:lnTo>
                    <a:pt x="4293" y="3531"/>
                  </a:lnTo>
                  <a:lnTo>
                    <a:pt x="4276" y="3387"/>
                  </a:lnTo>
                  <a:lnTo>
                    <a:pt x="4250" y="3250"/>
                  </a:lnTo>
                  <a:lnTo>
                    <a:pt x="4213" y="3116"/>
                  </a:lnTo>
                  <a:lnTo>
                    <a:pt x="4167" y="2986"/>
                  </a:lnTo>
                  <a:lnTo>
                    <a:pt x="4111" y="2860"/>
                  </a:lnTo>
                  <a:lnTo>
                    <a:pt x="4046" y="2739"/>
                  </a:lnTo>
                  <a:lnTo>
                    <a:pt x="3971" y="2624"/>
                  </a:lnTo>
                  <a:lnTo>
                    <a:pt x="3891" y="2516"/>
                  </a:lnTo>
                  <a:lnTo>
                    <a:pt x="3802" y="2412"/>
                  </a:lnTo>
                  <a:lnTo>
                    <a:pt x="3705" y="2317"/>
                  </a:lnTo>
                  <a:lnTo>
                    <a:pt x="3603" y="2228"/>
                  </a:lnTo>
                  <a:lnTo>
                    <a:pt x="3493" y="2146"/>
                  </a:lnTo>
                  <a:lnTo>
                    <a:pt x="3378" y="2074"/>
                  </a:lnTo>
                  <a:lnTo>
                    <a:pt x="3257" y="2009"/>
                  </a:lnTo>
                  <a:lnTo>
                    <a:pt x="3133" y="1953"/>
                  </a:lnTo>
                  <a:lnTo>
                    <a:pt x="3003" y="1906"/>
                  </a:lnTo>
                  <a:lnTo>
                    <a:pt x="2867" y="1869"/>
                  </a:lnTo>
                  <a:lnTo>
                    <a:pt x="2729" y="1841"/>
                  </a:lnTo>
                  <a:lnTo>
                    <a:pt x="2588" y="1825"/>
                  </a:lnTo>
                  <a:lnTo>
                    <a:pt x="2441" y="1819"/>
                  </a:lnTo>
                  <a:close/>
                  <a:moveTo>
                    <a:pt x="1774" y="0"/>
                  </a:moveTo>
                  <a:lnTo>
                    <a:pt x="3112" y="0"/>
                  </a:lnTo>
                  <a:lnTo>
                    <a:pt x="3153" y="6"/>
                  </a:lnTo>
                  <a:lnTo>
                    <a:pt x="3192" y="20"/>
                  </a:lnTo>
                  <a:lnTo>
                    <a:pt x="3226" y="41"/>
                  </a:lnTo>
                  <a:lnTo>
                    <a:pt x="3256" y="69"/>
                  </a:lnTo>
                  <a:lnTo>
                    <a:pt x="3276" y="104"/>
                  </a:lnTo>
                  <a:lnTo>
                    <a:pt x="3291" y="141"/>
                  </a:lnTo>
                  <a:lnTo>
                    <a:pt x="3295" y="184"/>
                  </a:lnTo>
                  <a:lnTo>
                    <a:pt x="3295" y="741"/>
                  </a:lnTo>
                  <a:lnTo>
                    <a:pt x="3291" y="782"/>
                  </a:lnTo>
                  <a:lnTo>
                    <a:pt x="3276" y="821"/>
                  </a:lnTo>
                  <a:lnTo>
                    <a:pt x="3256" y="855"/>
                  </a:lnTo>
                  <a:lnTo>
                    <a:pt x="3226" y="883"/>
                  </a:lnTo>
                  <a:lnTo>
                    <a:pt x="3192" y="905"/>
                  </a:lnTo>
                  <a:lnTo>
                    <a:pt x="3153" y="920"/>
                  </a:lnTo>
                  <a:lnTo>
                    <a:pt x="3112" y="924"/>
                  </a:lnTo>
                  <a:lnTo>
                    <a:pt x="3012" y="924"/>
                  </a:lnTo>
                  <a:lnTo>
                    <a:pt x="2969" y="929"/>
                  </a:lnTo>
                  <a:lnTo>
                    <a:pt x="2930" y="942"/>
                  </a:lnTo>
                  <a:lnTo>
                    <a:pt x="2897" y="964"/>
                  </a:lnTo>
                  <a:lnTo>
                    <a:pt x="2869" y="992"/>
                  </a:lnTo>
                  <a:lnTo>
                    <a:pt x="2847" y="1028"/>
                  </a:lnTo>
                  <a:lnTo>
                    <a:pt x="2833" y="1065"/>
                  </a:lnTo>
                  <a:lnTo>
                    <a:pt x="2828" y="1107"/>
                  </a:lnTo>
                  <a:lnTo>
                    <a:pt x="2828" y="1264"/>
                  </a:lnTo>
                  <a:lnTo>
                    <a:pt x="2964" y="1290"/>
                  </a:lnTo>
                  <a:lnTo>
                    <a:pt x="3096" y="1323"/>
                  </a:lnTo>
                  <a:lnTo>
                    <a:pt x="3226" y="1362"/>
                  </a:lnTo>
                  <a:lnTo>
                    <a:pt x="3352" y="1409"/>
                  </a:lnTo>
                  <a:lnTo>
                    <a:pt x="3475" y="1462"/>
                  </a:lnTo>
                  <a:lnTo>
                    <a:pt x="3748" y="1076"/>
                  </a:lnTo>
                  <a:lnTo>
                    <a:pt x="3772" y="1050"/>
                  </a:lnTo>
                  <a:lnTo>
                    <a:pt x="3800" y="1031"/>
                  </a:lnTo>
                  <a:lnTo>
                    <a:pt x="3832" y="1018"/>
                  </a:lnTo>
                  <a:lnTo>
                    <a:pt x="3863" y="1013"/>
                  </a:lnTo>
                  <a:lnTo>
                    <a:pt x="3897" y="1015"/>
                  </a:lnTo>
                  <a:lnTo>
                    <a:pt x="3930" y="1024"/>
                  </a:lnTo>
                  <a:lnTo>
                    <a:pt x="3960" y="1041"/>
                  </a:lnTo>
                  <a:lnTo>
                    <a:pt x="4364" y="1325"/>
                  </a:lnTo>
                  <a:lnTo>
                    <a:pt x="4390" y="1349"/>
                  </a:lnTo>
                  <a:lnTo>
                    <a:pt x="4410" y="1377"/>
                  </a:lnTo>
                  <a:lnTo>
                    <a:pt x="4423" y="1407"/>
                  </a:lnTo>
                  <a:lnTo>
                    <a:pt x="4429" y="1440"/>
                  </a:lnTo>
                  <a:lnTo>
                    <a:pt x="4427" y="1474"/>
                  </a:lnTo>
                  <a:lnTo>
                    <a:pt x="4417" y="1507"/>
                  </a:lnTo>
                  <a:lnTo>
                    <a:pt x="4401" y="1537"/>
                  </a:lnTo>
                  <a:lnTo>
                    <a:pt x="4133" y="1914"/>
                  </a:lnTo>
                  <a:lnTo>
                    <a:pt x="4245" y="2029"/>
                  </a:lnTo>
                  <a:lnTo>
                    <a:pt x="4349" y="2152"/>
                  </a:lnTo>
                  <a:lnTo>
                    <a:pt x="4445" y="2280"/>
                  </a:lnTo>
                  <a:lnTo>
                    <a:pt x="4535" y="2416"/>
                  </a:lnTo>
                  <a:lnTo>
                    <a:pt x="4613" y="2555"/>
                  </a:lnTo>
                  <a:lnTo>
                    <a:pt x="4683" y="2702"/>
                  </a:lnTo>
                  <a:lnTo>
                    <a:pt x="4743" y="2854"/>
                  </a:lnTo>
                  <a:lnTo>
                    <a:pt x="4793" y="3010"/>
                  </a:lnTo>
                  <a:lnTo>
                    <a:pt x="4832" y="3170"/>
                  </a:lnTo>
                  <a:lnTo>
                    <a:pt x="4862" y="3335"/>
                  </a:lnTo>
                  <a:lnTo>
                    <a:pt x="4879" y="3503"/>
                  </a:lnTo>
                  <a:lnTo>
                    <a:pt x="4884" y="3675"/>
                  </a:lnTo>
                  <a:lnTo>
                    <a:pt x="4879" y="3841"/>
                  </a:lnTo>
                  <a:lnTo>
                    <a:pt x="4862" y="4006"/>
                  </a:lnTo>
                  <a:lnTo>
                    <a:pt x="4836" y="4166"/>
                  </a:lnTo>
                  <a:lnTo>
                    <a:pt x="4797" y="4324"/>
                  </a:lnTo>
                  <a:lnTo>
                    <a:pt x="4750" y="4476"/>
                  </a:lnTo>
                  <a:lnTo>
                    <a:pt x="4693" y="4625"/>
                  </a:lnTo>
                  <a:lnTo>
                    <a:pt x="4626" y="4768"/>
                  </a:lnTo>
                  <a:lnTo>
                    <a:pt x="4551" y="4906"/>
                  </a:lnTo>
                  <a:lnTo>
                    <a:pt x="4468" y="5039"/>
                  </a:lnTo>
                  <a:lnTo>
                    <a:pt x="4375" y="5166"/>
                  </a:lnTo>
                  <a:lnTo>
                    <a:pt x="4276" y="5287"/>
                  </a:lnTo>
                  <a:lnTo>
                    <a:pt x="4168" y="5400"/>
                  </a:lnTo>
                  <a:lnTo>
                    <a:pt x="4055" y="5508"/>
                  </a:lnTo>
                  <a:lnTo>
                    <a:pt x="3934" y="5606"/>
                  </a:lnTo>
                  <a:lnTo>
                    <a:pt x="3808" y="5699"/>
                  </a:lnTo>
                  <a:lnTo>
                    <a:pt x="3674" y="5783"/>
                  </a:lnTo>
                  <a:lnTo>
                    <a:pt x="3536" y="5857"/>
                  </a:lnTo>
                  <a:lnTo>
                    <a:pt x="3393" y="5924"/>
                  </a:lnTo>
                  <a:lnTo>
                    <a:pt x="3244" y="5981"/>
                  </a:lnTo>
                  <a:lnTo>
                    <a:pt x="3092" y="6028"/>
                  </a:lnTo>
                  <a:lnTo>
                    <a:pt x="2934" y="6067"/>
                  </a:lnTo>
                  <a:lnTo>
                    <a:pt x="2774" y="6093"/>
                  </a:lnTo>
                  <a:lnTo>
                    <a:pt x="2610" y="6110"/>
                  </a:lnTo>
                  <a:lnTo>
                    <a:pt x="2441" y="6115"/>
                  </a:lnTo>
                  <a:lnTo>
                    <a:pt x="2276" y="6110"/>
                  </a:lnTo>
                  <a:lnTo>
                    <a:pt x="2112" y="6093"/>
                  </a:lnTo>
                  <a:lnTo>
                    <a:pt x="1950" y="6067"/>
                  </a:lnTo>
                  <a:lnTo>
                    <a:pt x="1794" y="6028"/>
                  </a:lnTo>
                  <a:lnTo>
                    <a:pt x="1642" y="5981"/>
                  </a:lnTo>
                  <a:lnTo>
                    <a:pt x="1493" y="5924"/>
                  </a:lnTo>
                  <a:lnTo>
                    <a:pt x="1350" y="5857"/>
                  </a:lnTo>
                  <a:lnTo>
                    <a:pt x="1210" y="5783"/>
                  </a:lnTo>
                  <a:lnTo>
                    <a:pt x="1078" y="5699"/>
                  </a:lnTo>
                  <a:lnTo>
                    <a:pt x="950" y="5606"/>
                  </a:lnTo>
                  <a:lnTo>
                    <a:pt x="831" y="5508"/>
                  </a:lnTo>
                  <a:lnTo>
                    <a:pt x="716" y="5400"/>
                  </a:lnTo>
                  <a:lnTo>
                    <a:pt x="610" y="5287"/>
                  </a:lnTo>
                  <a:lnTo>
                    <a:pt x="510" y="5166"/>
                  </a:lnTo>
                  <a:lnTo>
                    <a:pt x="418" y="5039"/>
                  </a:lnTo>
                  <a:lnTo>
                    <a:pt x="335" y="4906"/>
                  </a:lnTo>
                  <a:lnTo>
                    <a:pt x="259" y="4768"/>
                  </a:lnTo>
                  <a:lnTo>
                    <a:pt x="192" y="4625"/>
                  </a:lnTo>
                  <a:lnTo>
                    <a:pt x="136" y="4476"/>
                  </a:lnTo>
                  <a:lnTo>
                    <a:pt x="88" y="4324"/>
                  </a:lnTo>
                  <a:lnTo>
                    <a:pt x="50" y="4166"/>
                  </a:lnTo>
                  <a:lnTo>
                    <a:pt x="22" y="4006"/>
                  </a:lnTo>
                  <a:lnTo>
                    <a:pt x="6" y="3841"/>
                  </a:lnTo>
                  <a:lnTo>
                    <a:pt x="0" y="3675"/>
                  </a:lnTo>
                  <a:lnTo>
                    <a:pt x="6" y="3508"/>
                  </a:lnTo>
                  <a:lnTo>
                    <a:pt x="22" y="3343"/>
                  </a:lnTo>
                  <a:lnTo>
                    <a:pt x="50" y="3183"/>
                  </a:lnTo>
                  <a:lnTo>
                    <a:pt x="88" y="3025"/>
                  </a:lnTo>
                  <a:lnTo>
                    <a:pt x="136" y="2873"/>
                  </a:lnTo>
                  <a:lnTo>
                    <a:pt x="193" y="2724"/>
                  </a:lnTo>
                  <a:lnTo>
                    <a:pt x="259" y="2581"/>
                  </a:lnTo>
                  <a:lnTo>
                    <a:pt x="335" y="2442"/>
                  </a:lnTo>
                  <a:lnTo>
                    <a:pt x="418" y="2310"/>
                  </a:lnTo>
                  <a:lnTo>
                    <a:pt x="511" y="2183"/>
                  </a:lnTo>
                  <a:lnTo>
                    <a:pt x="610" y="2063"/>
                  </a:lnTo>
                  <a:lnTo>
                    <a:pt x="718" y="1947"/>
                  </a:lnTo>
                  <a:lnTo>
                    <a:pt x="444" y="1561"/>
                  </a:lnTo>
                  <a:lnTo>
                    <a:pt x="428" y="1531"/>
                  </a:lnTo>
                  <a:lnTo>
                    <a:pt x="418" y="1498"/>
                  </a:lnTo>
                  <a:lnTo>
                    <a:pt x="417" y="1464"/>
                  </a:lnTo>
                  <a:lnTo>
                    <a:pt x="422" y="1433"/>
                  </a:lnTo>
                  <a:lnTo>
                    <a:pt x="435" y="1401"/>
                  </a:lnTo>
                  <a:lnTo>
                    <a:pt x="454" y="1373"/>
                  </a:lnTo>
                  <a:lnTo>
                    <a:pt x="480" y="1349"/>
                  </a:lnTo>
                  <a:lnTo>
                    <a:pt x="883" y="1065"/>
                  </a:lnTo>
                  <a:lnTo>
                    <a:pt x="915" y="1048"/>
                  </a:lnTo>
                  <a:lnTo>
                    <a:pt x="946" y="1039"/>
                  </a:lnTo>
                  <a:lnTo>
                    <a:pt x="980" y="1037"/>
                  </a:lnTo>
                  <a:lnTo>
                    <a:pt x="1013" y="1042"/>
                  </a:lnTo>
                  <a:lnTo>
                    <a:pt x="1045" y="1055"/>
                  </a:lnTo>
                  <a:lnTo>
                    <a:pt x="1073" y="1074"/>
                  </a:lnTo>
                  <a:lnTo>
                    <a:pt x="1095" y="1100"/>
                  </a:lnTo>
                  <a:lnTo>
                    <a:pt x="1367" y="1483"/>
                  </a:lnTo>
                  <a:lnTo>
                    <a:pt x="1499" y="1423"/>
                  </a:lnTo>
                  <a:lnTo>
                    <a:pt x="1632" y="1371"/>
                  </a:lnTo>
                  <a:lnTo>
                    <a:pt x="1770" y="1329"/>
                  </a:lnTo>
                  <a:lnTo>
                    <a:pt x="1913" y="1291"/>
                  </a:lnTo>
                  <a:lnTo>
                    <a:pt x="2058" y="1264"/>
                  </a:lnTo>
                  <a:lnTo>
                    <a:pt x="2058" y="1107"/>
                  </a:lnTo>
                  <a:lnTo>
                    <a:pt x="2053" y="1065"/>
                  </a:lnTo>
                  <a:lnTo>
                    <a:pt x="2038" y="1028"/>
                  </a:lnTo>
                  <a:lnTo>
                    <a:pt x="2017" y="992"/>
                  </a:lnTo>
                  <a:lnTo>
                    <a:pt x="1989" y="964"/>
                  </a:lnTo>
                  <a:lnTo>
                    <a:pt x="1954" y="942"/>
                  </a:lnTo>
                  <a:lnTo>
                    <a:pt x="1915" y="929"/>
                  </a:lnTo>
                  <a:lnTo>
                    <a:pt x="1874" y="924"/>
                  </a:lnTo>
                  <a:lnTo>
                    <a:pt x="1774" y="924"/>
                  </a:lnTo>
                  <a:lnTo>
                    <a:pt x="1731" y="920"/>
                  </a:lnTo>
                  <a:lnTo>
                    <a:pt x="1692" y="905"/>
                  </a:lnTo>
                  <a:lnTo>
                    <a:pt x="1659" y="883"/>
                  </a:lnTo>
                  <a:lnTo>
                    <a:pt x="1631" y="855"/>
                  </a:lnTo>
                  <a:lnTo>
                    <a:pt x="1608" y="821"/>
                  </a:lnTo>
                  <a:lnTo>
                    <a:pt x="1595" y="782"/>
                  </a:lnTo>
                  <a:lnTo>
                    <a:pt x="1590" y="741"/>
                  </a:lnTo>
                  <a:lnTo>
                    <a:pt x="1590" y="184"/>
                  </a:lnTo>
                  <a:lnTo>
                    <a:pt x="1595" y="141"/>
                  </a:lnTo>
                  <a:lnTo>
                    <a:pt x="1608" y="104"/>
                  </a:lnTo>
                  <a:lnTo>
                    <a:pt x="1631" y="69"/>
                  </a:lnTo>
                  <a:lnTo>
                    <a:pt x="1659" y="41"/>
                  </a:lnTo>
                  <a:lnTo>
                    <a:pt x="1692" y="20"/>
                  </a:lnTo>
                  <a:lnTo>
                    <a:pt x="1731" y="6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63932" y="3289807"/>
              <a:ext cx="9051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55%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9153203" y="4918209"/>
            <a:ext cx="2379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418" y="836835"/>
            <a:ext cx="10635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Title Here  </a:t>
            </a:r>
          </a:p>
        </p:txBody>
      </p:sp>
    </p:spTree>
    <p:extLst>
      <p:ext uri="{BB962C8B-B14F-4D97-AF65-F5344CB8AC3E}">
        <p14:creationId xmlns:p14="http://schemas.microsoft.com/office/powerpoint/2010/main" val="174893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063261" y="5421923"/>
            <a:ext cx="804672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2297724" y="2391508"/>
            <a:ext cx="2262552" cy="2286000"/>
          </a:xfrm>
          <a:prstGeom prst="wedgeEllipseCallout">
            <a:avLst>
              <a:gd name="adj1" fmla="val 8772"/>
              <a:gd name="adj2" fmla="val 6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4712676" y="2145323"/>
            <a:ext cx="2625969" cy="2532185"/>
          </a:xfrm>
          <a:prstGeom prst="wedgeEllipseCallout">
            <a:avLst>
              <a:gd name="adj1" fmla="val -706"/>
              <a:gd name="adj2" fmla="val 644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7491046" y="2391508"/>
            <a:ext cx="2262554" cy="2203938"/>
          </a:xfrm>
          <a:prstGeom prst="wedgeEllipseCallout">
            <a:avLst>
              <a:gd name="adj1" fmla="val -9607"/>
              <a:gd name="adj2" fmla="val 694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364522" y="5134708"/>
            <a:ext cx="586155" cy="574430"/>
            <a:chOff x="3364522" y="5134708"/>
            <a:chExt cx="586155" cy="574430"/>
          </a:xfrm>
        </p:grpSpPr>
        <p:sp>
          <p:nvSpPr>
            <p:cNvPr id="2" name="Oval 1"/>
            <p:cNvSpPr/>
            <p:nvPr/>
          </p:nvSpPr>
          <p:spPr>
            <a:xfrm>
              <a:off x="3364522" y="5134708"/>
              <a:ext cx="586155" cy="5744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3477728" y="5256314"/>
              <a:ext cx="359742" cy="331219"/>
            </a:xfrm>
            <a:custGeom>
              <a:avLst/>
              <a:gdLst>
                <a:gd name="T0" fmla="*/ 3104 w 3544"/>
                <a:gd name="T1" fmla="*/ 1407 h 3218"/>
                <a:gd name="T2" fmla="*/ 3383 w 3544"/>
                <a:gd name="T3" fmla="*/ 1647 h 3218"/>
                <a:gd name="T4" fmla="*/ 3530 w 3544"/>
                <a:gd name="T5" fmla="*/ 1955 h 3218"/>
                <a:gd name="T6" fmla="*/ 3516 w 3544"/>
                <a:gd name="T7" fmla="*/ 2283 h 3218"/>
                <a:gd name="T8" fmla="*/ 3356 w 3544"/>
                <a:gd name="T9" fmla="*/ 2568 h 3218"/>
                <a:gd name="T10" fmla="*/ 3079 w 3544"/>
                <a:gd name="T11" fmla="*/ 2789 h 3218"/>
                <a:gd name="T12" fmla="*/ 3002 w 3544"/>
                <a:gd name="T13" fmla="*/ 3200 h 3218"/>
                <a:gd name="T14" fmla="*/ 2945 w 3544"/>
                <a:gd name="T15" fmla="*/ 3203 h 3218"/>
                <a:gd name="T16" fmla="*/ 2574 w 3544"/>
                <a:gd name="T17" fmla="*/ 2951 h 3218"/>
                <a:gd name="T18" fmla="*/ 2122 w 3544"/>
                <a:gd name="T19" fmla="*/ 2938 h 3218"/>
                <a:gd name="T20" fmla="*/ 1726 w 3544"/>
                <a:gd name="T21" fmla="*/ 2802 h 3218"/>
                <a:gd name="T22" fmla="*/ 1428 w 3544"/>
                <a:gd name="T23" fmla="*/ 2568 h 3218"/>
                <a:gd name="T24" fmla="*/ 1263 w 3544"/>
                <a:gd name="T25" fmla="*/ 2262 h 3218"/>
                <a:gd name="T26" fmla="*/ 1628 w 3544"/>
                <a:gd name="T27" fmla="*/ 2241 h 3218"/>
                <a:gd name="T28" fmla="*/ 1806 w 3544"/>
                <a:gd name="T29" fmla="*/ 2445 h 3218"/>
                <a:gd name="T30" fmla="*/ 2101 w 3544"/>
                <a:gd name="T31" fmla="*/ 2578 h 3218"/>
                <a:gd name="T32" fmla="*/ 2469 w 3544"/>
                <a:gd name="T33" fmla="*/ 2612 h 3218"/>
                <a:gd name="T34" fmla="*/ 2816 w 3544"/>
                <a:gd name="T35" fmla="*/ 2535 h 3218"/>
                <a:gd name="T36" fmla="*/ 3068 w 3544"/>
                <a:gd name="T37" fmla="*/ 2369 h 3218"/>
                <a:gd name="T38" fmla="*/ 3186 w 3544"/>
                <a:gd name="T39" fmla="*/ 2141 h 3218"/>
                <a:gd name="T40" fmla="*/ 3139 w 3544"/>
                <a:gd name="T41" fmla="*/ 1908 h 3218"/>
                <a:gd name="T42" fmla="*/ 2955 w 3544"/>
                <a:gd name="T43" fmla="*/ 1721 h 3218"/>
                <a:gd name="T44" fmla="*/ 2669 w 3544"/>
                <a:gd name="T45" fmla="*/ 1601 h 3218"/>
                <a:gd name="T46" fmla="*/ 2807 w 3544"/>
                <a:gd name="T47" fmla="*/ 1279 h 3218"/>
                <a:gd name="T48" fmla="*/ 1006 w 3544"/>
                <a:gd name="T49" fmla="*/ 387 h 3218"/>
                <a:gd name="T50" fmla="*/ 668 w 3544"/>
                <a:gd name="T51" fmla="*/ 533 h 3218"/>
                <a:gd name="T52" fmla="*/ 439 w 3544"/>
                <a:gd name="T53" fmla="*/ 761 h 3218"/>
                <a:gd name="T54" fmla="*/ 354 w 3544"/>
                <a:gd name="T55" fmla="*/ 1045 h 3218"/>
                <a:gd name="T56" fmla="*/ 439 w 3544"/>
                <a:gd name="T57" fmla="*/ 1329 h 3218"/>
                <a:gd name="T58" fmla="*/ 668 w 3544"/>
                <a:gd name="T59" fmla="*/ 1558 h 3218"/>
                <a:gd name="T60" fmla="*/ 1006 w 3544"/>
                <a:gd name="T61" fmla="*/ 1703 h 3218"/>
                <a:gd name="T62" fmla="*/ 1413 w 3544"/>
                <a:gd name="T63" fmla="*/ 1739 h 3218"/>
                <a:gd name="T64" fmla="*/ 1798 w 3544"/>
                <a:gd name="T65" fmla="*/ 1657 h 3218"/>
                <a:gd name="T66" fmla="*/ 2096 w 3544"/>
                <a:gd name="T67" fmla="*/ 1475 h 3218"/>
                <a:gd name="T68" fmla="*/ 2272 w 3544"/>
                <a:gd name="T69" fmla="*/ 1222 h 3218"/>
                <a:gd name="T70" fmla="*/ 2290 w 3544"/>
                <a:gd name="T71" fmla="*/ 926 h 3218"/>
                <a:gd name="T72" fmla="*/ 2143 w 3544"/>
                <a:gd name="T73" fmla="*/ 661 h 3218"/>
                <a:gd name="T74" fmla="*/ 1865 w 3544"/>
                <a:gd name="T75" fmla="*/ 463 h 3218"/>
                <a:gd name="T76" fmla="*/ 1495 w 3544"/>
                <a:gd name="T77" fmla="*/ 358 h 3218"/>
                <a:gd name="T78" fmla="*/ 1517 w 3544"/>
                <a:gd name="T79" fmla="*/ 10 h 3218"/>
                <a:gd name="T80" fmla="*/ 1948 w 3544"/>
                <a:gd name="T81" fmla="*/ 119 h 3218"/>
                <a:gd name="T82" fmla="*/ 2299 w 3544"/>
                <a:gd name="T83" fmla="*/ 331 h 3218"/>
                <a:gd name="T84" fmla="*/ 2544 w 3544"/>
                <a:gd name="T85" fmla="*/ 622 h 3218"/>
                <a:gd name="T86" fmla="*/ 2655 w 3544"/>
                <a:gd name="T87" fmla="*/ 970 h 3218"/>
                <a:gd name="T88" fmla="*/ 2606 w 3544"/>
                <a:gd name="T89" fmla="*/ 1335 h 3218"/>
                <a:gd name="T90" fmla="*/ 2412 w 3544"/>
                <a:gd name="T91" fmla="*/ 1652 h 3218"/>
                <a:gd name="T92" fmla="*/ 2100 w 3544"/>
                <a:gd name="T93" fmla="*/ 1898 h 3218"/>
                <a:gd name="T94" fmla="*/ 1697 w 3544"/>
                <a:gd name="T95" fmla="*/ 2050 h 3218"/>
                <a:gd name="T96" fmla="*/ 1259 w 3544"/>
                <a:gd name="T97" fmla="*/ 2089 h 3218"/>
                <a:gd name="T98" fmla="*/ 782 w 3544"/>
                <a:gd name="T99" fmla="*/ 2509 h 3218"/>
                <a:gd name="T100" fmla="*/ 721 w 3544"/>
                <a:gd name="T101" fmla="*/ 2504 h 3218"/>
                <a:gd name="T102" fmla="*/ 631 w 3544"/>
                <a:gd name="T103" fmla="*/ 1935 h 3218"/>
                <a:gd name="T104" fmla="*/ 300 w 3544"/>
                <a:gd name="T105" fmla="*/ 1706 h 3218"/>
                <a:gd name="T106" fmla="*/ 79 w 3544"/>
                <a:gd name="T107" fmla="*/ 1402 h 3218"/>
                <a:gd name="T108" fmla="*/ 0 w 3544"/>
                <a:gd name="T109" fmla="*/ 1045 h 3218"/>
                <a:gd name="T110" fmla="*/ 79 w 3544"/>
                <a:gd name="T111" fmla="*/ 688 h 3218"/>
                <a:gd name="T112" fmla="*/ 300 w 3544"/>
                <a:gd name="T113" fmla="*/ 383 h 3218"/>
                <a:gd name="T114" fmla="*/ 633 w 3544"/>
                <a:gd name="T115" fmla="*/ 154 h 3218"/>
                <a:gd name="T116" fmla="*/ 1050 w 3544"/>
                <a:gd name="T117" fmla="*/ 23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4" h="3218">
                  <a:moveTo>
                    <a:pt x="2807" y="1279"/>
                  </a:moveTo>
                  <a:lnTo>
                    <a:pt x="2886" y="1304"/>
                  </a:lnTo>
                  <a:lnTo>
                    <a:pt x="2962" y="1335"/>
                  </a:lnTo>
                  <a:lnTo>
                    <a:pt x="3035" y="1369"/>
                  </a:lnTo>
                  <a:lnTo>
                    <a:pt x="3104" y="1407"/>
                  </a:lnTo>
                  <a:lnTo>
                    <a:pt x="3169" y="1449"/>
                  </a:lnTo>
                  <a:lnTo>
                    <a:pt x="3229" y="1493"/>
                  </a:lnTo>
                  <a:lnTo>
                    <a:pt x="3285" y="1542"/>
                  </a:lnTo>
                  <a:lnTo>
                    <a:pt x="3337" y="1594"/>
                  </a:lnTo>
                  <a:lnTo>
                    <a:pt x="3383" y="1647"/>
                  </a:lnTo>
                  <a:lnTo>
                    <a:pt x="3425" y="1704"/>
                  </a:lnTo>
                  <a:lnTo>
                    <a:pt x="3460" y="1764"/>
                  </a:lnTo>
                  <a:lnTo>
                    <a:pt x="3489" y="1826"/>
                  </a:lnTo>
                  <a:lnTo>
                    <a:pt x="3513" y="1889"/>
                  </a:lnTo>
                  <a:lnTo>
                    <a:pt x="3530" y="1955"/>
                  </a:lnTo>
                  <a:lnTo>
                    <a:pt x="3541" y="2022"/>
                  </a:lnTo>
                  <a:lnTo>
                    <a:pt x="3544" y="2091"/>
                  </a:lnTo>
                  <a:lnTo>
                    <a:pt x="3541" y="2157"/>
                  </a:lnTo>
                  <a:lnTo>
                    <a:pt x="3531" y="2220"/>
                  </a:lnTo>
                  <a:lnTo>
                    <a:pt x="3516" y="2283"/>
                  </a:lnTo>
                  <a:lnTo>
                    <a:pt x="3495" y="2345"/>
                  </a:lnTo>
                  <a:lnTo>
                    <a:pt x="3468" y="2403"/>
                  </a:lnTo>
                  <a:lnTo>
                    <a:pt x="3436" y="2461"/>
                  </a:lnTo>
                  <a:lnTo>
                    <a:pt x="3398" y="2516"/>
                  </a:lnTo>
                  <a:lnTo>
                    <a:pt x="3356" y="2568"/>
                  </a:lnTo>
                  <a:lnTo>
                    <a:pt x="3309" y="2618"/>
                  </a:lnTo>
                  <a:lnTo>
                    <a:pt x="3257" y="2666"/>
                  </a:lnTo>
                  <a:lnTo>
                    <a:pt x="3201" y="2710"/>
                  </a:lnTo>
                  <a:lnTo>
                    <a:pt x="3142" y="2751"/>
                  </a:lnTo>
                  <a:lnTo>
                    <a:pt x="3079" y="2789"/>
                  </a:lnTo>
                  <a:lnTo>
                    <a:pt x="3012" y="2824"/>
                  </a:lnTo>
                  <a:lnTo>
                    <a:pt x="3012" y="3137"/>
                  </a:lnTo>
                  <a:lnTo>
                    <a:pt x="3011" y="3163"/>
                  </a:lnTo>
                  <a:lnTo>
                    <a:pt x="3007" y="3184"/>
                  </a:lnTo>
                  <a:lnTo>
                    <a:pt x="3002" y="3200"/>
                  </a:lnTo>
                  <a:lnTo>
                    <a:pt x="2993" y="3212"/>
                  </a:lnTo>
                  <a:lnTo>
                    <a:pt x="2983" y="3217"/>
                  </a:lnTo>
                  <a:lnTo>
                    <a:pt x="2972" y="3218"/>
                  </a:lnTo>
                  <a:lnTo>
                    <a:pt x="2959" y="3213"/>
                  </a:lnTo>
                  <a:lnTo>
                    <a:pt x="2945" y="3203"/>
                  </a:lnTo>
                  <a:lnTo>
                    <a:pt x="2930" y="3188"/>
                  </a:lnTo>
                  <a:lnTo>
                    <a:pt x="2914" y="3166"/>
                  </a:lnTo>
                  <a:lnTo>
                    <a:pt x="2747" y="2920"/>
                  </a:lnTo>
                  <a:lnTo>
                    <a:pt x="2661" y="2938"/>
                  </a:lnTo>
                  <a:lnTo>
                    <a:pt x="2574" y="2951"/>
                  </a:lnTo>
                  <a:lnTo>
                    <a:pt x="2484" y="2959"/>
                  </a:lnTo>
                  <a:lnTo>
                    <a:pt x="2393" y="2963"/>
                  </a:lnTo>
                  <a:lnTo>
                    <a:pt x="2300" y="2959"/>
                  </a:lnTo>
                  <a:lnTo>
                    <a:pt x="2210" y="2951"/>
                  </a:lnTo>
                  <a:lnTo>
                    <a:pt x="2122" y="2938"/>
                  </a:lnTo>
                  <a:lnTo>
                    <a:pt x="2037" y="2920"/>
                  </a:lnTo>
                  <a:lnTo>
                    <a:pt x="1955" y="2897"/>
                  </a:lnTo>
                  <a:lnTo>
                    <a:pt x="1875" y="2870"/>
                  </a:lnTo>
                  <a:lnTo>
                    <a:pt x="1799" y="2838"/>
                  </a:lnTo>
                  <a:lnTo>
                    <a:pt x="1726" y="2802"/>
                  </a:lnTo>
                  <a:lnTo>
                    <a:pt x="1658" y="2762"/>
                  </a:lnTo>
                  <a:lnTo>
                    <a:pt x="1594" y="2719"/>
                  </a:lnTo>
                  <a:lnTo>
                    <a:pt x="1534" y="2671"/>
                  </a:lnTo>
                  <a:lnTo>
                    <a:pt x="1479" y="2621"/>
                  </a:lnTo>
                  <a:lnTo>
                    <a:pt x="1428" y="2568"/>
                  </a:lnTo>
                  <a:lnTo>
                    <a:pt x="1383" y="2512"/>
                  </a:lnTo>
                  <a:lnTo>
                    <a:pt x="1345" y="2452"/>
                  </a:lnTo>
                  <a:lnTo>
                    <a:pt x="1311" y="2391"/>
                  </a:lnTo>
                  <a:lnTo>
                    <a:pt x="1283" y="2328"/>
                  </a:lnTo>
                  <a:lnTo>
                    <a:pt x="1263" y="2262"/>
                  </a:lnTo>
                  <a:lnTo>
                    <a:pt x="1296" y="2264"/>
                  </a:lnTo>
                  <a:lnTo>
                    <a:pt x="1330" y="2265"/>
                  </a:lnTo>
                  <a:lnTo>
                    <a:pt x="1430" y="2262"/>
                  </a:lnTo>
                  <a:lnTo>
                    <a:pt x="1530" y="2255"/>
                  </a:lnTo>
                  <a:lnTo>
                    <a:pt x="1628" y="2241"/>
                  </a:lnTo>
                  <a:lnTo>
                    <a:pt x="1653" y="2287"/>
                  </a:lnTo>
                  <a:lnTo>
                    <a:pt x="1683" y="2330"/>
                  </a:lnTo>
                  <a:lnTo>
                    <a:pt x="1718" y="2371"/>
                  </a:lnTo>
                  <a:lnTo>
                    <a:pt x="1760" y="2409"/>
                  </a:lnTo>
                  <a:lnTo>
                    <a:pt x="1806" y="2445"/>
                  </a:lnTo>
                  <a:lnTo>
                    <a:pt x="1857" y="2479"/>
                  </a:lnTo>
                  <a:lnTo>
                    <a:pt x="1912" y="2508"/>
                  </a:lnTo>
                  <a:lnTo>
                    <a:pt x="1971" y="2535"/>
                  </a:lnTo>
                  <a:lnTo>
                    <a:pt x="2034" y="2558"/>
                  </a:lnTo>
                  <a:lnTo>
                    <a:pt x="2101" y="2578"/>
                  </a:lnTo>
                  <a:lnTo>
                    <a:pt x="2169" y="2593"/>
                  </a:lnTo>
                  <a:lnTo>
                    <a:pt x="2241" y="2604"/>
                  </a:lnTo>
                  <a:lnTo>
                    <a:pt x="2315" y="2612"/>
                  </a:lnTo>
                  <a:lnTo>
                    <a:pt x="2393" y="2614"/>
                  </a:lnTo>
                  <a:lnTo>
                    <a:pt x="2469" y="2612"/>
                  </a:lnTo>
                  <a:lnTo>
                    <a:pt x="2544" y="2604"/>
                  </a:lnTo>
                  <a:lnTo>
                    <a:pt x="2616" y="2593"/>
                  </a:lnTo>
                  <a:lnTo>
                    <a:pt x="2686" y="2577"/>
                  </a:lnTo>
                  <a:lnTo>
                    <a:pt x="2753" y="2558"/>
                  </a:lnTo>
                  <a:lnTo>
                    <a:pt x="2816" y="2535"/>
                  </a:lnTo>
                  <a:lnTo>
                    <a:pt x="2875" y="2507"/>
                  </a:lnTo>
                  <a:lnTo>
                    <a:pt x="2930" y="2477"/>
                  </a:lnTo>
                  <a:lnTo>
                    <a:pt x="2981" y="2444"/>
                  </a:lnTo>
                  <a:lnTo>
                    <a:pt x="3027" y="2407"/>
                  </a:lnTo>
                  <a:lnTo>
                    <a:pt x="3068" y="2369"/>
                  </a:lnTo>
                  <a:lnTo>
                    <a:pt x="3104" y="2327"/>
                  </a:lnTo>
                  <a:lnTo>
                    <a:pt x="3134" y="2283"/>
                  </a:lnTo>
                  <a:lnTo>
                    <a:pt x="3157" y="2238"/>
                  </a:lnTo>
                  <a:lnTo>
                    <a:pt x="3176" y="2190"/>
                  </a:lnTo>
                  <a:lnTo>
                    <a:pt x="3186" y="2141"/>
                  </a:lnTo>
                  <a:lnTo>
                    <a:pt x="3190" y="2091"/>
                  </a:lnTo>
                  <a:lnTo>
                    <a:pt x="3186" y="2044"/>
                  </a:lnTo>
                  <a:lnTo>
                    <a:pt x="3177" y="1997"/>
                  </a:lnTo>
                  <a:lnTo>
                    <a:pt x="3161" y="1952"/>
                  </a:lnTo>
                  <a:lnTo>
                    <a:pt x="3139" y="1908"/>
                  </a:lnTo>
                  <a:lnTo>
                    <a:pt x="3112" y="1867"/>
                  </a:lnTo>
                  <a:lnTo>
                    <a:pt x="3080" y="1827"/>
                  </a:lnTo>
                  <a:lnTo>
                    <a:pt x="3044" y="1789"/>
                  </a:lnTo>
                  <a:lnTo>
                    <a:pt x="3002" y="1754"/>
                  </a:lnTo>
                  <a:lnTo>
                    <a:pt x="2955" y="1721"/>
                  </a:lnTo>
                  <a:lnTo>
                    <a:pt x="2905" y="1691"/>
                  </a:lnTo>
                  <a:lnTo>
                    <a:pt x="2851" y="1664"/>
                  </a:lnTo>
                  <a:lnTo>
                    <a:pt x="2793" y="1640"/>
                  </a:lnTo>
                  <a:lnTo>
                    <a:pt x="2732" y="1619"/>
                  </a:lnTo>
                  <a:lnTo>
                    <a:pt x="2669" y="1601"/>
                  </a:lnTo>
                  <a:lnTo>
                    <a:pt x="2705" y="1540"/>
                  </a:lnTo>
                  <a:lnTo>
                    <a:pt x="2737" y="1477"/>
                  </a:lnTo>
                  <a:lnTo>
                    <a:pt x="2764" y="1413"/>
                  </a:lnTo>
                  <a:lnTo>
                    <a:pt x="2788" y="1346"/>
                  </a:lnTo>
                  <a:lnTo>
                    <a:pt x="2807" y="1279"/>
                  </a:lnTo>
                  <a:close/>
                  <a:moveTo>
                    <a:pt x="1330" y="348"/>
                  </a:moveTo>
                  <a:lnTo>
                    <a:pt x="1245" y="350"/>
                  </a:lnTo>
                  <a:lnTo>
                    <a:pt x="1163" y="358"/>
                  </a:lnTo>
                  <a:lnTo>
                    <a:pt x="1083" y="370"/>
                  </a:lnTo>
                  <a:lnTo>
                    <a:pt x="1006" y="387"/>
                  </a:lnTo>
                  <a:lnTo>
                    <a:pt x="931" y="408"/>
                  </a:lnTo>
                  <a:lnTo>
                    <a:pt x="860" y="434"/>
                  </a:lnTo>
                  <a:lnTo>
                    <a:pt x="793" y="463"/>
                  </a:lnTo>
                  <a:lnTo>
                    <a:pt x="728" y="496"/>
                  </a:lnTo>
                  <a:lnTo>
                    <a:pt x="668" y="533"/>
                  </a:lnTo>
                  <a:lnTo>
                    <a:pt x="612" y="572"/>
                  </a:lnTo>
                  <a:lnTo>
                    <a:pt x="562" y="615"/>
                  </a:lnTo>
                  <a:lnTo>
                    <a:pt x="515" y="661"/>
                  </a:lnTo>
                  <a:lnTo>
                    <a:pt x="475" y="709"/>
                  </a:lnTo>
                  <a:lnTo>
                    <a:pt x="439" y="761"/>
                  </a:lnTo>
                  <a:lnTo>
                    <a:pt x="409" y="814"/>
                  </a:lnTo>
                  <a:lnTo>
                    <a:pt x="386" y="869"/>
                  </a:lnTo>
                  <a:lnTo>
                    <a:pt x="368" y="926"/>
                  </a:lnTo>
                  <a:lnTo>
                    <a:pt x="358" y="985"/>
                  </a:lnTo>
                  <a:lnTo>
                    <a:pt x="354" y="1045"/>
                  </a:lnTo>
                  <a:lnTo>
                    <a:pt x="358" y="1106"/>
                  </a:lnTo>
                  <a:lnTo>
                    <a:pt x="368" y="1165"/>
                  </a:lnTo>
                  <a:lnTo>
                    <a:pt x="386" y="1222"/>
                  </a:lnTo>
                  <a:lnTo>
                    <a:pt x="409" y="1277"/>
                  </a:lnTo>
                  <a:lnTo>
                    <a:pt x="439" y="1329"/>
                  </a:lnTo>
                  <a:lnTo>
                    <a:pt x="475" y="1381"/>
                  </a:lnTo>
                  <a:lnTo>
                    <a:pt x="515" y="1429"/>
                  </a:lnTo>
                  <a:lnTo>
                    <a:pt x="562" y="1475"/>
                  </a:lnTo>
                  <a:lnTo>
                    <a:pt x="612" y="1518"/>
                  </a:lnTo>
                  <a:lnTo>
                    <a:pt x="668" y="1558"/>
                  </a:lnTo>
                  <a:lnTo>
                    <a:pt x="728" y="1595"/>
                  </a:lnTo>
                  <a:lnTo>
                    <a:pt x="793" y="1627"/>
                  </a:lnTo>
                  <a:lnTo>
                    <a:pt x="860" y="1657"/>
                  </a:lnTo>
                  <a:lnTo>
                    <a:pt x="931" y="1682"/>
                  </a:lnTo>
                  <a:lnTo>
                    <a:pt x="1006" y="1703"/>
                  </a:lnTo>
                  <a:lnTo>
                    <a:pt x="1083" y="1720"/>
                  </a:lnTo>
                  <a:lnTo>
                    <a:pt x="1163" y="1732"/>
                  </a:lnTo>
                  <a:lnTo>
                    <a:pt x="1245" y="1739"/>
                  </a:lnTo>
                  <a:lnTo>
                    <a:pt x="1330" y="1743"/>
                  </a:lnTo>
                  <a:lnTo>
                    <a:pt x="1413" y="1739"/>
                  </a:lnTo>
                  <a:lnTo>
                    <a:pt x="1495" y="1732"/>
                  </a:lnTo>
                  <a:lnTo>
                    <a:pt x="1575" y="1720"/>
                  </a:lnTo>
                  <a:lnTo>
                    <a:pt x="1652" y="1703"/>
                  </a:lnTo>
                  <a:lnTo>
                    <a:pt x="1727" y="1682"/>
                  </a:lnTo>
                  <a:lnTo>
                    <a:pt x="1798" y="1657"/>
                  </a:lnTo>
                  <a:lnTo>
                    <a:pt x="1865" y="1627"/>
                  </a:lnTo>
                  <a:lnTo>
                    <a:pt x="1930" y="1595"/>
                  </a:lnTo>
                  <a:lnTo>
                    <a:pt x="1990" y="1558"/>
                  </a:lnTo>
                  <a:lnTo>
                    <a:pt x="2046" y="1518"/>
                  </a:lnTo>
                  <a:lnTo>
                    <a:pt x="2096" y="1475"/>
                  </a:lnTo>
                  <a:lnTo>
                    <a:pt x="2143" y="1429"/>
                  </a:lnTo>
                  <a:lnTo>
                    <a:pt x="2183" y="1381"/>
                  </a:lnTo>
                  <a:lnTo>
                    <a:pt x="2219" y="1329"/>
                  </a:lnTo>
                  <a:lnTo>
                    <a:pt x="2249" y="1277"/>
                  </a:lnTo>
                  <a:lnTo>
                    <a:pt x="2272" y="1222"/>
                  </a:lnTo>
                  <a:lnTo>
                    <a:pt x="2290" y="1165"/>
                  </a:lnTo>
                  <a:lnTo>
                    <a:pt x="2300" y="1106"/>
                  </a:lnTo>
                  <a:lnTo>
                    <a:pt x="2304" y="1045"/>
                  </a:lnTo>
                  <a:lnTo>
                    <a:pt x="2300" y="985"/>
                  </a:lnTo>
                  <a:lnTo>
                    <a:pt x="2290" y="926"/>
                  </a:lnTo>
                  <a:lnTo>
                    <a:pt x="2272" y="869"/>
                  </a:lnTo>
                  <a:lnTo>
                    <a:pt x="2249" y="814"/>
                  </a:lnTo>
                  <a:lnTo>
                    <a:pt x="2219" y="761"/>
                  </a:lnTo>
                  <a:lnTo>
                    <a:pt x="2183" y="709"/>
                  </a:lnTo>
                  <a:lnTo>
                    <a:pt x="2143" y="661"/>
                  </a:lnTo>
                  <a:lnTo>
                    <a:pt x="2096" y="615"/>
                  </a:lnTo>
                  <a:lnTo>
                    <a:pt x="2046" y="572"/>
                  </a:lnTo>
                  <a:lnTo>
                    <a:pt x="1990" y="533"/>
                  </a:lnTo>
                  <a:lnTo>
                    <a:pt x="1930" y="496"/>
                  </a:lnTo>
                  <a:lnTo>
                    <a:pt x="1865" y="463"/>
                  </a:lnTo>
                  <a:lnTo>
                    <a:pt x="1798" y="434"/>
                  </a:lnTo>
                  <a:lnTo>
                    <a:pt x="1727" y="408"/>
                  </a:lnTo>
                  <a:lnTo>
                    <a:pt x="1652" y="387"/>
                  </a:lnTo>
                  <a:lnTo>
                    <a:pt x="1575" y="370"/>
                  </a:lnTo>
                  <a:lnTo>
                    <a:pt x="1495" y="358"/>
                  </a:lnTo>
                  <a:lnTo>
                    <a:pt x="1413" y="350"/>
                  </a:lnTo>
                  <a:lnTo>
                    <a:pt x="1330" y="348"/>
                  </a:lnTo>
                  <a:close/>
                  <a:moveTo>
                    <a:pt x="1330" y="0"/>
                  </a:moveTo>
                  <a:lnTo>
                    <a:pt x="1424" y="2"/>
                  </a:lnTo>
                  <a:lnTo>
                    <a:pt x="1517" y="10"/>
                  </a:lnTo>
                  <a:lnTo>
                    <a:pt x="1608" y="23"/>
                  </a:lnTo>
                  <a:lnTo>
                    <a:pt x="1697" y="40"/>
                  </a:lnTo>
                  <a:lnTo>
                    <a:pt x="1784" y="62"/>
                  </a:lnTo>
                  <a:lnTo>
                    <a:pt x="1867" y="88"/>
                  </a:lnTo>
                  <a:lnTo>
                    <a:pt x="1948" y="119"/>
                  </a:lnTo>
                  <a:lnTo>
                    <a:pt x="2025" y="154"/>
                  </a:lnTo>
                  <a:lnTo>
                    <a:pt x="2100" y="193"/>
                  </a:lnTo>
                  <a:lnTo>
                    <a:pt x="2170" y="235"/>
                  </a:lnTo>
                  <a:lnTo>
                    <a:pt x="2237" y="282"/>
                  </a:lnTo>
                  <a:lnTo>
                    <a:pt x="2299" y="331"/>
                  </a:lnTo>
                  <a:lnTo>
                    <a:pt x="2358" y="383"/>
                  </a:lnTo>
                  <a:lnTo>
                    <a:pt x="2412" y="439"/>
                  </a:lnTo>
                  <a:lnTo>
                    <a:pt x="2461" y="497"/>
                  </a:lnTo>
                  <a:lnTo>
                    <a:pt x="2506" y="558"/>
                  </a:lnTo>
                  <a:lnTo>
                    <a:pt x="2544" y="622"/>
                  </a:lnTo>
                  <a:lnTo>
                    <a:pt x="2579" y="688"/>
                  </a:lnTo>
                  <a:lnTo>
                    <a:pt x="2606" y="756"/>
                  </a:lnTo>
                  <a:lnTo>
                    <a:pt x="2629" y="826"/>
                  </a:lnTo>
                  <a:lnTo>
                    <a:pt x="2645" y="897"/>
                  </a:lnTo>
                  <a:lnTo>
                    <a:pt x="2655" y="970"/>
                  </a:lnTo>
                  <a:lnTo>
                    <a:pt x="2658" y="1045"/>
                  </a:lnTo>
                  <a:lnTo>
                    <a:pt x="2655" y="1120"/>
                  </a:lnTo>
                  <a:lnTo>
                    <a:pt x="2645" y="1193"/>
                  </a:lnTo>
                  <a:lnTo>
                    <a:pt x="2629" y="1265"/>
                  </a:lnTo>
                  <a:lnTo>
                    <a:pt x="2606" y="1335"/>
                  </a:lnTo>
                  <a:lnTo>
                    <a:pt x="2579" y="1402"/>
                  </a:lnTo>
                  <a:lnTo>
                    <a:pt x="2544" y="1469"/>
                  </a:lnTo>
                  <a:lnTo>
                    <a:pt x="2506" y="1532"/>
                  </a:lnTo>
                  <a:lnTo>
                    <a:pt x="2461" y="1594"/>
                  </a:lnTo>
                  <a:lnTo>
                    <a:pt x="2412" y="1652"/>
                  </a:lnTo>
                  <a:lnTo>
                    <a:pt x="2358" y="1707"/>
                  </a:lnTo>
                  <a:lnTo>
                    <a:pt x="2299" y="1759"/>
                  </a:lnTo>
                  <a:lnTo>
                    <a:pt x="2237" y="1809"/>
                  </a:lnTo>
                  <a:lnTo>
                    <a:pt x="2170" y="1854"/>
                  </a:lnTo>
                  <a:lnTo>
                    <a:pt x="2100" y="1898"/>
                  </a:lnTo>
                  <a:lnTo>
                    <a:pt x="2025" y="1936"/>
                  </a:lnTo>
                  <a:lnTo>
                    <a:pt x="1948" y="1971"/>
                  </a:lnTo>
                  <a:lnTo>
                    <a:pt x="1867" y="2001"/>
                  </a:lnTo>
                  <a:lnTo>
                    <a:pt x="1784" y="2028"/>
                  </a:lnTo>
                  <a:lnTo>
                    <a:pt x="1697" y="2050"/>
                  </a:lnTo>
                  <a:lnTo>
                    <a:pt x="1608" y="2068"/>
                  </a:lnTo>
                  <a:lnTo>
                    <a:pt x="1517" y="2081"/>
                  </a:lnTo>
                  <a:lnTo>
                    <a:pt x="1424" y="2088"/>
                  </a:lnTo>
                  <a:lnTo>
                    <a:pt x="1330" y="2091"/>
                  </a:lnTo>
                  <a:lnTo>
                    <a:pt x="1259" y="2089"/>
                  </a:lnTo>
                  <a:lnTo>
                    <a:pt x="1189" y="2084"/>
                  </a:lnTo>
                  <a:lnTo>
                    <a:pt x="1119" y="2076"/>
                  </a:lnTo>
                  <a:lnTo>
                    <a:pt x="815" y="2475"/>
                  </a:lnTo>
                  <a:lnTo>
                    <a:pt x="798" y="2495"/>
                  </a:lnTo>
                  <a:lnTo>
                    <a:pt x="782" y="2509"/>
                  </a:lnTo>
                  <a:lnTo>
                    <a:pt x="766" y="2519"/>
                  </a:lnTo>
                  <a:lnTo>
                    <a:pt x="752" y="2523"/>
                  </a:lnTo>
                  <a:lnTo>
                    <a:pt x="740" y="2522"/>
                  </a:lnTo>
                  <a:lnTo>
                    <a:pt x="729" y="2516"/>
                  </a:lnTo>
                  <a:lnTo>
                    <a:pt x="721" y="2504"/>
                  </a:lnTo>
                  <a:lnTo>
                    <a:pt x="714" y="2487"/>
                  </a:lnTo>
                  <a:lnTo>
                    <a:pt x="710" y="2466"/>
                  </a:lnTo>
                  <a:lnTo>
                    <a:pt x="709" y="2440"/>
                  </a:lnTo>
                  <a:lnTo>
                    <a:pt x="709" y="1970"/>
                  </a:lnTo>
                  <a:lnTo>
                    <a:pt x="631" y="1935"/>
                  </a:lnTo>
                  <a:lnTo>
                    <a:pt x="557" y="1897"/>
                  </a:lnTo>
                  <a:lnTo>
                    <a:pt x="486" y="1853"/>
                  </a:lnTo>
                  <a:lnTo>
                    <a:pt x="420" y="1808"/>
                  </a:lnTo>
                  <a:lnTo>
                    <a:pt x="358" y="1758"/>
                  </a:lnTo>
                  <a:lnTo>
                    <a:pt x="300" y="1706"/>
                  </a:lnTo>
                  <a:lnTo>
                    <a:pt x="246" y="1651"/>
                  </a:lnTo>
                  <a:lnTo>
                    <a:pt x="197" y="1593"/>
                  </a:lnTo>
                  <a:lnTo>
                    <a:pt x="152" y="1531"/>
                  </a:lnTo>
                  <a:lnTo>
                    <a:pt x="113" y="1468"/>
                  </a:lnTo>
                  <a:lnTo>
                    <a:pt x="79" y="1402"/>
                  </a:lnTo>
                  <a:lnTo>
                    <a:pt x="52" y="1335"/>
                  </a:lnTo>
                  <a:lnTo>
                    <a:pt x="29" y="1265"/>
                  </a:lnTo>
                  <a:lnTo>
                    <a:pt x="13" y="1193"/>
                  </a:lnTo>
                  <a:lnTo>
                    <a:pt x="3" y="1120"/>
                  </a:lnTo>
                  <a:lnTo>
                    <a:pt x="0" y="1045"/>
                  </a:lnTo>
                  <a:lnTo>
                    <a:pt x="3" y="970"/>
                  </a:lnTo>
                  <a:lnTo>
                    <a:pt x="13" y="897"/>
                  </a:lnTo>
                  <a:lnTo>
                    <a:pt x="29" y="826"/>
                  </a:lnTo>
                  <a:lnTo>
                    <a:pt x="52" y="756"/>
                  </a:lnTo>
                  <a:lnTo>
                    <a:pt x="79" y="688"/>
                  </a:lnTo>
                  <a:lnTo>
                    <a:pt x="114" y="622"/>
                  </a:lnTo>
                  <a:lnTo>
                    <a:pt x="152" y="558"/>
                  </a:lnTo>
                  <a:lnTo>
                    <a:pt x="197" y="497"/>
                  </a:lnTo>
                  <a:lnTo>
                    <a:pt x="246" y="439"/>
                  </a:lnTo>
                  <a:lnTo>
                    <a:pt x="300" y="383"/>
                  </a:lnTo>
                  <a:lnTo>
                    <a:pt x="359" y="331"/>
                  </a:lnTo>
                  <a:lnTo>
                    <a:pt x="421" y="282"/>
                  </a:lnTo>
                  <a:lnTo>
                    <a:pt x="488" y="235"/>
                  </a:lnTo>
                  <a:lnTo>
                    <a:pt x="558" y="193"/>
                  </a:lnTo>
                  <a:lnTo>
                    <a:pt x="633" y="154"/>
                  </a:lnTo>
                  <a:lnTo>
                    <a:pt x="710" y="119"/>
                  </a:lnTo>
                  <a:lnTo>
                    <a:pt x="791" y="88"/>
                  </a:lnTo>
                  <a:lnTo>
                    <a:pt x="874" y="62"/>
                  </a:lnTo>
                  <a:lnTo>
                    <a:pt x="961" y="40"/>
                  </a:lnTo>
                  <a:lnTo>
                    <a:pt x="1050" y="23"/>
                  </a:lnTo>
                  <a:lnTo>
                    <a:pt x="1141" y="10"/>
                  </a:lnTo>
                  <a:lnTo>
                    <a:pt x="1234" y="2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44307" y="5134708"/>
            <a:ext cx="586155" cy="574430"/>
            <a:chOff x="5732584" y="5134708"/>
            <a:chExt cx="586155" cy="574430"/>
          </a:xfrm>
        </p:grpSpPr>
        <p:sp>
          <p:nvSpPr>
            <p:cNvPr id="3" name="Oval 2"/>
            <p:cNvSpPr/>
            <p:nvPr/>
          </p:nvSpPr>
          <p:spPr>
            <a:xfrm>
              <a:off x="5732584" y="5134708"/>
              <a:ext cx="586155" cy="5744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5842781" y="5307623"/>
              <a:ext cx="365760" cy="228600"/>
            </a:xfrm>
            <a:custGeom>
              <a:avLst/>
              <a:gdLst>
                <a:gd name="T0" fmla="*/ 1832 w 3316"/>
                <a:gd name="T1" fmla="*/ 232 h 1863"/>
                <a:gd name="T2" fmla="*/ 2033 w 3316"/>
                <a:gd name="T3" fmla="*/ 334 h 1863"/>
                <a:gd name="T4" fmla="*/ 2182 w 3316"/>
                <a:gd name="T5" fmla="*/ 500 h 1863"/>
                <a:gd name="T6" fmla="*/ 2338 w 3316"/>
                <a:gd name="T7" fmla="*/ 520 h 1863"/>
                <a:gd name="T8" fmla="*/ 2546 w 3316"/>
                <a:gd name="T9" fmla="*/ 543 h 1863"/>
                <a:gd name="T10" fmla="*/ 2728 w 3316"/>
                <a:gd name="T11" fmla="*/ 649 h 1863"/>
                <a:gd name="T12" fmla="*/ 2852 w 3316"/>
                <a:gd name="T13" fmla="*/ 818 h 1863"/>
                <a:gd name="T14" fmla="*/ 2901 w 3316"/>
                <a:gd name="T15" fmla="*/ 1028 h 1863"/>
                <a:gd name="T16" fmla="*/ 2996 w 3316"/>
                <a:gd name="T17" fmla="*/ 1042 h 1863"/>
                <a:gd name="T18" fmla="*/ 3160 w 3316"/>
                <a:gd name="T19" fmla="*/ 1123 h 1863"/>
                <a:gd name="T20" fmla="*/ 3274 w 3316"/>
                <a:gd name="T21" fmla="*/ 1263 h 1863"/>
                <a:gd name="T22" fmla="*/ 3316 w 3316"/>
                <a:gd name="T23" fmla="*/ 1445 h 1863"/>
                <a:gd name="T24" fmla="*/ 3274 w 3316"/>
                <a:gd name="T25" fmla="*/ 1628 h 1863"/>
                <a:gd name="T26" fmla="*/ 3160 w 3316"/>
                <a:gd name="T27" fmla="*/ 1769 h 1863"/>
                <a:gd name="T28" fmla="*/ 2996 w 3316"/>
                <a:gd name="T29" fmla="*/ 1849 h 1863"/>
                <a:gd name="T30" fmla="*/ 1140 w 3316"/>
                <a:gd name="T31" fmla="*/ 1863 h 1863"/>
                <a:gd name="T32" fmla="*/ 926 w 3316"/>
                <a:gd name="T33" fmla="*/ 1817 h 1863"/>
                <a:gd name="T34" fmla="*/ 755 w 3316"/>
                <a:gd name="T35" fmla="*/ 1692 h 1863"/>
                <a:gd name="T36" fmla="*/ 648 w 3316"/>
                <a:gd name="T37" fmla="*/ 1508 h 1863"/>
                <a:gd name="T38" fmla="*/ 625 w 3316"/>
                <a:gd name="T39" fmla="*/ 1289 h 1863"/>
                <a:gd name="T40" fmla="*/ 694 w 3316"/>
                <a:gd name="T41" fmla="*/ 1082 h 1863"/>
                <a:gd name="T42" fmla="*/ 839 w 3316"/>
                <a:gd name="T43" fmla="*/ 924 h 1863"/>
                <a:gd name="T44" fmla="*/ 1037 w 3316"/>
                <a:gd name="T45" fmla="*/ 839 h 1863"/>
                <a:gd name="T46" fmla="*/ 1039 w 3316"/>
                <a:gd name="T47" fmla="*/ 768 h 1863"/>
                <a:gd name="T48" fmla="*/ 1103 w 3316"/>
                <a:gd name="T49" fmla="*/ 547 h 1863"/>
                <a:gd name="T50" fmla="*/ 1238 w 3316"/>
                <a:gd name="T51" fmla="*/ 370 h 1863"/>
                <a:gd name="T52" fmla="*/ 1429 w 3316"/>
                <a:gd name="T53" fmla="*/ 250 h 1863"/>
                <a:gd name="T54" fmla="*/ 1657 w 3316"/>
                <a:gd name="T55" fmla="*/ 207 h 1863"/>
                <a:gd name="T56" fmla="*/ 1187 w 3316"/>
                <a:gd name="T57" fmla="*/ 19 h 1863"/>
                <a:gd name="T58" fmla="*/ 1263 w 3316"/>
                <a:gd name="T59" fmla="*/ 103 h 1863"/>
                <a:gd name="T60" fmla="*/ 1051 w 3316"/>
                <a:gd name="T61" fmla="*/ 267 h 1863"/>
                <a:gd name="T62" fmla="*/ 902 w 3316"/>
                <a:gd name="T63" fmla="*/ 489 h 1863"/>
                <a:gd name="T64" fmla="*/ 784 w 3316"/>
                <a:gd name="T65" fmla="*/ 714 h 1863"/>
                <a:gd name="T66" fmla="*/ 589 w 3316"/>
                <a:gd name="T67" fmla="*/ 875 h 1863"/>
                <a:gd name="T68" fmla="*/ 461 w 3316"/>
                <a:gd name="T69" fmla="*/ 1092 h 1863"/>
                <a:gd name="T70" fmla="*/ 414 w 3316"/>
                <a:gd name="T71" fmla="*/ 1345 h 1863"/>
                <a:gd name="T72" fmla="*/ 461 w 3316"/>
                <a:gd name="T73" fmla="*/ 1595 h 1863"/>
                <a:gd name="T74" fmla="*/ 331 w 3316"/>
                <a:gd name="T75" fmla="*/ 1619 h 1863"/>
                <a:gd name="T76" fmla="*/ 159 w 3316"/>
                <a:gd name="T77" fmla="*/ 1509 h 1863"/>
                <a:gd name="T78" fmla="*/ 43 w 3316"/>
                <a:gd name="T79" fmla="*/ 1344 h 1863"/>
                <a:gd name="T80" fmla="*/ 0 w 3316"/>
                <a:gd name="T81" fmla="*/ 1138 h 1863"/>
                <a:gd name="T82" fmla="*/ 47 w 3316"/>
                <a:gd name="T83" fmla="*/ 922 h 1863"/>
                <a:gd name="T84" fmla="*/ 175 w 3316"/>
                <a:gd name="T85" fmla="*/ 751 h 1863"/>
                <a:gd name="T86" fmla="*/ 362 w 3316"/>
                <a:gd name="T87" fmla="*/ 645 h 1863"/>
                <a:gd name="T88" fmla="*/ 414 w 3316"/>
                <a:gd name="T89" fmla="*/ 621 h 1863"/>
                <a:gd name="T90" fmla="*/ 458 w 3316"/>
                <a:gd name="T91" fmla="*/ 393 h 1863"/>
                <a:gd name="T92" fmla="*/ 577 w 3316"/>
                <a:gd name="T93" fmla="*/ 202 h 1863"/>
                <a:gd name="T94" fmla="*/ 755 w 3316"/>
                <a:gd name="T95" fmla="*/ 67 h 1863"/>
                <a:gd name="T96" fmla="*/ 977 w 3316"/>
                <a:gd name="T97" fmla="*/ 3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16" h="1863">
                  <a:moveTo>
                    <a:pt x="1657" y="207"/>
                  </a:moveTo>
                  <a:lnTo>
                    <a:pt x="1718" y="210"/>
                  </a:lnTo>
                  <a:lnTo>
                    <a:pt x="1776" y="218"/>
                  </a:lnTo>
                  <a:lnTo>
                    <a:pt x="1832" y="232"/>
                  </a:lnTo>
                  <a:lnTo>
                    <a:pt x="1886" y="251"/>
                  </a:lnTo>
                  <a:lnTo>
                    <a:pt x="1938" y="274"/>
                  </a:lnTo>
                  <a:lnTo>
                    <a:pt x="1986" y="302"/>
                  </a:lnTo>
                  <a:lnTo>
                    <a:pt x="2033" y="334"/>
                  </a:lnTo>
                  <a:lnTo>
                    <a:pt x="2076" y="371"/>
                  </a:lnTo>
                  <a:lnTo>
                    <a:pt x="2115" y="411"/>
                  </a:lnTo>
                  <a:lnTo>
                    <a:pt x="2151" y="454"/>
                  </a:lnTo>
                  <a:lnTo>
                    <a:pt x="2182" y="500"/>
                  </a:lnTo>
                  <a:lnTo>
                    <a:pt x="2211" y="549"/>
                  </a:lnTo>
                  <a:lnTo>
                    <a:pt x="2252" y="536"/>
                  </a:lnTo>
                  <a:lnTo>
                    <a:pt x="2294" y="526"/>
                  </a:lnTo>
                  <a:lnTo>
                    <a:pt x="2338" y="520"/>
                  </a:lnTo>
                  <a:lnTo>
                    <a:pt x="2384" y="517"/>
                  </a:lnTo>
                  <a:lnTo>
                    <a:pt x="2439" y="520"/>
                  </a:lnTo>
                  <a:lnTo>
                    <a:pt x="2493" y="529"/>
                  </a:lnTo>
                  <a:lnTo>
                    <a:pt x="2546" y="543"/>
                  </a:lnTo>
                  <a:lnTo>
                    <a:pt x="2596" y="562"/>
                  </a:lnTo>
                  <a:lnTo>
                    <a:pt x="2643" y="588"/>
                  </a:lnTo>
                  <a:lnTo>
                    <a:pt x="2687" y="616"/>
                  </a:lnTo>
                  <a:lnTo>
                    <a:pt x="2728" y="649"/>
                  </a:lnTo>
                  <a:lnTo>
                    <a:pt x="2765" y="686"/>
                  </a:lnTo>
                  <a:lnTo>
                    <a:pt x="2799" y="726"/>
                  </a:lnTo>
                  <a:lnTo>
                    <a:pt x="2828" y="770"/>
                  </a:lnTo>
                  <a:lnTo>
                    <a:pt x="2852" y="818"/>
                  </a:lnTo>
                  <a:lnTo>
                    <a:pt x="2872" y="867"/>
                  </a:lnTo>
                  <a:lnTo>
                    <a:pt x="2888" y="919"/>
                  </a:lnTo>
                  <a:lnTo>
                    <a:pt x="2897" y="972"/>
                  </a:lnTo>
                  <a:lnTo>
                    <a:pt x="2901" y="1028"/>
                  </a:lnTo>
                  <a:lnTo>
                    <a:pt x="2902" y="1028"/>
                  </a:lnTo>
                  <a:lnTo>
                    <a:pt x="2902" y="1031"/>
                  </a:lnTo>
                  <a:lnTo>
                    <a:pt x="2950" y="1034"/>
                  </a:lnTo>
                  <a:lnTo>
                    <a:pt x="2996" y="1042"/>
                  </a:lnTo>
                  <a:lnTo>
                    <a:pt x="3041" y="1056"/>
                  </a:lnTo>
                  <a:lnTo>
                    <a:pt x="3084" y="1074"/>
                  </a:lnTo>
                  <a:lnTo>
                    <a:pt x="3124" y="1096"/>
                  </a:lnTo>
                  <a:lnTo>
                    <a:pt x="3160" y="1123"/>
                  </a:lnTo>
                  <a:lnTo>
                    <a:pt x="3194" y="1153"/>
                  </a:lnTo>
                  <a:lnTo>
                    <a:pt x="3224" y="1187"/>
                  </a:lnTo>
                  <a:lnTo>
                    <a:pt x="3252" y="1223"/>
                  </a:lnTo>
                  <a:lnTo>
                    <a:pt x="3274" y="1263"/>
                  </a:lnTo>
                  <a:lnTo>
                    <a:pt x="3292" y="1306"/>
                  </a:lnTo>
                  <a:lnTo>
                    <a:pt x="3305" y="1351"/>
                  </a:lnTo>
                  <a:lnTo>
                    <a:pt x="3313" y="1397"/>
                  </a:lnTo>
                  <a:lnTo>
                    <a:pt x="3316" y="1445"/>
                  </a:lnTo>
                  <a:lnTo>
                    <a:pt x="3313" y="1493"/>
                  </a:lnTo>
                  <a:lnTo>
                    <a:pt x="3305" y="1541"/>
                  </a:lnTo>
                  <a:lnTo>
                    <a:pt x="3292" y="1585"/>
                  </a:lnTo>
                  <a:lnTo>
                    <a:pt x="3274" y="1628"/>
                  </a:lnTo>
                  <a:lnTo>
                    <a:pt x="3252" y="1667"/>
                  </a:lnTo>
                  <a:lnTo>
                    <a:pt x="3224" y="1704"/>
                  </a:lnTo>
                  <a:lnTo>
                    <a:pt x="3194" y="1738"/>
                  </a:lnTo>
                  <a:lnTo>
                    <a:pt x="3160" y="1769"/>
                  </a:lnTo>
                  <a:lnTo>
                    <a:pt x="3124" y="1795"/>
                  </a:lnTo>
                  <a:lnTo>
                    <a:pt x="3084" y="1818"/>
                  </a:lnTo>
                  <a:lnTo>
                    <a:pt x="3041" y="1835"/>
                  </a:lnTo>
                  <a:lnTo>
                    <a:pt x="2996" y="1849"/>
                  </a:lnTo>
                  <a:lnTo>
                    <a:pt x="2950" y="1857"/>
                  </a:lnTo>
                  <a:lnTo>
                    <a:pt x="2902" y="1859"/>
                  </a:lnTo>
                  <a:lnTo>
                    <a:pt x="2902" y="1863"/>
                  </a:lnTo>
                  <a:lnTo>
                    <a:pt x="1140" y="1863"/>
                  </a:lnTo>
                  <a:lnTo>
                    <a:pt x="1083" y="1860"/>
                  </a:lnTo>
                  <a:lnTo>
                    <a:pt x="1029" y="1851"/>
                  </a:lnTo>
                  <a:lnTo>
                    <a:pt x="976" y="1836"/>
                  </a:lnTo>
                  <a:lnTo>
                    <a:pt x="926" y="1817"/>
                  </a:lnTo>
                  <a:lnTo>
                    <a:pt x="878" y="1792"/>
                  </a:lnTo>
                  <a:lnTo>
                    <a:pt x="834" y="1763"/>
                  </a:lnTo>
                  <a:lnTo>
                    <a:pt x="793" y="1729"/>
                  </a:lnTo>
                  <a:lnTo>
                    <a:pt x="755" y="1692"/>
                  </a:lnTo>
                  <a:lnTo>
                    <a:pt x="722" y="1651"/>
                  </a:lnTo>
                  <a:lnTo>
                    <a:pt x="692" y="1606"/>
                  </a:lnTo>
                  <a:lnTo>
                    <a:pt x="668" y="1559"/>
                  </a:lnTo>
                  <a:lnTo>
                    <a:pt x="648" y="1508"/>
                  </a:lnTo>
                  <a:lnTo>
                    <a:pt x="634" y="1456"/>
                  </a:lnTo>
                  <a:lnTo>
                    <a:pt x="625" y="1402"/>
                  </a:lnTo>
                  <a:lnTo>
                    <a:pt x="622" y="1345"/>
                  </a:lnTo>
                  <a:lnTo>
                    <a:pt x="625" y="1289"/>
                  </a:lnTo>
                  <a:lnTo>
                    <a:pt x="634" y="1233"/>
                  </a:lnTo>
                  <a:lnTo>
                    <a:pt x="649" y="1180"/>
                  </a:lnTo>
                  <a:lnTo>
                    <a:pt x="669" y="1129"/>
                  </a:lnTo>
                  <a:lnTo>
                    <a:pt x="694" y="1082"/>
                  </a:lnTo>
                  <a:lnTo>
                    <a:pt x="724" y="1036"/>
                  </a:lnTo>
                  <a:lnTo>
                    <a:pt x="758" y="995"/>
                  </a:lnTo>
                  <a:lnTo>
                    <a:pt x="797" y="958"/>
                  </a:lnTo>
                  <a:lnTo>
                    <a:pt x="839" y="924"/>
                  </a:lnTo>
                  <a:lnTo>
                    <a:pt x="884" y="896"/>
                  </a:lnTo>
                  <a:lnTo>
                    <a:pt x="932" y="871"/>
                  </a:lnTo>
                  <a:lnTo>
                    <a:pt x="984" y="852"/>
                  </a:lnTo>
                  <a:lnTo>
                    <a:pt x="1037" y="839"/>
                  </a:lnTo>
                  <a:lnTo>
                    <a:pt x="1037" y="835"/>
                  </a:lnTo>
                  <a:lnTo>
                    <a:pt x="1037" y="832"/>
                  </a:lnTo>
                  <a:lnTo>
                    <a:pt x="1036" y="828"/>
                  </a:lnTo>
                  <a:lnTo>
                    <a:pt x="1039" y="768"/>
                  </a:lnTo>
                  <a:lnTo>
                    <a:pt x="1047" y="710"/>
                  </a:lnTo>
                  <a:lnTo>
                    <a:pt x="1061" y="654"/>
                  </a:lnTo>
                  <a:lnTo>
                    <a:pt x="1079" y="600"/>
                  </a:lnTo>
                  <a:lnTo>
                    <a:pt x="1103" y="547"/>
                  </a:lnTo>
                  <a:lnTo>
                    <a:pt x="1130" y="498"/>
                  </a:lnTo>
                  <a:lnTo>
                    <a:pt x="1163" y="452"/>
                  </a:lnTo>
                  <a:lnTo>
                    <a:pt x="1199" y="409"/>
                  </a:lnTo>
                  <a:lnTo>
                    <a:pt x="1238" y="370"/>
                  </a:lnTo>
                  <a:lnTo>
                    <a:pt x="1281" y="333"/>
                  </a:lnTo>
                  <a:lnTo>
                    <a:pt x="1328" y="301"/>
                  </a:lnTo>
                  <a:lnTo>
                    <a:pt x="1377" y="274"/>
                  </a:lnTo>
                  <a:lnTo>
                    <a:pt x="1429" y="250"/>
                  </a:lnTo>
                  <a:lnTo>
                    <a:pt x="1483" y="232"/>
                  </a:lnTo>
                  <a:lnTo>
                    <a:pt x="1540" y="218"/>
                  </a:lnTo>
                  <a:lnTo>
                    <a:pt x="1598" y="210"/>
                  </a:lnTo>
                  <a:lnTo>
                    <a:pt x="1657" y="207"/>
                  </a:lnTo>
                  <a:close/>
                  <a:moveTo>
                    <a:pt x="1036" y="0"/>
                  </a:moveTo>
                  <a:lnTo>
                    <a:pt x="1088" y="2"/>
                  </a:lnTo>
                  <a:lnTo>
                    <a:pt x="1139" y="9"/>
                  </a:lnTo>
                  <a:lnTo>
                    <a:pt x="1187" y="19"/>
                  </a:lnTo>
                  <a:lnTo>
                    <a:pt x="1234" y="34"/>
                  </a:lnTo>
                  <a:lnTo>
                    <a:pt x="1280" y="52"/>
                  </a:lnTo>
                  <a:lnTo>
                    <a:pt x="1325" y="73"/>
                  </a:lnTo>
                  <a:lnTo>
                    <a:pt x="1263" y="103"/>
                  </a:lnTo>
                  <a:lnTo>
                    <a:pt x="1205" y="138"/>
                  </a:lnTo>
                  <a:lnTo>
                    <a:pt x="1151" y="177"/>
                  </a:lnTo>
                  <a:lnTo>
                    <a:pt x="1099" y="220"/>
                  </a:lnTo>
                  <a:lnTo>
                    <a:pt x="1051" y="267"/>
                  </a:lnTo>
                  <a:lnTo>
                    <a:pt x="1008" y="317"/>
                  </a:lnTo>
                  <a:lnTo>
                    <a:pt x="968" y="372"/>
                  </a:lnTo>
                  <a:lnTo>
                    <a:pt x="932" y="429"/>
                  </a:lnTo>
                  <a:lnTo>
                    <a:pt x="902" y="489"/>
                  </a:lnTo>
                  <a:lnTo>
                    <a:pt x="876" y="552"/>
                  </a:lnTo>
                  <a:lnTo>
                    <a:pt x="856" y="618"/>
                  </a:lnTo>
                  <a:lnTo>
                    <a:pt x="841" y="685"/>
                  </a:lnTo>
                  <a:lnTo>
                    <a:pt x="784" y="714"/>
                  </a:lnTo>
                  <a:lnTo>
                    <a:pt x="730" y="748"/>
                  </a:lnTo>
                  <a:lnTo>
                    <a:pt x="679" y="786"/>
                  </a:lnTo>
                  <a:lnTo>
                    <a:pt x="633" y="829"/>
                  </a:lnTo>
                  <a:lnTo>
                    <a:pt x="589" y="875"/>
                  </a:lnTo>
                  <a:lnTo>
                    <a:pt x="550" y="924"/>
                  </a:lnTo>
                  <a:lnTo>
                    <a:pt x="516" y="977"/>
                  </a:lnTo>
                  <a:lnTo>
                    <a:pt x="486" y="1033"/>
                  </a:lnTo>
                  <a:lnTo>
                    <a:pt x="461" y="1092"/>
                  </a:lnTo>
                  <a:lnTo>
                    <a:pt x="441" y="1152"/>
                  </a:lnTo>
                  <a:lnTo>
                    <a:pt x="426" y="1215"/>
                  </a:lnTo>
                  <a:lnTo>
                    <a:pt x="417" y="1279"/>
                  </a:lnTo>
                  <a:lnTo>
                    <a:pt x="414" y="1345"/>
                  </a:lnTo>
                  <a:lnTo>
                    <a:pt x="417" y="1410"/>
                  </a:lnTo>
                  <a:lnTo>
                    <a:pt x="426" y="1474"/>
                  </a:lnTo>
                  <a:lnTo>
                    <a:pt x="442" y="1536"/>
                  </a:lnTo>
                  <a:lnTo>
                    <a:pt x="461" y="1595"/>
                  </a:lnTo>
                  <a:lnTo>
                    <a:pt x="486" y="1652"/>
                  </a:lnTo>
                  <a:lnTo>
                    <a:pt x="432" y="1646"/>
                  </a:lnTo>
                  <a:lnTo>
                    <a:pt x="380" y="1635"/>
                  </a:lnTo>
                  <a:lnTo>
                    <a:pt x="331" y="1619"/>
                  </a:lnTo>
                  <a:lnTo>
                    <a:pt x="284" y="1598"/>
                  </a:lnTo>
                  <a:lnTo>
                    <a:pt x="239" y="1573"/>
                  </a:lnTo>
                  <a:lnTo>
                    <a:pt x="198" y="1544"/>
                  </a:lnTo>
                  <a:lnTo>
                    <a:pt x="159" y="1509"/>
                  </a:lnTo>
                  <a:lnTo>
                    <a:pt x="125" y="1473"/>
                  </a:lnTo>
                  <a:lnTo>
                    <a:pt x="93" y="1433"/>
                  </a:lnTo>
                  <a:lnTo>
                    <a:pt x="65" y="1390"/>
                  </a:lnTo>
                  <a:lnTo>
                    <a:pt x="43" y="1344"/>
                  </a:lnTo>
                  <a:lnTo>
                    <a:pt x="24" y="1296"/>
                  </a:lnTo>
                  <a:lnTo>
                    <a:pt x="11" y="1245"/>
                  </a:lnTo>
                  <a:lnTo>
                    <a:pt x="3" y="1192"/>
                  </a:lnTo>
                  <a:lnTo>
                    <a:pt x="0" y="1138"/>
                  </a:lnTo>
                  <a:lnTo>
                    <a:pt x="3" y="1082"/>
                  </a:lnTo>
                  <a:lnTo>
                    <a:pt x="12" y="1026"/>
                  </a:lnTo>
                  <a:lnTo>
                    <a:pt x="27" y="973"/>
                  </a:lnTo>
                  <a:lnTo>
                    <a:pt x="47" y="922"/>
                  </a:lnTo>
                  <a:lnTo>
                    <a:pt x="72" y="875"/>
                  </a:lnTo>
                  <a:lnTo>
                    <a:pt x="103" y="830"/>
                  </a:lnTo>
                  <a:lnTo>
                    <a:pt x="137" y="788"/>
                  </a:lnTo>
                  <a:lnTo>
                    <a:pt x="175" y="751"/>
                  </a:lnTo>
                  <a:lnTo>
                    <a:pt x="217" y="717"/>
                  </a:lnTo>
                  <a:lnTo>
                    <a:pt x="263" y="689"/>
                  </a:lnTo>
                  <a:lnTo>
                    <a:pt x="311" y="664"/>
                  </a:lnTo>
                  <a:lnTo>
                    <a:pt x="362" y="645"/>
                  </a:lnTo>
                  <a:lnTo>
                    <a:pt x="415" y="632"/>
                  </a:lnTo>
                  <a:lnTo>
                    <a:pt x="415" y="628"/>
                  </a:lnTo>
                  <a:lnTo>
                    <a:pt x="414" y="625"/>
                  </a:lnTo>
                  <a:lnTo>
                    <a:pt x="414" y="621"/>
                  </a:lnTo>
                  <a:lnTo>
                    <a:pt x="417" y="561"/>
                  </a:lnTo>
                  <a:lnTo>
                    <a:pt x="425" y="503"/>
                  </a:lnTo>
                  <a:lnTo>
                    <a:pt x="440" y="447"/>
                  </a:lnTo>
                  <a:lnTo>
                    <a:pt x="458" y="393"/>
                  </a:lnTo>
                  <a:lnTo>
                    <a:pt x="482" y="340"/>
                  </a:lnTo>
                  <a:lnTo>
                    <a:pt x="509" y="291"/>
                  </a:lnTo>
                  <a:lnTo>
                    <a:pt x="541" y="245"/>
                  </a:lnTo>
                  <a:lnTo>
                    <a:pt x="577" y="202"/>
                  </a:lnTo>
                  <a:lnTo>
                    <a:pt x="617" y="163"/>
                  </a:lnTo>
                  <a:lnTo>
                    <a:pt x="660" y="127"/>
                  </a:lnTo>
                  <a:lnTo>
                    <a:pt x="706" y="94"/>
                  </a:lnTo>
                  <a:lnTo>
                    <a:pt x="755" y="67"/>
                  </a:lnTo>
                  <a:lnTo>
                    <a:pt x="808" y="43"/>
                  </a:lnTo>
                  <a:lnTo>
                    <a:pt x="862" y="25"/>
                  </a:lnTo>
                  <a:lnTo>
                    <a:pt x="918" y="11"/>
                  </a:lnTo>
                  <a:lnTo>
                    <a:pt x="977" y="3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24092" y="5140569"/>
            <a:ext cx="586155" cy="574430"/>
            <a:chOff x="8124092" y="5140569"/>
            <a:chExt cx="586155" cy="574430"/>
          </a:xfrm>
        </p:grpSpPr>
        <p:sp>
          <p:nvSpPr>
            <p:cNvPr id="4" name="Oval 3"/>
            <p:cNvSpPr/>
            <p:nvPr/>
          </p:nvSpPr>
          <p:spPr>
            <a:xfrm>
              <a:off x="8124092" y="5140569"/>
              <a:ext cx="586155" cy="5744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8293356" y="5276140"/>
              <a:ext cx="247627" cy="303288"/>
            </a:xfrm>
            <a:custGeom>
              <a:avLst/>
              <a:gdLst>
                <a:gd name="T0" fmla="*/ 913 w 2983"/>
                <a:gd name="T1" fmla="*/ 3327 h 3568"/>
                <a:gd name="T2" fmla="*/ 1062 w 2983"/>
                <a:gd name="T3" fmla="*/ 3444 h 3568"/>
                <a:gd name="T4" fmla="*/ 1141 w 2983"/>
                <a:gd name="T5" fmla="*/ 3274 h 3568"/>
                <a:gd name="T6" fmla="*/ 1771 w 2983"/>
                <a:gd name="T7" fmla="*/ 2282 h 3568"/>
                <a:gd name="T8" fmla="*/ 1952 w 2983"/>
                <a:gd name="T9" fmla="*/ 2620 h 3568"/>
                <a:gd name="T10" fmla="*/ 2151 w 2983"/>
                <a:gd name="T11" fmla="*/ 2502 h 3568"/>
                <a:gd name="T12" fmla="*/ 2089 w 2983"/>
                <a:gd name="T13" fmla="*/ 2152 h 3568"/>
                <a:gd name="T14" fmla="*/ 2704 w 2983"/>
                <a:gd name="T15" fmla="*/ 2039 h 3568"/>
                <a:gd name="T16" fmla="*/ 2325 w 2983"/>
                <a:gd name="T17" fmla="*/ 2337 h 3568"/>
                <a:gd name="T18" fmla="*/ 2415 w 2983"/>
                <a:gd name="T19" fmla="*/ 2532 h 3568"/>
                <a:gd name="T20" fmla="*/ 2808 w 2983"/>
                <a:gd name="T21" fmla="*/ 2104 h 3568"/>
                <a:gd name="T22" fmla="*/ 1308 w 2983"/>
                <a:gd name="T23" fmla="*/ 2296 h 3568"/>
                <a:gd name="T24" fmla="*/ 1798 w 2983"/>
                <a:gd name="T25" fmla="*/ 2612 h 3568"/>
                <a:gd name="T26" fmla="*/ 1633 w 2983"/>
                <a:gd name="T27" fmla="*/ 2126 h 3568"/>
                <a:gd name="T28" fmla="*/ 1148 w 2983"/>
                <a:gd name="T29" fmla="*/ 1960 h 3568"/>
                <a:gd name="T30" fmla="*/ 2458 w 2983"/>
                <a:gd name="T31" fmla="*/ 2004 h 3568"/>
                <a:gd name="T32" fmla="*/ 2844 w 2983"/>
                <a:gd name="T33" fmla="*/ 1833 h 3568"/>
                <a:gd name="T34" fmla="*/ 2819 w 2983"/>
                <a:gd name="T35" fmla="*/ 1655 h 3568"/>
                <a:gd name="T36" fmla="*/ 2384 w 2983"/>
                <a:gd name="T37" fmla="*/ 1495 h 3568"/>
                <a:gd name="T38" fmla="*/ 1218 w 2983"/>
                <a:gd name="T39" fmla="*/ 1631 h 3568"/>
                <a:gd name="T40" fmla="*/ 1159 w 2983"/>
                <a:gd name="T41" fmla="*/ 1833 h 3568"/>
                <a:gd name="T42" fmla="*/ 1546 w 2983"/>
                <a:gd name="T43" fmla="*/ 2004 h 3568"/>
                <a:gd name="T44" fmla="*/ 2002 w 2983"/>
                <a:gd name="T45" fmla="*/ 1465 h 3568"/>
                <a:gd name="T46" fmla="*/ 1718 w 2983"/>
                <a:gd name="T47" fmla="*/ 1945 h 3568"/>
                <a:gd name="T48" fmla="*/ 2287 w 2983"/>
                <a:gd name="T49" fmla="*/ 1945 h 3568"/>
                <a:gd name="T50" fmla="*/ 2002 w 2983"/>
                <a:gd name="T51" fmla="*/ 1465 h 3568"/>
                <a:gd name="T52" fmla="*/ 2357 w 2983"/>
                <a:gd name="T53" fmla="*/ 1315 h 3568"/>
                <a:gd name="T54" fmla="*/ 2810 w 2983"/>
                <a:gd name="T55" fmla="*/ 1525 h 3568"/>
                <a:gd name="T56" fmla="*/ 2596 w 2983"/>
                <a:gd name="T57" fmla="*/ 1110 h 3568"/>
                <a:gd name="T58" fmla="*/ 1726 w 2983"/>
                <a:gd name="T59" fmla="*/ 922 h 3568"/>
                <a:gd name="T60" fmla="*/ 1266 w 2983"/>
                <a:gd name="T61" fmla="*/ 1279 h 3568"/>
                <a:gd name="T62" fmla="*/ 1359 w 2983"/>
                <a:gd name="T63" fmla="*/ 1453 h 3568"/>
                <a:gd name="T64" fmla="*/ 1698 w 2983"/>
                <a:gd name="T65" fmla="*/ 1112 h 3568"/>
                <a:gd name="T66" fmla="*/ 1926 w 2983"/>
                <a:gd name="T67" fmla="*/ 912 h 3568"/>
                <a:gd name="T68" fmla="*/ 1755 w 2983"/>
                <a:gd name="T69" fmla="*/ 1301 h 3568"/>
                <a:gd name="T70" fmla="*/ 2249 w 2983"/>
                <a:gd name="T71" fmla="*/ 1301 h 3568"/>
                <a:gd name="T72" fmla="*/ 2077 w 2983"/>
                <a:gd name="T73" fmla="*/ 912 h 3568"/>
                <a:gd name="T74" fmla="*/ 2327 w 2983"/>
                <a:gd name="T75" fmla="*/ 828 h 3568"/>
                <a:gd name="T76" fmla="*/ 2821 w 2983"/>
                <a:gd name="T77" fmla="*/ 1215 h 3568"/>
                <a:gd name="T78" fmla="*/ 2983 w 2983"/>
                <a:gd name="T79" fmla="*/ 1757 h 3568"/>
                <a:gd name="T80" fmla="*/ 2775 w 2983"/>
                <a:gd name="T81" fmla="*/ 2364 h 3568"/>
                <a:gd name="T82" fmla="*/ 2249 w 2983"/>
                <a:gd name="T83" fmla="*/ 2709 h 3568"/>
                <a:gd name="T84" fmla="*/ 1601 w 2983"/>
                <a:gd name="T85" fmla="*/ 2655 h 3568"/>
                <a:gd name="T86" fmla="*/ 1141 w 2983"/>
                <a:gd name="T87" fmla="*/ 2230 h 3568"/>
                <a:gd name="T88" fmla="*/ 1034 w 2983"/>
                <a:gd name="T89" fmla="*/ 1590 h 3568"/>
                <a:gd name="T90" fmla="*/ 1336 w 2983"/>
                <a:gd name="T91" fmla="*/ 1034 h 3568"/>
                <a:gd name="T92" fmla="*/ 1917 w 2983"/>
                <a:gd name="T93" fmla="*/ 776 h 3568"/>
                <a:gd name="T94" fmla="*/ 759 w 2983"/>
                <a:gd name="T95" fmla="*/ 224 h 3568"/>
                <a:gd name="T96" fmla="*/ 1314 w 2983"/>
                <a:gd name="T97" fmla="*/ 191 h 3568"/>
                <a:gd name="T98" fmla="*/ 1903 w 2983"/>
                <a:gd name="T99" fmla="*/ 12 h 3568"/>
                <a:gd name="T100" fmla="*/ 2068 w 2983"/>
                <a:gd name="T101" fmla="*/ 240 h 3568"/>
                <a:gd name="T102" fmla="*/ 167 w 2983"/>
                <a:gd name="T103" fmla="*/ 3122 h 3568"/>
                <a:gd name="T104" fmla="*/ 2065 w 2983"/>
                <a:gd name="T105" fmla="*/ 3365 h 3568"/>
                <a:gd name="T106" fmla="*/ 1866 w 2983"/>
                <a:gd name="T107" fmla="*/ 3564 h 3568"/>
                <a:gd name="T108" fmla="*/ 46 w 2983"/>
                <a:gd name="T109" fmla="*/ 3469 h 3568"/>
                <a:gd name="T110" fmla="*/ 27 w 2983"/>
                <a:gd name="T111" fmla="*/ 130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83" h="3568">
                  <a:moveTo>
                    <a:pt x="1034" y="3207"/>
                  </a:moveTo>
                  <a:lnTo>
                    <a:pt x="1006" y="3209"/>
                  </a:lnTo>
                  <a:lnTo>
                    <a:pt x="981" y="3219"/>
                  </a:lnTo>
                  <a:lnTo>
                    <a:pt x="959" y="3233"/>
                  </a:lnTo>
                  <a:lnTo>
                    <a:pt x="940" y="3251"/>
                  </a:lnTo>
                  <a:lnTo>
                    <a:pt x="926" y="3274"/>
                  </a:lnTo>
                  <a:lnTo>
                    <a:pt x="916" y="3300"/>
                  </a:lnTo>
                  <a:lnTo>
                    <a:pt x="913" y="3327"/>
                  </a:lnTo>
                  <a:lnTo>
                    <a:pt x="916" y="3354"/>
                  </a:lnTo>
                  <a:lnTo>
                    <a:pt x="926" y="3379"/>
                  </a:lnTo>
                  <a:lnTo>
                    <a:pt x="940" y="3402"/>
                  </a:lnTo>
                  <a:lnTo>
                    <a:pt x="959" y="3421"/>
                  </a:lnTo>
                  <a:lnTo>
                    <a:pt x="981" y="3435"/>
                  </a:lnTo>
                  <a:lnTo>
                    <a:pt x="1006" y="3444"/>
                  </a:lnTo>
                  <a:lnTo>
                    <a:pt x="1034" y="3447"/>
                  </a:lnTo>
                  <a:lnTo>
                    <a:pt x="1062" y="3444"/>
                  </a:lnTo>
                  <a:lnTo>
                    <a:pt x="1087" y="3435"/>
                  </a:lnTo>
                  <a:lnTo>
                    <a:pt x="1109" y="3421"/>
                  </a:lnTo>
                  <a:lnTo>
                    <a:pt x="1127" y="3402"/>
                  </a:lnTo>
                  <a:lnTo>
                    <a:pt x="1142" y="3379"/>
                  </a:lnTo>
                  <a:lnTo>
                    <a:pt x="1150" y="3354"/>
                  </a:lnTo>
                  <a:lnTo>
                    <a:pt x="1154" y="3327"/>
                  </a:lnTo>
                  <a:lnTo>
                    <a:pt x="1150" y="3300"/>
                  </a:lnTo>
                  <a:lnTo>
                    <a:pt x="1141" y="3274"/>
                  </a:lnTo>
                  <a:lnTo>
                    <a:pt x="1127" y="3251"/>
                  </a:lnTo>
                  <a:lnTo>
                    <a:pt x="1109" y="3233"/>
                  </a:lnTo>
                  <a:lnTo>
                    <a:pt x="1087" y="3219"/>
                  </a:lnTo>
                  <a:lnTo>
                    <a:pt x="1062" y="3209"/>
                  </a:lnTo>
                  <a:lnTo>
                    <a:pt x="1034" y="3207"/>
                  </a:lnTo>
                  <a:close/>
                  <a:moveTo>
                    <a:pt x="1741" y="2140"/>
                  </a:moveTo>
                  <a:lnTo>
                    <a:pt x="1755" y="2213"/>
                  </a:lnTo>
                  <a:lnTo>
                    <a:pt x="1771" y="2282"/>
                  </a:lnTo>
                  <a:lnTo>
                    <a:pt x="1789" y="2346"/>
                  </a:lnTo>
                  <a:lnTo>
                    <a:pt x="1809" y="2404"/>
                  </a:lnTo>
                  <a:lnTo>
                    <a:pt x="1831" y="2456"/>
                  </a:lnTo>
                  <a:lnTo>
                    <a:pt x="1853" y="2502"/>
                  </a:lnTo>
                  <a:lnTo>
                    <a:pt x="1877" y="2542"/>
                  </a:lnTo>
                  <a:lnTo>
                    <a:pt x="1901" y="2575"/>
                  </a:lnTo>
                  <a:lnTo>
                    <a:pt x="1926" y="2602"/>
                  </a:lnTo>
                  <a:lnTo>
                    <a:pt x="1952" y="2620"/>
                  </a:lnTo>
                  <a:lnTo>
                    <a:pt x="1977" y="2633"/>
                  </a:lnTo>
                  <a:lnTo>
                    <a:pt x="2002" y="2636"/>
                  </a:lnTo>
                  <a:lnTo>
                    <a:pt x="2027" y="2633"/>
                  </a:lnTo>
                  <a:lnTo>
                    <a:pt x="2052" y="2620"/>
                  </a:lnTo>
                  <a:lnTo>
                    <a:pt x="2077" y="2602"/>
                  </a:lnTo>
                  <a:lnTo>
                    <a:pt x="2103" y="2575"/>
                  </a:lnTo>
                  <a:lnTo>
                    <a:pt x="2127" y="2542"/>
                  </a:lnTo>
                  <a:lnTo>
                    <a:pt x="2151" y="2502"/>
                  </a:lnTo>
                  <a:lnTo>
                    <a:pt x="2173" y="2456"/>
                  </a:lnTo>
                  <a:lnTo>
                    <a:pt x="2195" y="2404"/>
                  </a:lnTo>
                  <a:lnTo>
                    <a:pt x="2214" y="2346"/>
                  </a:lnTo>
                  <a:lnTo>
                    <a:pt x="2233" y="2282"/>
                  </a:lnTo>
                  <a:lnTo>
                    <a:pt x="2249" y="2213"/>
                  </a:lnTo>
                  <a:lnTo>
                    <a:pt x="2263" y="2140"/>
                  </a:lnTo>
                  <a:lnTo>
                    <a:pt x="2176" y="2148"/>
                  </a:lnTo>
                  <a:lnTo>
                    <a:pt x="2089" y="2152"/>
                  </a:lnTo>
                  <a:lnTo>
                    <a:pt x="2002" y="2153"/>
                  </a:lnTo>
                  <a:lnTo>
                    <a:pt x="1915" y="2152"/>
                  </a:lnTo>
                  <a:lnTo>
                    <a:pt x="1827" y="2148"/>
                  </a:lnTo>
                  <a:lnTo>
                    <a:pt x="1741" y="2140"/>
                  </a:lnTo>
                  <a:close/>
                  <a:moveTo>
                    <a:pt x="2855" y="1960"/>
                  </a:moveTo>
                  <a:lnTo>
                    <a:pt x="2810" y="1988"/>
                  </a:lnTo>
                  <a:lnTo>
                    <a:pt x="2760" y="2015"/>
                  </a:lnTo>
                  <a:lnTo>
                    <a:pt x="2704" y="2039"/>
                  </a:lnTo>
                  <a:lnTo>
                    <a:pt x="2644" y="2061"/>
                  </a:lnTo>
                  <a:lnTo>
                    <a:pt x="2580" y="2081"/>
                  </a:lnTo>
                  <a:lnTo>
                    <a:pt x="2513" y="2098"/>
                  </a:lnTo>
                  <a:lnTo>
                    <a:pt x="2443" y="2113"/>
                  </a:lnTo>
                  <a:lnTo>
                    <a:pt x="2370" y="2126"/>
                  </a:lnTo>
                  <a:lnTo>
                    <a:pt x="2357" y="2198"/>
                  </a:lnTo>
                  <a:lnTo>
                    <a:pt x="2342" y="2269"/>
                  </a:lnTo>
                  <a:lnTo>
                    <a:pt x="2325" y="2337"/>
                  </a:lnTo>
                  <a:lnTo>
                    <a:pt x="2306" y="2401"/>
                  </a:lnTo>
                  <a:lnTo>
                    <a:pt x="2284" y="2461"/>
                  </a:lnTo>
                  <a:lnTo>
                    <a:pt x="2259" y="2516"/>
                  </a:lnTo>
                  <a:lnTo>
                    <a:pt x="2233" y="2567"/>
                  </a:lnTo>
                  <a:lnTo>
                    <a:pt x="2205" y="2612"/>
                  </a:lnTo>
                  <a:lnTo>
                    <a:pt x="2278" y="2591"/>
                  </a:lnTo>
                  <a:lnTo>
                    <a:pt x="2348" y="2565"/>
                  </a:lnTo>
                  <a:lnTo>
                    <a:pt x="2415" y="2532"/>
                  </a:lnTo>
                  <a:lnTo>
                    <a:pt x="2480" y="2494"/>
                  </a:lnTo>
                  <a:lnTo>
                    <a:pt x="2540" y="2451"/>
                  </a:lnTo>
                  <a:lnTo>
                    <a:pt x="2596" y="2404"/>
                  </a:lnTo>
                  <a:lnTo>
                    <a:pt x="2648" y="2352"/>
                  </a:lnTo>
                  <a:lnTo>
                    <a:pt x="2695" y="2296"/>
                  </a:lnTo>
                  <a:lnTo>
                    <a:pt x="2738" y="2235"/>
                  </a:lnTo>
                  <a:lnTo>
                    <a:pt x="2776" y="2171"/>
                  </a:lnTo>
                  <a:lnTo>
                    <a:pt x="2808" y="2104"/>
                  </a:lnTo>
                  <a:lnTo>
                    <a:pt x="2835" y="2033"/>
                  </a:lnTo>
                  <a:lnTo>
                    <a:pt x="2855" y="1960"/>
                  </a:lnTo>
                  <a:close/>
                  <a:moveTo>
                    <a:pt x="1148" y="1960"/>
                  </a:moveTo>
                  <a:lnTo>
                    <a:pt x="1169" y="2033"/>
                  </a:lnTo>
                  <a:lnTo>
                    <a:pt x="1195" y="2104"/>
                  </a:lnTo>
                  <a:lnTo>
                    <a:pt x="1228" y="2171"/>
                  </a:lnTo>
                  <a:lnTo>
                    <a:pt x="1266" y="2235"/>
                  </a:lnTo>
                  <a:lnTo>
                    <a:pt x="1308" y="2296"/>
                  </a:lnTo>
                  <a:lnTo>
                    <a:pt x="1357" y="2352"/>
                  </a:lnTo>
                  <a:lnTo>
                    <a:pt x="1409" y="2404"/>
                  </a:lnTo>
                  <a:lnTo>
                    <a:pt x="1465" y="2451"/>
                  </a:lnTo>
                  <a:lnTo>
                    <a:pt x="1525" y="2494"/>
                  </a:lnTo>
                  <a:lnTo>
                    <a:pt x="1589" y="2532"/>
                  </a:lnTo>
                  <a:lnTo>
                    <a:pt x="1655" y="2565"/>
                  </a:lnTo>
                  <a:lnTo>
                    <a:pt x="1726" y="2591"/>
                  </a:lnTo>
                  <a:lnTo>
                    <a:pt x="1798" y="2612"/>
                  </a:lnTo>
                  <a:lnTo>
                    <a:pt x="1771" y="2567"/>
                  </a:lnTo>
                  <a:lnTo>
                    <a:pt x="1744" y="2516"/>
                  </a:lnTo>
                  <a:lnTo>
                    <a:pt x="1720" y="2461"/>
                  </a:lnTo>
                  <a:lnTo>
                    <a:pt x="1698" y="2401"/>
                  </a:lnTo>
                  <a:lnTo>
                    <a:pt x="1678" y="2337"/>
                  </a:lnTo>
                  <a:lnTo>
                    <a:pt x="1661" y="2269"/>
                  </a:lnTo>
                  <a:lnTo>
                    <a:pt x="1646" y="2198"/>
                  </a:lnTo>
                  <a:lnTo>
                    <a:pt x="1633" y="2126"/>
                  </a:lnTo>
                  <a:lnTo>
                    <a:pt x="1561" y="2113"/>
                  </a:lnTo>
                  <a:lnTo>
                    <a:pt x="1491" y="2098"/>
                  </a:lnTo>
                  <a:lnTo>
                    <a:pt x="1424" y="2081"/>
                  </a:lnTo>
                  <a:lnTo>
                    <a:pt x="1359" y="2061"/>
                  </a:lnTo>
                  <a:lnTo>
                    <a:pt x="1299" y="2039"/>
                  </a:lnTo>
                  <a:lnTo>
                    <a:pt x="1244" y="2015"/>
                  </a:lnTo>
                  <a:lnTo>
                    <a:pt x="1193" y="1989"/>
                  </a:lnTo>
                  <a:lnTo>
                    <a:pt x="1148" y="1960"/>
                  </a:lnTo>
                  <a:close/>
                  <a:moveTo>
                    <a:pt x="2384" y="1495"/>
                  </a:moveTo>
                  <a:lnTo>
                    <a:pt x="2392" y="1581"/>
                  </a:lnTo>
                  <a:lnTo>
                    <a:pt x="2397" y="1669"/>
                  </a:lnTo>
                  <a:lnTo>
                    <a:pt x="2398" y="1757"/>
                  </a:lnTo>
                  <a:lnTo>
                    <a:pt x="2397" y="1844"/>
                  </a:lnTo>
                  <a:lnTo>
                    <a:pt x="2392" y="1932"/>
                  </a:lnTo>
                  <a:lnTo>
                    <a:pt x="2384" y="2018"/>
                  </a:lnTo>
                  <a:lnTo>
                    <a:pt x="2458" y="2004"/>
                  </a:lnTo>
                  <a:lnTo>
                    <a:pt x="2526" y="1988"/>
                  </a:lnTo>
                  <a:lnTo>
                    <a:pt x="2589" y="1970"/>
                  </a:lnTo>
                  <a:lnTo>
                    <a:pt x="2647" y="1950"/>
                  </a:lnTo>
                  <a:lnTo>
                    <a:pt x="2700" y="1929"/>
                  </a:lnTo>
                  <a:lnTo>
                    <a:pt x="2746" y="1906"/>
                  </a:lnTo>
                  <a:lnTo>
                    <a:pt x="2785" y="1883"/>
                  </a:lnTo>
                  <a:lnTo>
                    <a:pt x="2819" y="1859"/>
                  </a:lnTo>
                  <a:lnTo>
                    <a:pt x="2844" y="1833"/>
                  </a:lnTo>
                  <a:lnTo>
                    <a:pt x="2864" y="1808"/>
                  </a:lnTo>
                  <a:lnTo>
                    <a:pt x="2875" y="1782"/>
                  </a:lnTo>
                  <a:lnTo>
                    <a:pt x="2880" y="1757"/>
                  </a:lnTo>
                  <a:lnTo>
                    <a:pt x="2880" y="1757"/>
                  </a:lnTo>
                  <a:lnTo>
                    <a:pt x="2875" y="1732"/>
                  </a:lnTo>
                  <a:lnTo>
                    <a:pt x="2864" y="1706"/>
                  </a:lnTo>
                  <a:lnTo>
                    <a:pt x="2844" y="1681"/>
                  </a:lnTo>
                  <a:lnTo>
                    <a:pt x="2819" y="1655"/>
                  </a:lnTo>
                  <a:lnTo>
                    <a:pt x="2785" y="1631"/>
                  </a:lnTo>
                  <a:lnTo>
                    <a:pt x="2746" y="1608"/>
                  </a:lnTo>
                  <a:lnTo>
                    <a:pt x="2700" y="1585"/>
                  </a:lnTo>
                  <a:lnTo>
                    <a:pt x="2647" y="1564"/>
                  </a:lnTo>
                  <a:lnTo>
                    <a:pt x="2589" y="1543"/>
                  </a:lnTo>
                  <a:lnTo>
                    <a:pt x="2526" y="1526"/>
                  </a:lnTo>
                  <a:lnTo>
                    <a:pt x="2458" y="1510"/>
                  </a:lnTo>
                  <a:lnTo>
                    <a:pt x="2384" y="1495"/>
                  </a:lnTo>
                  <a:close/>
                  <a:moveTo>
                    <a:pt x="1620" y="1495"/>
                  </a:moveTo>
                  <a:lnTo>
                    <a:pt x="1546" y="1510"/>
                  </a:lnTo>
                  <a:lnTo>
                    <a:pt x="1478" y="1526"/>
                  </a:lnTo>
                  <a:lnTo>
                    <a:pt x="1414" y="1543"/>
                  </a:lnTo>
                  <a:lnTo>
                    <a:pt x="1356" y="1564"/>
                  </a:lnTo>
                  <a:lnTo>
                    <a:pt x="1304" y="1585"/>
                  </a:lnTo>
                  <a:lnTo>
                    <a:pt x="1258" y="1608"/>
                  </a:lnTo>
                  <a:lnTo>
                    <a:pt x="1218" y="1631"/>
                  </a:lnTo>
                  <a:lnTo>
                    <a:pt x="1185" y="1655"/>
                  </a:lnTo>
                  <a:lnTo>
                    <a:pt x="1159" y="1681"/>
                  </a:lnTo>
                  <a:lnTo>
                    <a:pt x="1140" y="1706"/>
                  </a:lnTo>
                  <a:lnTo>
                    <a:pt x="1127" y="1732"/>
                  </a:lnTo>
                  <a:lnTo>
                    <a:pt x="1124" y="1757"/>
                  </a:lnTo>
                  <a:lnTo>
                    <a:pt x="1127" y="1782"/>
                  </a:lnTo>
                  <a:lnTo>
                    <a:pt x="1140" y="1808"/>
                  </a:lnTo>
                  <a:lnTo>
                    <a:pt x="1159" y="1833"/>
                  </a:lnTo>
                  <a:lnTo>
                    <a:pt x="1185" y="1858"/>
                  </a:lnTo>
                  <a:lnTo>
                    <a:pt x="1218" y="1883"/>
                  </a:lnTo>
                  <a:lnTo>
                    <a:pt x="1258" y="1906"/>
                  </a:lnTo>
                  <a:lnTo>
                    <a:pt x="1304" y="1929"/>
                  </a:lnTo>
                  <a:lnTo>
                    <a:pt x="1356" y="1950"/>
                  </a:lnTo>
                  <a:lnTo>
                    <a:pt x="1414" y="1970"/>
                  </a:lnTo>
                  <a:lnTo>
                    <a:pt x="1478" y="1988"/>
                  </a:lnTo>
                  <a:lnTo>
                    <a:pt x="1546" y="2004"/>
                  </a:lnTo>
                  <a:lnTo>
                    <a:pt x="1620" y="2018"/>
                  </a:lnTo>
                  <a:lnTo>
                    <a:pt x="1613" y="1932"/>
                  </a:lnTo>
                  <a:lnTo>
                    <a:pt x="1607" y="1845"/>
                  </a:lnTo>
                  <a:lnTo>
                    <a:pt x="1606" y="1757"/>
                  </a:lnTo>
                  <a:lnTo>
                    <a:pt x="1607" y="1669"/>
                  </a:lnTo>
                  <a:lnTo>
                    <a:pt x="1613" y="1581"/>
                  </a:lnTo>
                  <a:lnTo>
                    <a:pt x="1620" y="1495"/>
                  </a:lnTo>
                  <a:close/>
                  <a:moveTo>
                    <a:pt x="2002" y="1465"/>
                  </a:moveTo>
                  <a:lnTo>
                    <a:pt x="1906" y="1466"/>
                  </a:lnTo>
                  <a:lnTo>
                    <a:pt x="1813" y="1472"/>
                  </a:lnTo>
                  <a:lnTo>
                    <a:pt x="1726" y="1480"/>
                  </a:lnTo>
                  <a:lnTo>
                    <a:pt x="1718" y="1568"/>
                  </a:lnTo>
                  <a:lnTo>
                    <a:pt x="1712" y="1660"/>
                  </a:lnTo>
                  <a:lnTo>
                    <a:pt x="1710" y="1757"/>
                  </a:lnTo>
                  <a:lnTo>
                    <a:pt x="1712" y="1853"/>
                  </a:lnTo>
                  <a:lnTo>
                    <a:pt x="1718" y="1945"/>
                  </a:lnTo>
                  <a:lnTo>
                    <a:pt x="1726" y="2033"/>
                  </a:lnTo>
                  <a:lnTo>
                    <a:pt x="1813" y="2042"/>
                  </a:lnTo>
                  <a:lnTo>
                    <a:pt x="1906" y="2047"/>
                  </a:lnTo>
                  <a:lnTo>
                    <a:pt x="2002" y="2049"/>
                  </a:lnTo>
                  <a:lnTo>
                    <a:pt x="2098" y="2047"/>
                  </a:lnTo>
                  <a:lnTo>
                    <a:pt x="2190" y="2042"/>
                  </a:lnTo>
                  <a:lnTo>
                    <a:pt x="2278" y="2033"/>
                  </a:lnTo>
                  <a:lnTo>
                    <a:pt x="2287" y="1945"/>
                  </a:lnTo>
                  <a:lnTo>
                    <a:pt x="2292" y="1853"/>
                  </a:lnTo>
                  <a:lnTo>
                    <a:pt x="2294" y="1757"/>
                  </a:lnTo>
                  <a:lnTo>
                    <a:pt x="2292" y="1660"/>
                  </a:lnTo>
                  <a:lnTo>
                    <a:pt x="2287" y="1568"/>
                  </a:lnTo>
                  <a:lnTo>
                    <a:pt x="2278" y="1480"/>
                  </a:lnTo>
                  <a:lnTo>
                    <a:pt x="2190" y="1472"/>
                  </a:lnTo>
                  <a:lnTo>
                    <a:pt x="2098" y="1466"/>
                  </a:lnTo>
                  <a:lnTo>
                    <a:pt x="2002" y="1465"/>
                  </a:lnTo>
                  <a:close/>
                  <a:moveTo>
                    <a:pt x="2205" y="901"/>
                  </a:moveTo>
                  <a:lnTo>
                    <a:pt x="2233" y="946"/>
                  </a:lnTo>
                  <a:lnTo>
                    <a:pt x="2259" y="997"/>
                  </a:lnTo>
                  <a:lnTo>
                    <a:pt x="2284" y="1052"/>
                  </a:lnTo>
                  <a:lnTo>
                    <a:pt x="2306" y="1112"/>
                  </a:lnTo>
                  <a:lnTo>
                    <a:pt x="2325" y="1177"/>
                  </a:lnTo>
                  <a:lnTo>
                    <a:pt x="2342" y="1244"/>
                  </a:lnTo>
                  <a:lnTo>
                    <a:pt x="2357" y="1315"/>
                  </a:lnTo>
                  <a:lnTo>
                    <a:pt x="2370" y="1387"/>
                  </a:lnTo>
                  <a:lnTo>
                    <a:pt x="2443" y="1401"/>
                  </a:lnTo>
                  <a:lnTo>
                    <a:pt x="2513" y="1416"/>
                  </a:lnTo>
                  <a:lnTo>
                    <a:pt x="2580" y="1434"/>
                  </a:lnTo>
                  <a:lnTo>
                    <a:pt x="2644" y="1453"/>
                  </a:lnTo>
                  <a:lnTo>
                    <a:pt x="2704" y="1474"/>
                  </a:lnTo>
                  <a:lnTo>
                    <a:pt x="2760" y="1498"/>
                  </a:lnTo>
                  <a:lnTo>
                    <a:pt x="2810" y="1525"/>
                  </a:lnTo>
                  <a:lnTo>
                    <a:pt x="2855" y="1554"/>
                  </a:lnTo>
                  <a:lnTo>
                    <a:pt x="2835" y="1481"/>
                  </a:lnTo>
                  <a:lnTo>
                    <a:pt x="2808" y="1410"/>
                  </a:lnTo>
                  <a:lnTo>
                    <a:pt x="2776" y="1342"/>
                  </a:lnTo>
                  <a:lnTo>
                    <a:pt x="2738" y="1279"/>
                  </a:lnTo>
                  <a:lnTo>
                    <a:pt x="2695" y="1219"/>
                  </a:lnTo>
                  <a:lnTo>
                    <a:pt x="2648" y="1162"/>
                  </a:lnTo>
                  <a:lnTo>
                    <a:pt x="2596" y="1110"/>
                  </a:lnTo>
                  <a:lnTo>
                    <a:pt x="2540" y="1061"/>
                  </a:lnTo>
                  <a:lnTo>
                    <a:pt x="2480" y="1019"/>
                  </a:lnTo>
                  <a:lnTo>
                    <a:pt x="2415" y="981"/>
                  </a:lnTo>
                  <a:lnTo>
                    <a:pt x="2348" y="948"/>
                  </a:lnTo>
                  <a:lnTo>
                    <a:pt x="2278" y="922"/>
                  </a:lnTo>
                  <a:lnTo>
                    <a:pt x="2205" y="901"/>
                  </a:lnTo>
                  <a:close/>
                  <a:moveTo>
                    <a:pt x="1798" y="901"/>
                  </a:moveTo>
                  <a:lnTo>
                    <a:pt x="1726" y="922"/>
                  </a:lnTo>
                  <a:lnTo>
                    <a:pt x="1655" y="948"/>
                  </a:lnTo>
                  <a:lnTo>
                    <a:pt x="1589" y="981"/>
                  </a:lnTo>
                  <a:lnTo>
                    <a:pt x="1525" y="1019"/>
                  </a:lnTo>
                  <a:lnTo>
                    <a:pt x="1465" y="1061"/>
                  </a:lnTo>
                  <a:lnTo>
                    <a:pt x="1409" y="1110"/>
                  </a:lnTo>
                  <a:lnTo>
                    <a:pt x="1357" y="1162"/>
                  </a:lnTo>
                  <a:lnTo>
                    <a:pt x="1308" y="1219"/>
                  </a:lnTo>
                  <a:lnTo>
                    <a:pt x="1266" y="1279"/>
                  </a:lnTo>
                  <a:lnTo>
                    <a:pt x="1228" y="1342"/>
                  </a:lnTo>
                  <a:lnTo>
                    <a:pt x="1195" y="1410"/>
                  </a:lnTo>
                  <a:lnTo>
                    <a:pt x="1169" y="1481"/>
                  </a:lnTo>
                  <a:lnTo>
                    <a:pt x="1148" y="1554"/>
                  </a:lnTo>
                  <a:lnTo>
                    <a:pt x="1193" y="1525"/>
                  </a:lnTo>
                  <a:lnTo>
                    <a:pt x="1244" y="1498"/>
                  </a:lnTo>
                  <a:lnTo>
                    <a:pt x="1299" y="1474"/>
                  </a:lnTo>
                  <a:lnTo>
                    <a:pt x="1359" y="1453"/>
                  </a:lnTo>
                  <a:lnTo>
                    <a:pt x="1424" y="1434"/>
                  </a:lnTo>
                  <a:lnTo>
                    <a:pt x="1491" y="1416"/>
                  </a:lnTo>
                  <a:lnTo>
                    <a:pt x="1561" y="1401"/>
                  </a:lnTo>
                  <a:lnTo>
                    <a:pt x="1633" y="1387"/>
                  </a:lnTo>
                  <a:lnTo>
                    <a:pt x="1646" y="1315"/>
                  </a:lnTo>
                  <a:lnTo>
                    <a:pt x="1661" y="1244"/>
                  </a:lnTo>
                  <a:lnTo>
                    <a:pt x="1678" y="1177"/>
                  </a:lnTo>
                  <a:lnTo>
                    <a:pt x="1698" y="1112"/>
                  </a:lnTo>
                  <a:lnTo>
                    <a:pt x="1720" y="1052"/>
                  </a:lnTo>
                  <a:lnTo>
                    <a:pt x="1744" y="997"/>
                  </a:lnTo>
                  <a:lnTo>
                    <a:pt x="1771" y="946"/>
                  </a:lnTo>
                  <a:lnTo>
                    <a:pt x="1798" y="901"/>
                  </a:lnTo>
                  <a:close/>
                  <a:moveTo>
                    <a:pt x="2002" y="878"/>
                  </a:moveTo>
                  <a:lnTo>
                    <a:pt x="1977" y="881"/>
                  </a:lnTo>
                  <a:lnTo>
                    <a:pt x="1952" y="893"/>
                  </a:lnTo>
                  <a:lnTo>
                    <a:pt x="1926" y="912"/>
                  </a:lnTo>
                  <a:lnTo>
                    <a:pt x="1901" y="938"/>
                  </a:lnTo>
                  <a:lnTo>
                    <a:pt x="1877" y="971"/>
                  </a:lnTo>
                  <a:lnTo>
                    <a:pt x="1853" y="1012"/>
                  </a:lnTo>
                  <a:lnTo>
                    <a:pt x="1831" y="1058"/>
                  </a:lnTo>
                  <a:lnTo>
                    <a:pt x="1809" y="1110"/>
                  </a:lnTo>
                  <a:lnTo>
                    <a:pt x="1789" y="1168"/>
                  </a:lnTo>
                  <a:lnTo>
                    <a:pt x="1771" y="1231"/>
                  </a:lnTo>
                  <a:lnTo>
                    <a:pt x="1755" y="1301"/>
                  </a:lnTo>
                  <a:lnTo>
                    <a:pt x="1741" y="1375"/>
                  </a:lnTo>
                  <a:lnTo>
                    <a:pt x="1827" y="1367"/>
                  </a:lnTo>
                  <a:lnTo>
                    <a:pt x="1915" y="1362"/>
                  </a:lnTo>
                  <a:lnTo>
                    <a:pt x="2002" y="1361"/>
                  </a:lnTo>
                  <a:lnTo>
                    <a:pt x="2089" y="1362"/>
                  </a:lnTo>
                  <a:lnTo>
                    <a:pt x="2176" y="1367"/>
                  </a:lnTo>
                  <a:lnTo>
                    <a:pt x="2263" y="1375"/>
                  </a:lnTo>
                  <a:lnTo>
                    <a:pt x="2249" y="1301"/>
                  </a:lnTo>
                  <a:lnTo>
                    <a:pt x="2233" y="1231"/>
                  </a:lnTo>
                  <a:lnTo>
                    <a:pt x="2214" y="1168"/>
                  </a:lnTo>
                  <a:lnTo>
                    <a:pt x="2195" y="1110"/>
                  </a:lnTo>
                  <a:lnTo>
                    <a:pt x="2173" y="1058"/>
                  </a:lnTo>
                  <a:lnTo>
                    <a:pt x="2151" y="1012"/>
                  </a:lnTo>
                  <a:lnTo>
                    <a:pt x="2127" y="971"/>
                  </a:lnTo>
                  <a:lnTo>
                    <a:pt x="2103" y="938"/>
                  </a:lnTo>
                  <a:lnTo>
                    <a:pt x="2077" y="912"/>
                  </a:lnTo>
                  <a:lnTo>
                    <a:pt x="2052" y="893"/>
                  </a:lnTo>
                  <a:lnTo>
                    <a:pt x="2027" y="881"/>
                  </a:lnTo>
                  <a:lnTo>
                    <a:pt x="2002" y="878"/>
                  </a:lnTo>
                  <a:close/>
                  <a:moveTo>
                    <a:pt x="2002" y="773"/>
                  </a:moveTo>
                  <a:lnTo>
                    <a:pt x="2087" y="776"/>
                  </a:lnTo>
                  <a:lnTo>
                    <a:pt x="2170" y="788"/>
                  </a:lnTo>
                  <a:lnTo>
                    <a:pt x="2249" y="805"/>
                  </a:lnTo>
                  <a:lnTo>
                    <a:pt x="2327" y="828"/>
                  </a:lnTo>
                  <a:lnTo>
                    <a:pt x="2402" y="858"/>
                  </a:lnTo>
                  <a:lnTo>
                    <a:pt x="2474" y="894"/>
                  </a:lnTo>
                  <a:lnTo>
                    <a:pt x="2542" y="936"/>
                  </a:lnTo>
                  <a:lnTo>
                    <a:pt x="2606" y="982"/>
                  </a:lnTo>
                  <a:lnTo>
                    <a:pt x="2668" y="1034"/>
                  </a:lnTo>
                  <a:lnTo>
                    <a:pt x="2723" y="1090"/>
                  </a:lnTo>
                  <a:lnTo>
                    <a:pt x="2775" y="1150"/>
                  </a:lnTo>
                  <a:lnTo>
                    <a:pt x="2821" y="1215"/>
                  </a:lnTo>
                  <a:lnTo>
                    <a:pt x="2862" y="1283"/>
                  </a:lnTo>
                  <a:lnTo>
                    <a:pt x="2898" y="1355"/>
                  </a:lnTo>
                  <a:lnTo>
                    <a:pt x="2928" y="1430"/>
                  </a:lnTo>
                  <a:lnTo>
                    <a:pt x="2952" y="1509"/>
                  </a:lnTo>
                  <a:lnTo>
                    <a:pt x="2970" y="1590"/>
                  </a:lnTo>
                  <a:lnTo>
                    <a:pt x="2980" y="1672"/>
                  </a:lnTo>
                  <a:lnTo>
                    <a:pt x="2983" y="1757"/>
                  </a:lnTo>
                  <a:lnTo>
                    <a:pt x="2983" y="1757"/>
                  </a:lnTo>
                  <a:lnTo>
                    <a:pt x="2980" y="1843"/>
                  </a:lnTo>
                  <a:lnTo>
                    <a:pt x="2970" y="1925"/>
                  </a:lnTo>
                  <a:lnTo>
                    <a:pt x="2952" y="2005"/>
                  </a:lnTo>
                  <a:lnTo>
                    <a:pt x="2928" y="2083"/>
                  </a:lnTo>
                  <a:lnTo>
                    <a:pt x="2898" y="2158"/>
                  </a:lnTo>
                  <a:lnTo>
                    <a:pt x="2862" y="2230"/>
                  </a:lnTo>
                  <a:lnTo>
                    <a:pt x="2821" y="2299"/>
                  </a:lnTo>
                  <a:lnTo>
                    <a:pt x="2775" y="2364"/>
                  </a:lnTo>
                  <a:lnTo>
                    <a:pt x="2723" y="2424"/>
                  </a:lnTo>
                  <a:lnTo>
                    <a:pt x="2668" y="2480"/>
                  </a:lnTo>
                  <a:lnTo>
                    <a:pt x="2606" y="2531"/>
                  </a:lnTo>
                  <a:lnTo>
                    <a:pt x="2542" y="2579"/>
                  </a:lnTo>
                  <a:lnTo>
                    <a:pt x="2474" y="2619"/>
                  </a:lnTo>
                  <a:lnTo>
                    <a:pt x="2402" y="2655"/>
                  </a:lnTo>
                  <a:lnTo>
                    <a:pt x="2327" y="2685"/>
                  </a:lnTo>
                  <a:lnTo>
                    <a:pt x="2249" y="2709"/>
                  </a:lnTo>
                  <a:lnTo>
                    <a:pt x="2170" y="2726"/>
                  </a:lnTo>
                  <a:lnTo>
                    <a:pt x="2087" y="2737"/>
                  </a:lnTo>
                  <a:lnTo>
                    <a:pt x="2002" y="2740"/>
                  </a:lnTo>
                  <a:lnTo>
                    <a:pt x="1917" y="2737"/>
                  </a:lnTo>
                  <a:lnTo>
                    <a:pt x="1835" y="2726"/>
                  </a:lnTo>
                  <a:lnTo>
                    <a:pt x="1755" y="2709"/>
                  </a:lnTo>
                  <a:lnTo>
                    <a:pt x="1676" y="2685"/>
                  </a:lnTo>
                  <a:lnTo>
                    <a:pt x="1601" y="2655"/>
                  </a:lnTo>
                  <a:lnTo>
                    <a:pt x="1530" y="2619"/>
                  </a:lnTo>
                  <a:lnTo>
                    <a:pt x="1462" y="2579"/>
                  </a:lnTo>
                  <a:lnTo>
                    <a:pt x="1397" y="2531"/>
                  </a:lnTo>
                  <a:lnTo>
                    <a:pt x="1336" y="2480"/>
                  </a:lnTo>
                  <a:lnTo>
                    <a:pt x="1281" y="2424"/>
                  </a:lnTo>
                  <a:lnTo>
                    <a:pt x="1229" y="2363"/>
                  </a:lnTo>
                  <a:lnTo>
                    <a:pt x="1183" y="2299"/>
                  </a:lnTo>
                  <a:lnTo>
                    <a:pt x="1141" y="2230"/>
                  </a:lnTo>
                  <a:lnTo>
                    <a:pt x="1106" y="2158"/>
                  </a:lnTo>
                  <a:lnTo>
                    <a:pt x="1076" y="2083"/>
                  </a:lnTo>
                  <a:lnTo>
                    <a:pt x="1051" y="2005"/>
                  </a:lnTo>
                  <a:lnTo>
                    <a:pt x="1034" y="1925"/>
                  </a:lnTo>
                  <a:lnTo>
                    <a:pt x="1024" y="1841"/>
                  </a:lnTo>
                  <a:lnTo>
                    <a:pt x="1020" y="1757"/>
                  </a:lnTo>
                  <a:lnTo>
                    <a:pt x="1024" y="1673"/>
                  </a:lnTo>
                  <a:lnTo>
                    <a:pt x="1034" y="1590"/>
                  </a:lnTo>
                  <a:lnTo>
                    <a:pt x="1051" y="1509"/>
                  </a:lnTo>
                  <a:lnTo>
                    <a:pt x="1076" y="1431"/>
                  </a:lnTo>
                  <a:lnTo>
                    <a:pt x="1106" y="1356"/>
                  </a:lnTo>
                  <a:lnTo>
                    <a:pt x="1141" y="1284"/>
                  </a:lnTo>
                  <a:lnTo>
                    <a:pt x="1183" y="1215"/>
                  </a:lnTo>
                  <a:lnTo>
                    <a:pt x="1229" y="1150"/>
                  </a:lnTo>
                  <a:lnTo>
                    <a:pt x="1281" y="1090"/>
                  </a:lnTo>
                  <a:lnTo>
                    <a:pt x="1336" y="1034"/>
                  </a:lnTo>
                  <a:lnTo>
                    <a:pt x="1397" y="983"/>
                  </a:lnTo>
                  <a:lnTo>
                    <a:pt x="1462" y="936"/>
                  </a:lnTo>
                  <a:lnTo>
                    <a:pt x="1530" y="894"/>
                  </a:lnTo>
                  <a:lnTo>
                    <a:pt x="1601" y="858"/>
                  </a:lnTo>
                  <a:lnTo>
                    <a:pt x="1676" y="828"/>
                  </a:lnTo>
                  <a:lnTo>
                    <a:pt x="1755" y="805"/>
                  </a:lnTo>
                  <a:lnTo>
                    <a:pt x="1835" y="788"/>
                  </a:lnTo>
                  <a:lnTo>
                    <a:pt x="1917" y="776"/>
                  </a:lnTo>
                  <a:lnTo>
                    <a:pt x="2002" y="773"/>
                  </a:lnTo>
                  <a:close/>
                  <a:moveTo>
                    <a:pt x="779" y="173"/>
                  </a:moveTo>
                  <a:lnTo>
                    <a:pt x="769" y="175"/>
                  </a:lnTo>
                  <a:lnTo>
                    <a:pt x="759" y="182"/>
                  </a:lnTo>
                  <a:lnTo>
                    <a:pt x="753" y="191"/>
                  </a:lnTo>
                  <a:lnTo>
                    <a:pt x="750" y="203"/>
                  </a:lnTo>
                  <a:lnTo>
                    <a:pt x="753" y="215"/>
                  </a:lnTo>
                  <a:lnTo>
                    <a:pt x="759" y="224"/>
                  </a:lnTo>
                  <a:lnTo>
                    <a:pt x="769" y="230"/>
                  </a:lnTo>
                  <a:lnTo>
                    <a:pt x="779" y="232"/>
                  </a:lnTo>
                  <a:lnTo>
                    <a:pt x="1288" y="232"/>
                  </a:lnTo>
                  <a:lnTo>
                    <a:pt x="1299" y="230"/>
                  </a:lnTo>
                  <a:lnTo>
                    <a:pt x="1308" y="224"/>
                  </a:lnTo>
                  <a:lnTo>
                    <a:pt x="1314" y="215"/>
                  </a:lnTo>
                  <a:lnTo>
                    <a:pt x="1316" y="203"/>
                  </a:lnTo>
                  <a:lnTo>
                    <a:pt x="1314" y="191"/>
                  </a:lnTo>
                  <a:lnTo>
                    <a:pt x="1308" y="182"/>
                  </a:lnTo>
                  <a:lnTo>
                    <a:pt x="1299" y="175"/>
                  </a:lnTo>
                  <a:lnTo>
                    <a:pt x="1288" y="173"/>
                  </a:lnTo>
                  <a:lnTo>
                    <a:pt x="779" y="173"/>
                  </a:lnTo>
                  <a:close/>
                  <a:moveTo>
                    <a:pt x="240" y="0"/>
                  </a:moveTo>
                  <a:lnTo>
                    <a:pt x="1827" y="0"/>
                  </a:lnTo>
                  <a:lnTo>
                    <a:pt x="1866" y="3"/>
                  </a:lnTo>
                  <a:lnTo>
                    <a:pt x="1903" y="12"/>
                  </a:lnTo>
                  <a:lnTo>
                    <a:pt x="1938" y="26"/>
                  </a:lnTo>
                  <a:lnTo>
                    <a:pt x="1969" y="46"/>
                  </a:lnTo>
                  <a:lnTo>
                    <a:pt x="1997" y="70"/>
                  </a:lnTo>
                  <a:lnTo>
                    <a:pt x="2021" y="99"/>
                  </a:lnTo>
                  <a:lnTo>
                    <a:pt x="2040" y="130"/>
                  </a:lnTo>
                  <a:lnTo>
                    <a:pt x="2055" y="165"/>
                  </a:lnTo>
                  <a:lnTo>
                    <a:pt x="2065" y="202"/>
                  </a:lnTo>
                  <a:lnTo>
                    <a:pt x="2068" y="240"/>
                  </a:lnTo>
                  <a:lnTo>
                    <a:pt x="2068" y="619"/>
                  </a:lnTo>
                  <a:lnTo>
                    <a:pt x="2035" y="617"/>
                  </a:lnTo>
                  <a:lnTo>
                    <a:pt x="2002" y="615"/>
                  </a:lnTo>
                  <a:lnTo>
                    <a:pt x="1951" y="617"/>
                  </a:lnTo>
                  <a:lnTo>
                    <a:pt x="1901" y="621"/>
                  </a:lnTo>
                  <a:lnTo>
                    <a:pt x="1901" y="381"/>
                  </a:lnTo>
                  <a:lnTo>
                    <a:pt x="167" y="381"/>
                  </a:lnTo>
                  <a:lnTo>
                    <a:pt x="167" y="3122"/>
                  </a:lnTo>
                  <a:lnTo>
                    <a:pt x="1901" y="3122"/>
                  </a:lnTo>
                  <a:lnTo>
                    <a:pt x="1901" y="2893"/>
                  </a:lnTo>
                  <a:lnTo>
                    <a:pt x="1951" y="2896"/>
                  </a:lnTo>
                  <a:lnTo>
                    <a:pt x="2002" y="2897"/>
                  </a:lnTo>
                  <a:lnTo>
                    <a:pt x="2035" y="2896"/>
                  </a:lnTo>
                  <a:lnTo>
                    <a:pt x="2068" y="2894"/>
                  </a:lnTo>
                  <a:lnTo>
                    <a:pt x="2068" y="3327"/>
                  </a:lnTo>
                  <a:lnTo>
                    <a:pt x="2065" y="3365"/>
                  </a:lnTo>
                  <a:lnTo>
                    <a:pt x="2055" y="3402"/>
                  </a:lnTo>
                  <a:lnTo>
                    <a:pt x="2040" y="3437"/>
                  </a:lnTo>
                  <a:lnTo>
                    <a:pt x="2021" y="3469"/>
                  </a:lnTo>
                  <a:lnTo>
                    <a:pt x="1997" y="3497"/>
                  </a:lnTo>
                  <a:lnTo>
                    <a:pt x="1969" y="3521"/>
                  </a:lnTo>
                  <a:lnTo>
                    <a:pt x="1938" y="3541"/>
                  </a:lnTo>
                  <a:lnTo>
                    <a:pt x="1903" y="3555"/>
                  </a:lnTo>
                  <a:lnTo>
                    <a:pt x="1866" y="3564"/>
                  </a:lnTo>
                  <a:lnTo>
                    <a:pt x="1827" y="3568"/>
                  </a:lnTo>
                  <a:lnTo>
                    <a:pt x="240" y="3568"/>
                  </a:lnTo>
                  <a:lnTo>
                    <a:pt x="201" y="3564"/>
                  </a:lnTo>
                  <a:lnTo>
                    <a:pt x="164" y="3555"/>
                  </a:lnTo>
                  <a:lnTo>
                    <a:pt x="130" y="3541"/>
                  </a:lnTo>
                  <a:lnTo>
                    <a:pt x="98" y="3521"/>
                  </a:lnTo>
                  <a:lnTo>
                    <a:pt x="70" y="3497"/>
                  </a:lnTo>
                  <a:lnTo>
                    <a:pt x="46" y="3469"/>
                  </a:lnTo>
                  <a:lnTo>
                    <a:pt x="27" y="3437"/>
                  </a:lnTo>
                  <a:lnTo>
                    <a:pt x="12" y="3402"/>
                  </a:lnTo>
                  <a:lnTo>
                    <a:pt x="2" y="3365"/>
                  </a:lnTo>
                  <a:lnTo>
                    <a:pt x="0" y="3327"/>
                  </a:lnTo>
                  <a:lnTo>
                    <a:pt x="0" y="240"/>
                  </a:lnTo>
                  <a:lnTo>
                    <a:pt x="2" y="202"/>
                  </a:lnTo>
                  <a:lnTo>
                    <a:pt x="12" y="165"/>
                  </a:lnTo>
                  <a:lnTo>
                    <a:pt x="27" y="130"/>
                  </a:lnTo>
                  <a:lnTo>
                    <a:pt x="46" y="99"/>
                  </a:lnTo>
                  <a:lnTo>
                    <a:pt x="70" y="70"/>
                  </a:lnTo>
                  <a:lnTo>
                    <a:pt x="98" y="46"/>
                  </a:lnTo>
                  <a:lnTo>
                    <a:pt x="130" y="26"/>
                  </a:lnTo>
                  <a:lnTo>
                    <a:pt x="164" y="12"/>
                  </a:lnTo>
                  <a:lnTo>
                    <a:pt x="201" y="3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7749041" y="2754813"/>
            <a:ext cx="17465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52378" y="2672751"/>
            <a:ext cx="17465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55718" y="2795844"/>
            <a:ext cx="17465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8418" y="836835"/>
            <a:ext cx="10635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Title Here  </a:t>
            </a:r>
          </a:p>
        </p:txBody>
      </p:sp>
    </p:spTree>
    <p:extLst>
      <p:ext uri="{BB962C8B-B14F-4D97-AF65-F5344CB8AC3E}">
        <p14:creationId xmlns:p14="http://schemas.microsoft.com/office/powerpoint/2010/main" val="319515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8083881" y="2762250"/>
            <a:ext cx="3038475" cy="2876549"/>
            <a:chOff x="8083881" y="2762250"/>
            <a:chExt cx="3038475" cy="2876549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7" name="Isosceles Triangle 26"/>
            <p:cNvSpPr/>
            <p:nvPr/>
          </p:nvSpPr>
          <p:spPr>
            <a:xfrm>
              <a:off x="8083881" y="2770278"/>
              <a:ext cx="3038475" cy="2868521"/>
            </a:xfrm>
            <a:prstGeom prst="triangl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9260812" y="2762250"/>
              <a:ext cx="747309" cy="770336"/>
            </a:xfrm>
            <a:custGeom>
              <a:avLst/>
              <a:gdLst>
                <a:gd name="connsiteX0" fmla="*/ 286021 w 641380"/>
                <a:gd name="connsiteY0" fmla="*/ 0 h 706385"/>
                <a:gd name="connsiteX1" fmla="*/ 0 w 641380"/>
                <a:gd name="connsiteY1" fmla="*/ 572042 h 706385"/>
                <a:gd name="connsiteX2" fmla="*/ 108341 w 641380"/>
                <a:gd name="connsiteY2" fmla="*/ 511371 h 706385"/>
                <a:gd name="connsiteX3" fmla="*/ 169012 w 641380"/>
                <a:gd name="connsiteY3" fmla="*/ 702051 h 706385"/>
                <a:gd name="connsiteX4" fmla="*/ 273020 w 641380"/>
                <a:gd name="connsiteY4" fmla="*/ 411697 h 706385"/>
                <a:gd name="connsiteX5" fmla="*/ 372694 w 641380"/>
                <a:gd name="connsiteY5" fmla="*/ 602378 h 706385"/>
                <a:gd name="connsiteX6" fmla="*/ 403029 w 641380"/>
                <a:gd name="connsiteY6" fmla="*/ 450700 h 706385"/>
                <a:gd name="connsiteX7" fmla="*/ 641380 w 641380"/>
                <a:gd name="connsiteY7" fmla="*/ 706385 h 706385"/>
                <a:gd name="connsiteX8" fmla="*/ 286021 w 641380"/>
                <a:gd name="connsiteY8" fmla="*/ 0 h 706385"/>
                <a:gd name="connsiteX0" fmla="*/ 304241 w 659600"/>
                <a:gd name="connsiteY0" fmla="*/ 0 h 706385"/>
                <a:gd name="connsiteX1" fmla="*/ 0 w 659600"/>
                <a:gd name="connsiteY1" fmla="*/ 586672 h 706385"/>
                <a:gd name="connsiteX2" fmla="*/ 126561 w 659600"/>
                <a:gd name="connsiteY2" fmla="*/ 511371 h 706385"/>
                <a:gd name="connsiteX3" fmla="*/ 187232 w 659600"/>
                <a:gd name="connsiteY3" fmla="*/ 702051 h 706385"/>
                <a:gd name="connsiteX4" fmla="*/ 291240 w 659600"/>
                <a:gd name="connsiteY4" fmla="*/ 411697 h 706385"/>
                <a:gd name="connsiteX5" fmla="*/ 390914 w 659600"/>
                <a:gd name="connsiteY5" fmla="*/ 602378 h 706385"/>
                <a:gd name="connsiteX6" fmla="*/ 421249 w 659600"/>
                <a:gd name="connsiteY6" fmla="*/ 450700 h 706385"/>
                <a:gd name="connsiteX7" fmla="*/ 659600 w 659600"/>
                <a:gd name="connsiteY7" fmla="*/ 706385 h 706385"/>
                <a:gd name="connsiteX8" fmla="*/ 304241 w 659600"/>
                <a:gd name="connsiteY8" fmla="*/ 0 h 706385"/>
                <a:gd name="connsiteX0" fmla="*/ 304241 w 674176"/>
                <a:gd name="connsiteY0" fmla="*/ 0 h 702051"/>
                <a:gd name="connsiteX1" fmla="*/ 0 w 674176"/>
                <a:gd name="connsiteY1" fmla="*/ 586672 h 702051"/>
                <a:gd name="connsiteX2" fmla="*/ 126561 w 674176"/>
                <a:gd name="connsiteY2" fmla="*/ 511371 h 702051"/>
                <a:gd name="connsiteX3" fmla="*/ 187232 w 674176"/>
                <a:gd name="connsiteY3" fmla="*/ 702051 h 702051"/>
                <a:gd name="connsiteX4" fmla="*/ 291240 w 674176"/>
                <a:gd name="connsiteY4" fmla="*/ 411697 h 702051"/>
                <a:gd name="connsiteX5" fmla="*/ 390914 w 674176"/>
                <a:gd name="connsiteY5" fmla="*/ 602378 h 702051"/>
                <a:gd name="connsiteX6" fmla="*/ 421249 w 674176"/>
                <a:gd name="connsiteY6" fmla="*/ 450700 h 702051"/>
                <a:gd name="connsiteX7" fmla="*/ 674176 w 674176"/>
                <a:gd name="connsiteY7" fmla="*/ 695413 h 702051"/>
                <a:gd name="connsiteX8" fmla="*/ 304241 w 674176"/>
                <a:gd name="connsiteY8" fmla="*/ 0 h 702051"/>
                <a:gd name="connsiteX0" fmla="*/ 304241 w 674176"/>
                <a:gd name="connsiteY0" fmla="*/ 0 h 702051"/>
                <a:gd name="connsiteX1" fmla="*/ 0 w 674176"/>
                <a:gd name="connsiteY1" fmla="*/ 586672 h 702051"/>
                <a:gd name="connsiteX2" fmla="*/ 126561 w 674176"/>
                <a:gd name="connsiteY2" fmla="*/ 511371 h 702051"/>
                <a:gd name="connsiteX3" fmla="*/ 187232 w 674176"/>
                <a:gd name="connsiteY3" fmla="*/ 702051 h 702051"/>
                <a:gd name="connsiteX4" fmla="*/ 291240 w 674176"/>
                <a:gd name="connsiteY4" fmla="*/ 411697 h 702051"/>
                <a:gd name="connsiteX5" fmla="*/ 390914 w 674176"/>
                <a:gd name="connsiteY5" fmla="*/ 602378 h 702051"/>
                <a:gd name="connsiteX6" fmla="*/ 421249 w 674176"/>
                <a:gd name="connsiteY6" fmla="*/ 450700 h 702051"/>
                <a:gd name="connsiteX7" fmla="*/ 674176 w 674176"/>
                <a:gd name="connsiteY7" fmla="*/ 695413 h 702051"/>
                <a:gd name="connsiteX8" fmla="*/ 304241 w 674176"/>
                <a:gd name="connsiteY8" fmla="*/ 0 h 702051"/>
                <a:gd name="connsiteX0" fmla="*/ 313731 w 683666"/>
                <a:gd name="connsiteY0" fmla="*/ 0 h 702051"/>
                <a:gd name="connsiteX1" fmla="*/ 0 w 683666"/>
                <a:gd name="connsiteY1" fmla="*/ 584290 h 702051"/>
                <a:gd name="connsiteX2" fmla="*/ 136051 w 683666"/>
                <a:gd name="connsiteY2" fmla="*/ 511371 h 702051"/>
                <a:gd name="connsiteX3" fmla="*/ 196722 w 683666"/>
                <a:gd name="connsiteY3" fmla="*/ 702051 h 702051"/>
                <a:gd name="connsiteX4" fmla="*/ 300730 w 683666"/>
                <a:gd name="connsiteY4" fmla="*/ 411697 h 702051"/>
                <a:gd name="connsiteX5" fmla="*/ 400404 w 683666"/>
                <a:gd name="connsiteY5" fmla="*/ 602378 h 702051"/>
                <a:gd name="connsiteX6" fmla="*/ 430739 w 683666"/>
                <a:gd name="connsiteY6" fmla="*/ 450700 h 702051"/>
                <a:gd name="connsiteX7" fmla="*/ 683666 w 683666"/>
                <a:gd name="connsiteY7" fmla="*/ 695413 h 702051"/>
                <a:gd name="connsiteX8" fmla="*/ 313731 w 683666"/>
                <a:gd name="connsiteY8" fmla="*/ 0 h 70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666" h="702051">
                  <a:moveTo>
                    <a:pt x="313731" y="0"/>
                  </a:moveTo>
                  <a:lnTo>
                    <a:pt x="0" y="584290"/>
                  </a:lnTo>
                  <a:lnTo>
                    <a:pt x="136051" y="511371"/>
                  </a:lnTo>
                  <a:lnTo>
                    <a:pt x="196722" y="702051"/>
                  </a:lnTo>
                  <a:lnTo>
                    <a:pt x="300730" y="411697"/>
                  </a:lnTo>
                  <a:lnTo>
                    <a:pt x="400404" y="602378"/>
                  </a:lnTo>
                  <a:lnTo>
                    <a:pt x="430739" y="450700"/>
                  </a:lnTo>
                  <a:lnTo>
                    <a:pt x="683666" y="695413"/>
                  </a:lnTo>
                  <a:lnTo>
                    <a:pt x="313731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34286" y="3542719"/>
            <a:ext cx="2121877" cy="2098431"/>
            <a:chOff x="6934286" y="3542719"/>
            <a:chExt cx="2121877" cy="209843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" name="Isosceles Triangle 6"/>
            <p:cNvSpPr/>
            <p:nvPr/>
          </p:nvSpPr>
          <p:spPr>
            <a:xfrm>
              <a:off x="6934286" y="3542719"/>
              <a:ext cx="2121877" cy="2098431"/>
            </a:xfrm>
            <a:prstGeom prst="triangle">
              <a:avLst>
                <a:gd name="adj" fmla="val 51657"/>
              </a:avLst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715926" y="3544928"/>
              <a:ext cx="676694" cy="702051"/>
            </a:xfrm>
            <a:custGeom>
              <a:avLst/>
              <a:gdLst>
                <a:gd name="connsiteX0" fmla="*/ 286021 w 641380"/>
                <a:gd name="connsiteY0" fmla="*/ 0 h 706385"/>
                <a:gd name="connsiteX1" fmla="*/ 0 w 641380"/>
                <a:gd name="connsiteY1" fmla="*/ 572042 h 706385"/>
                <a:gd name="connsiteX2" fmla="*/ 108341 w 641380"/>
                <a:gd name="connsiteY2" fmla="*/ 511371 h 706385"/>
                <a:gd name="connsiteX3" fmla="*/ 169012 w 641380"/>
                <a:gd name="connsiteY3" fmla="*/ 702051 h 706385"/>
                <a:gd name="connsiteX4" fmla="*/ 273020 w 641380"/>
                <a:gd name="connsiteY4" fmla="*/ 411697 h 706385"/>
                <a:gd name="connsiteX5" fmla="*/ 372694 w 641380"/>
                <a:gd name="connsiteY5" fmla="*/ 602378 h 706385"/>
                <a:gd name="connsiteX6" fmla="*/ 403029 w 641380"/>
                <a:gd name="connsiteY6" fmla="*/ 450700 h 706385"/>
                <a:gd name="connsiteX7" fmla="*/ 641380 w 641380"/>
                <a:gd name="connsiteY7" fmla="*/ 706385 h 706385"/>
                <a:gd name="connsiteX8" fmla="*/ 286021 w 641380"/>
                <a:gd name="connsiteY8" fmla="*/ 0 h 706385"/>
                <a:gd name="connsiteX0" fmla="*/ 304241 w 659600"/>
                <a:gd name="connsiteY0" fmla="*/ 0 h 706385"/>
                <a:gd name="connsiteX1" fmla="*/ 0 w 659600"/>
                <a:gd name="connsiteY1" fmla="*/ 586672 h 706385"/>
                <a:gd name="connsiteX2" fmla="*/ 126561 w 659600"/>
                <a:gd name="connsiteY2" fmla="*/ 511371 h 706385"/>
                <a:gd name="connsiteX3" fmla="*/ 187232 w 659600"/>
                <a:gd name="connsiteY3" fmla="*/ 702051 h 706385"/>
                <a:gd name="connsiteX4" fmla="*/ 291240 w 659600"/>
                <a:gd name="connsiteY4" fmla="*/ 411697 h 706385"/>
                <a:gd name="connsiteX5" fmla="*/ 390914 w 659600"/>
                <a:gd name="connsiteY5" fmla="*/ 602378 h 706385"/>
                <a:gd name="connsiteX6" fmla="*/ 421249 w 659600"/>
                <a:gd name="connsiteY6" fmla="*/ 450700 h 706385"/>
                <a:gd name="connsiteX7" fmla="*/ 659600 w 659600"/>
                <a:gd name="connsiteY7" fmla="*/ 706385 h 706385"/>
                <a:gd name="connsiteX8" fmla="*/ 304241 w 659600"/>
                <a:gd name="connsiteY8" fmla="*/ 0 h 706385"/>
                <a:gd name="connsiteX0" fmla="*/ 304241 w 674176"/>
                <a:gd name="connsiteY0" fmla="*/ 0 h 702051"/>
                <a:gd name="connsiteX1" fmla="*/ 0 w 674176"/>
                <a:gd name="connsiteY1" fmla="*/ 586672 h 702051"/>
                <a:gd name="connsiteX2" fmla="*/ 126561 w 674176"/>
                <a:gd name="connsiteY2" fmla="*/ 511371 h 702051"/>
                <a:gd name="connsiteX3" fmla="*/ 187232 w 674176"/>
                <a:gd name="connsiteY3" fmla="*/ 702051 h 702051"/>
                <a:gd name="connsiteX4" fmla="*/ 291240 w 674176"/>
                <a:gd name="connsiteY4" fmla="*/ 411697 h 702051"/>
                <a:gd name="connsiteX5" fmla="*/ 390914 w 674176"/>
                <a:gd name="connsiteY5" fmla="*/ 602378 h 702051"/>
                <a:gd name="connsiteX6" fmla="*/ 421249 w 674176"/>
                <a:gd name="connsiteY6" fmla="*/ 450700 h 702051"/>
                <a:gd name="connsiteX7" fmla="*/ 674176 w 674176"/>
                <a:gd name="connsiteY7" fmla="*/ 695413 h 702051"/>
                <a:gd name="connsiteX8" fmla="*/ 304241 w 674176"/>
                <a:gd name="connsiteY8" fmla="*/ 0 h 70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4176" h="702051">
                  <a:moveTo>
                    <a:pt x="304241" y="0"/>
                  </a:moveTo>
                  <a:lnTo>
                    <a:pt x="0" y="586672"/>
                  </a:lnTo>
                  <a:lnTo>
                    <a:pt x="126561" y="511371"/>
                  </a:lnTo>
                  <a:lnTo>
                    <a:pt x="187232" y="702051"/>
                  </a:lnTo>
                  <a:lnTo>
                    <a:pt x="291240" y="411697"/>
                  </a:lnTo>
                  <a:lnTo>
                    <a:pt x="390914" y="602378"/>
                  </a:lnTo>
                  <a:lnTo>
                    <a:pt x="421249" y="450700"/>
                  </a:lnTo>
                  <a:lnTo>
                    <a:pt x="674176" y="695413"/>
                  </a:lnTo>
                  <a:lnTo>
                    <a:pt x="304241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98762" y="3017238"/>
            <a:ext cx="2790091" cy="2621562"/>
            <a:chOff x="4798762" y="3017238"/>
            <a:chExt cx="2790091" cy="262156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5" name="Isosceles Triangle 4"/>
            <p:cNvSpPr/>
            <p:nvPr/>
          </p:nvSpPr>
          <p:spPr>
            <a:xfrm>
              <a:off x="4798762" y="3024554"/>
              <a:ext cx="2790091" cy="2614246"/>
            </a:xfrm>
            <a:prstGeom prst="triangl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879483" y="3017238"/>
              <a:ext cx="686219" cy="702051"/>
            </a:xfrm>
            <a:custGeom>
              <a:avLst/>
              <a:gdLst>
                <a:gd name="connsiteX0" fmla="*/ 286021 w 641380"/>
                <a:gd name="connsiteY0" fmla="*/ 0 h 706385"/>
                <a:gd name="connsiteX1" fmla="*/ 0 w 641380"/>
                <a:gd name="connsiteY1" fmla="*/ 572042 h 706385"/>
                <a:gd name="connsiteX2" fmla="*/ 108341 w 641380"/>
                <a:gd name="connsiteY2" fmla="*/ 511371 h 706385"/>
                <a:gd name="connsiteX3" fmla="*/ 169012 w 641380"/>
                <a:gd name="connsiteY3" fmla="*/ 702051 h 706385"/>
                <a:gd name="connsiteX4" fmla="*/ 273020 w 641380"/>
                <a:gd name="connsiteY4" fmla="*/ 411697 h 706385"/>
                <a:gd name="connsiteX5" fmla="*/ 372694 w 641380"/>
                <a:gd name="connsiteY5" fmla="*/ 602378 h 706385"/>
                <a:gd name="connsiteX6" fmla="*/ 403029 w 641380"/>
                <a:gd name="connsiteY6" fmla="*/ 450700 h 706385"/>
                <a:gd name="connsiteX7" fmla="*/ 641380 w 641380"/>
                <a:gd name="connsiteY7" fmla="*/ 706385 h 706385"/>
                <a:gd name="connsiteX8" fmla="*/ 286021 w 641380"/>
                <a:gd name="connsiteY8" fmla="*/ 0 h 706385"/>
                <a:gd name="connsiteX0" fmla="*/ 304241 w 659600"/>
                <a:gd name="connsiteY0" fmla="*/ 0 h 706385"/>
                <a:gd name="connsiteX1" fmla="*/ 0 w 659600"/>
                <a:gd name="connsiteY1" fmla="*/ 586672 h 706385"/>
                <a:gd name="connsiteX2" fmla="*/ 126561 w 659600"/>
                <a:gd name="connsiteY2" fmla="*/ 511371 h 706385"/>
                <a:gd name="connsiteX3" fmla="*/ 187232 w 659600"/>
                <a:gd name="connsiteY3" fmla="*/ 702051 h 706385"/>
                <a:gd name="connsiteX4" fmla="*/ 291240 w 659600"/>
                <a:gd name="connsiteY4" fmla="*/ 411697 h 706385"/>
                <a:gd name="connsiteX5" fmla="*/ 390914 w 659600"/>
                <a:gd name="connsiteY5" fmla="*/ 602378 h 706385"/>
                <a:gd name="connsiteX6" fmla="*/ 421249 w 659600"/>
                <a:gd name="connsiteY6" fmla="*/ 450700 h 706385"/>
                <a:gd name="connsiteX7" fmla="*/ 659600 w 659600"/>
                <a:gd name="connsiteY7" fmla="*/ 706385 h 706385"/>
                <a:gd name="connsiteX8" fmla="*/ 304241 w 659600"/>
                <a:gd name="connsiteY8" fmla="*/ 0 h 706385"/>
                <a:gd name="connsiteX0" fmla="*/ 304241 w 674176"/>
                <a:gd name="connsiteY0" fmla="*/ 0 h 702051"/>
                <a:gd name="connsiteX1" fmla="*/ 0 w 674176"/>
                <a:gd name="connsiteY1" fmla="*/ 586672 h 702051"/>
                <a:gd name="connsiteX2" fmla="*/ 126561 w 674176"/>
                <a:gd name="connsiteY2" fmla="*/ 511371 h 702051"/>
                <a:gd name="connsiteX3" fmla="*/ 187232 w 674176"/>
                <a:gd name="connsiteY3" fmla="*/ 702051 h 702051"/>
                <a:gd name="connsiteX4" fmla="*/ 291240 w 674176"/>
                <a:gd name="connsiteY4" fmla="*/ 411697 h 702051"/>
                <a:gd name="connsiteX5" fmla="*/ 390914 w 674176"/>
                <a:gd name="connsiteY5" fmla="*/ 602378 h 702051"/>
                <a:gd name="connsiteX6" fmla="*/ 421249 w 674176"/>
                <a:gd name="connsiteY6" fmla="*/ 450700 h 702051"/>
                <a:gd name="connsiteX7" fmla="*/ 674176 w 674176"/>
                <a:gd name="connsiteY7" fmla="*/ 695413 h 702051"/>
                <a:gd name="connsiteX8" fmla="*/ 304241 w 674176"/>
                <a:gd name="connsiteY8" fmla="*/ 0 h 702051"/>
                <a:gd name="connsiteX0" fmla="*/ 304241 w 674176"/>
                <a:gd name="connsiteY0" fmla="*/ 0 h 702051"/>
                <a:gd name="connsiteX1" fmla="*/ 0 w 674176"/>
                <a:gd name="connsiteY1" fmla="*/ 586672 h 702051"/>
                <a:gd name="connsiteX2" fmla="*/ 126561 w 674176"/>
                <a:gd name="connsiteY2" fmla="*/ 511371 h 702051"/>
                <a:gd name="connsiteX3" fmla="*/ 187232 w 674176"/>
                <a:gd name="connsiteY3" fmla="*/ 702051 h 702051"/>
                <a:gd name="connsiteX4" fmla="*/ 291240 w 674176"/>
                <a:gd name="connsiteY4" fmla="*/ 411697 h 702051"/>
                <a:gd name="connsiteX5" fmla="*/ 390914 w 674176"/>
                <a:gd name="connsiteY5" fmla="*/ 602378 h 702051"/>
                <a:gd name="connsiteX6" fmla="*/ 421249 w 674176"/>
                <a:gd name="connsiteY6" fmla="*/ 450700 h 702051"/>
                <a:gd name="connsiteX7" fmla="*/ 674176 w 674176"/>
                <a:gd name="connsiteY7" fmla="*/ 695413 h 702051"/>
                <a:gd name="connsiteX8" fmla="*/ 304241 w 674176"/>
                <a:gd name="connsiteY8" fmla="*/ 0 h 702051"/>
                <a:gd name="connsiteX0" fmla="*/ 313731 w 683666"/>
                <a:gd name="connsiteY0" fmla="*/ 0 h 702051"/>
                <a:gd name="connsiteX1" fmla="*/ 0 w 683666"/>
                <a:gd name="connsiteY1" fmla="*/ 584290 h 702051"/>
                <a:gd name="connsiteX2" fmla="*/ 136051 w 683666"/>
                <a:gd name="connsiteY2" fmla="*/ 511371 h 702051"/>
                <a:gd name="connsiteX3" fmla="*/ 196722 w 683666"/>
                <a:gd name="connsiteY3" fmla="*/ 702051 h 702051"/>
                <a:gd name="connsiteX4" fmla="*/ 300730 w 683666"/>
                <a:gd name="connsiteY4" fmla="*/ 411697 h 702051"/>
                <a:gd name="connsiteX5" fmla="*/ 400404 w 683666"/>
                <a:gd name="connsiteY5" fmla="*/ 602378 h 702051"/>
                <a:gd name="connsiteX6" fmla="*/ 430739 w 683666"/>
                <a:gd name="connsiteY6" fmla="*/ 450700 h 702051"/>
                <a:gd name="connsiteX7" fmla="*/ 683666 w 683666"/>
                <a:gd name="connsiteY7" fmla="*/ 695413 h 702051"/>
                <a:gd name="connsiteX8" fmla="*/ 313731 w 683666"/>
                <a:gd name="connsiteY8" fmla="*/ 0 h 70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666" h="702051">
                  <a:moveTo>
                    <a:pt x="313731" y="0"/>
                  </a:moveTo>
                  <a:lnTo>
                    <a:pt x="0" y="584290"/>
                  </a:lnTo>
                  <a:lnTo>
                    <a:pt x="136051" y="511371"/>
                  </a:lnTo>
                  <a:lnTo>
                    <a:pt x="196722" y="702051"/>
                  </a:lnTo>
                  <a:lnTo>
                    <a:pt x="300730" y="411697"/>
                  </a:lnTo>
                  <a:lnTo>
                    <a:pt x="400404" y="602378"/>
                  </a:lnTo>
                  <a:lnTo>
                    <a:pt x="430739" y="450700"/>
                  </a:lnTo>
                  <a:lnTo>
                    <a:pt x="683666" y="695413"/>
                  </a:lnTo>
                  <a:lnTo>
                    <a:pt x="313731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407565" y="3423139"/>
            <a:ext cx="2297723" cy="2215662"/>
            <a:chOff x="3407565" y="3423139"/>
            <a:chExt cx="2297723" cy="221566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" name="Isosceles Triangle 3"/>
            <p:cNvSpPr/>
            <p:nvPr/>
          </p:nvSpPr>
          <p:spPr>
            <a:xfrm>
              <a:off x="3407565" y="3423139"/>
              <a:ext cx="2297723" cy="2215662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232619" y="3423139"/>
              <a:ext cx="732160" cy="729761"/>
            </a:xfrm>
            <a:custGeom>
              <a:avLst/>
              <a:gdLst>
                <a:gd name="connsiteX0" fmla="*/ 286021 w 641380"/>
                <a:gd name="connsiteY0" fmla="*/ 0 h 706385"/>
                <a:gd name="connsiteX1" fmla="*/ 0 w 641380"/>
                <a:gd name="connsiteY1" fmla="*/ 572042 h 706385"/>
                <a:gd name="connsiteX2" fmla="*/ 108341 w 641380"/>
                <a:gd name="connsiteY2" fmla="*/ 511371 h 706385"/>
                <a:gd name="connsiteX3" fmla="*/ 169012 w 641380"/>
                <a:gd name="connsiteY3" fmla="*/ 702051 h 706385"/>
                <a:gd name="connsiteX4" fmla="*/ 273020 w 641380"/>
                <a:gd name="connsiteY4" fmla="*/ 411697 h 706385"/>
                <a:gd name="connsiteX5" fmla="*/ 372694 w 641380"/>
                <a:gd name="connsiteY5" fmla="*/ 602378 h 706385"/>
                <a:gd name="connsiteX6" fmla="*/ 403029 w 641380"/>
                <a:gd name="connsiteY6" fmla="*/ 450700 h 706385"/>
                <a:gd name="connsiteX7" fmla="*/ 641380 w 641380"/>
                <a:gd name="connsiteY7" fmla="*/ 706385 h 706385"/>
                <a:gd name="connsiteX8" fmla="*/ 286021 w 641380"/>
                <a:gd name="connsiteY8" fmla="*/ 0 h 70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380" h="706385">
                  <a:moveTo>
                    <a:pt x="286021" y="0"/>
                  </a:moveTo>
                  <a:lnTo>
                    <a:pt x="0" y="572042"/>
                  </a:lnTo>
                  <a:lnTo>
                    <a:pt x="108341" y="511371"/>
                  </a:lnTo>
                  <a:lnTo>
                    <a:pt x="169012" y="702051"/>
                  </a:lnTo>
                  <a:lnTo>
                    <a:pt x="273020" y="411697"/>
                  </a:lnTo>
                  <a:lnTo>
                    <a:pt x="372694" y="602378"/>
                  </a:lnTo>
                  <a:lnTo>
                    <a:pt x="403029" y="450700"/>
                  </a:lnTo>
                  <a:lnTo>
                    <a:pt x="641380" y="706385"/>
                  </a:lnTo>
                  <a:lnTo>
                    <a:pt x="286021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010290" y="3962400"/>
            <a:ext cx="2027205" cy="1676399"/>
            <a:chOff x="2010290" y="3962400"/>
            <a:chExt cx="2027205" cy="1676399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4" name="Isosceles Triangle 23"/>
            <p:cNvSpPr/>
            <p:nvPr/>
          </p:nvSpPr>
          <p:spPr>
            <a:xfrm>
              <a:off x="2010290" y="3965338"/>
              <a:ext cx="2027205" cy="1673461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743200" y="3962400"/>
              <a:ext cx="624553" cy="533523"/>
            </a:xfrm>
            <a:custGeom>
              <a:avLst/>
              <a:gdLst>
                <a:gd name="connsiteX0" fmla="*/ 286021 w 641380"/>
                <a:gd name="connsiteY0" fmla="*/ 0 h 706385"/>
                <a:gd name="connsiteX1" fmla="*/ 0 w 641380"/>
                <a:gd name="connsiteY1" fmla="*/ 572042 h 706385"/>
                <a:gd name="connsiteX2" fmla="*/ 108341 w 641380"/>
                <a:gd name="connsiteY2" fmla="*/ 511371 h 706385"/>
                <a:gd name="connsiteX3" fmla="*/ 169012 w 641380"/>
                <a:gd name="connsiteY3" fmla="*/ 702051 h 706385"/>
                <a:gd name="connsiteX4" fmla="*/ 273020 w 641380"/>
                <a:gd name="connsiteY4" fmla="*/ 411697 h 706385"/>
                <a:gd name="connsiteX5" fmla="*/ 372694 w 641380"/>
                <a:gd name="connsiteY5" fmla="*/ 602378 h 706385"/>
                <a:gd name="connsiteX6" fmla="*/ 403029 w 641380"/>
                <a:gd name="connsiteY6" fmla="*/ 450700 h 706385"/>
                <a:gd name="connsiteX7" fmla="*/ 641380 w 641380"/>
                <a:gd name="connsiteY7" fmla="*/ 706385 h 706385"/>
                <a:gd name="connsiteX8" fmla="*/ 286021 w 641380"/>
                <a:gd name="connsiteY8" fmla="*/ 0 h 70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380" h="706385">
                  <a:moveTo>
                    <a:pt x="286021" y="0"/>
                  </a:moveTo>
                  <a:lnTo>
                    <a:pt x="0" y="572042"/>
                  </a:lnTo>
                  <a:lnTo>
                    <a:pt x="108341" y="511371"/>
                  </a:lnTo>
                  <a:lnTo>
                    <a:pt x="169012" y="702051"/>
                  </a:lnTo>
                  <a:lnTo>
                    <a:pt x="273020" y="411697"/>
                  </a:lnTo>
                  <a:lnTo>
                    <a:pt x="372694" y="602378"/>
                  </a:lnTo>
                  <a:lnTo>
                    <a:pt x="403029" y="450700"/>
                  </a:lnTo>
                  <a:lnTo>
                    <a:pt x="641380" y="706385"/>
                  </a:lnTo>
                  <a:lnTo>
                    <a:pt x="286021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73481" y="4400550"/>
            <a:ext cx="1366988" cy="1247775"/>
            <a:chOff x="1073481" y="4400550"/>
            <a:chExt cx="1366988" cy="1247775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1" name="Isosceles Triangle 20"/>
            <p:cNvSpPr/>
            <p:nvPr/>
          </p:nvSpPr>
          <p:spPr>
            <a:xfrm>
              <a:off x="1073481" y="4402737"/>
              <a:ext cx="1366988" cy="1245588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578048" y="4400550"/>
              <a:ext cx="393627" cy="397111"/>
            </a:xfrm>
            <a:custGeom>
              <a:avLst/>
              <a:gdLst>
                <a:gd name="connsiteX0" fmla="*/ 286021 w 641380"/>
                <a:gd name="connsiteY0" fmla="*/ 0 h 706385"/>
                <a:gd name="connsiteX1" fmla="*/ 0 w 641380"/>
                <a:gd name="connsiteY1" fmla="*/ 572042 h 706385"/>
                <a:gd name="connsiteX2" fmla="*/ 108341 w 641380"/>
                <a:gd name="connsiteY2" fmla="*/ 511371 h 706385"/>
                <a:gd name="connsiteX3" fmla="*/ 169012 w 641380"/>
                <a:gd name="connsiteY3" fmla="*/ 702051 h 706385"/>
                <a:gd name="connsiteX4" fmla="*/ 273020 w 641380"/>
                <a:gd name="connsiteY4" fmla="*/ 411697 h 706385"/>
                <a:gd name="connsiteX5" fmla="*/ 372694 w 641380"/>
                <a:gd name="connsiteY5" fmla="*/ 602378 h 706385"/>
                <a:gd name="connsiteX6" fmla="*/ 403029 w 641380"/>
                <a:gd name="connsiteY6" fmla="*/ 450700 h 706385"/>
                <a:gd name="connsiteX7" fmla="*/ 641380 w 641380"/>
                <a:gd name="connsiteY7" fmla="*/ 706385 h 706385"/>
                <a:gd name="connsiteX8" fmla="*/ 286021 w 641380"/>
                <a:gd name="connsiteY8" fmla="*/ 0 h 70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380" h="706385">
                  <a:moveTo>
                    <a:pt x="286021" y="0"/>
                  </a:moveTo>
                  <a:lnTo>
                    <a:pt x="0" y="572042"/>
                  </a:lnTo>
                  <a:lnTo>
                    <a:pt x="108341" y="511371"/>
                  </a:lnTo>
                  <a:lnTo>
                    <a:pt x="169012" y="702051"/>
                  </a:lnTo>
                  <a:lnTo>
                    <a:pt x="273020" y="411697"/>
                  </a:lnTo>
                  <a:lnTo>
                    <a:pt x="372694" y="602378"/>
                  </a:lnTo>
                  <a:lnTo>
                    <a:pt x="403029" y="450700"/>
                  </a:lnTo>
                  <a:lnTo>
                    <a:pt x="641380" y="706385"/>
                  </a:lnTo>
                  <a:lnTo>
                    <a:pt x="28602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18719" y="3925318"/>
            <a:ext cx="86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15854" y="3508565"/>
            <a:ext cx="86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68629" y="3001545"/>
            <a:ext cx="86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05563" y="2601435"/>
            <a:ext cx="86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62%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65154" y="3133686"/>
            <a:ext cx="86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49%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47982" y="2355787"/>
            <a:ext cx="86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77%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8012" y="836835"/>
            <a:ext cx="906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Title Here 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88012" y="1839803"/>
            <a:ext cx="6060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90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6" y="-10011"/>
            <a:ext cx="12182478" cy="68662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s-UY" sz="239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6530" y="4650097"/>
            <a:ext cx="2837604" cy="6091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2397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97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82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en-US" sz="2397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406" y="3362317"/>
            <a:ext cx="4153118" cy="338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364" y="710492"/>
            <a:ext cx="4321168" cy="357604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9211" y="5342420"/>
            <a:ext cx="2547205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142" y="4850541"/>
            <a:ext cx="4718096" cy="90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61" indent="-169761" defTabSz="91412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9761" indent="-169761" defTabSz="91412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9761" indent="-169761" defTabSz="91412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145" y="4468474"/>
            <a:ext cx="5912189" cy="36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79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6121900"/>
            <a:ext cx="12182478" cy="675397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575" y="1842321"/>
            <a:ext cx="5586781" cy="1367867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852">
              <a:defRPr/>
            </a:pPr>
            <a:endParaRPr lang="es-UY" sz="2397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0" y="763393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3819" y="2004908"/>
            <a:ext cx="3622303" cy="8303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852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852">
              <a:defRPr/>
            </a:pPr>
            <a:r>
              <a:rPr lang="en-US" sz="3197" b="1" kern="0" dirty="0">
                <a:solidFill>
                  <a:prstClr val="white"/>
                </a:solidFill>
              </a:rPr>
              <a:t>FREEBUNDLE15</a:t>
            </a:r>
            <a:endParaRPr lang="es-UY" sz="2397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331" y="1372770"/>
            <a:ext cx="5025274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852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7391" y="876140"/>
            <a:ext cx="3943423" cy="2311771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en-US" sz="11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FC2A6B6-AC5C-47BF-BB77-E351B5E86235}"/>
              </a:ext>
            </a:extLst>
          </p:cNvPr>
          <p:cNvGrpSpPr/>
          <p:nvPr/>
        </p:nvGrpSpPr>
        <p:grpSpPr>
          <a:xfrm>
            <a:off x="1172355" y="1559336"/>
            <a:ext cx="808711" cy="1086632"/>
            <a:chOff x="1020940" y="2110153"/>
            <a:chExt cx="2050506" cy="2555632"/>
          </a:xfrm>
        </p:grpSpPr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67ED39A1-34E5-42C0-A8B4-3C5686DE40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0940" y="2110153"/>
              <a:ext cx="2050506" cy="2555632"/>
            </a:xfrm>
            <a:custGeom>
              <a:avLst/>
              <a:gdLst>
                <a:gd name="T0" fmla="*/ 2017 w 4884"/>
                <a:gd name="T1" fmla="*/ 1869 h 6115"/>
                <a:gd name="T2" fmla="*/ 1506 w 4884"/>
                <a:gd name="T3" fmla="*/ 2074 h 6115"/>
                <a:gd name="T4" fmla="*/ 1084 w 4884"/>
                <a:gd name="T5" fmla="*/ 2412 h 6115"/>
                <a:gd name="T6" fmla="*/ 775 w 4884"/>
                <a:gd name="T7" fmla="*/ 2860 h 6115"/>
                <a:gd name="T8" fmla="*/ 608 w 4884"/>
                <a:gd name="T9" fmla="*/ 3387 h 6115"/>
                <a:gd name="T10" fmla="*/ 608 w 4884"/>
                <a:gd name="T11" fmla="*/ 3962 h 6115"/>
                <a:gd name="T12" fmla="*/ 775 w 4884"/>
                <a:gd name="T13" fmla="*/ 4489 h 6115"/>
                <a:gd name="T14" fmla="*/ 1084 w 4884"/>
                <a:gd name="T15" fmla="*/ 4937 h 6115"/>
                <a:gd name="T16" fmla="*/ 1506 w 4884"/>
                <a:gd name="T17" fmla="*/ 5277 h 6115"/>
                <a:gd name="T18" fmla="*/ 2017 w 4884"/>
                <a:gd name="T19" fmla="*/ 5482 h 6115"/>
                <a:gd name="T20" fmla="*/ 2588 w 4884"/>
                <a:gd name="T21" fmla="*/ 5524 h 6115"/>
                <a:gd name="T22" fmla="*/ 3133 w 4884"/>
                <a:gd name="T23" fmla="*/ 5398 h 6115"/>
                <a:gd name="T24" fmla="*/ 3603 w 4884"/>
                <a:gd name="T25" fmla="*/ 5121 h 6115"/>
                <a:gd name="T26" fmla="*/ 3971 w 4884"/>
                <a:gd name="T27" fmla="*/ 4725 h 6115"/>
                <a:gd name="T28" fmla="*/ 4213 w 4884"/>
                <a:gd name="T29" fmla="*/ 4235 h 6115"/>
                <a:gd name="T30" fmla="*/ 4299 w 4884"/>
                <a:gd name="T31" fmla="*/ 3675 h 6115"/>
                <a:gd name="T32" fmla="*/ 4213 w 4884"/>
                <a:gd name="T33" fmla="*/ 3116 h 6115"/>
                <a:gd name="T34" fmla="*/ 3971 w 4884"/>
                <a:gd name="T35" fmla="*/ 2624 h 6115"/>
                <a:gd name="T36" fmla="*/ 3603 w 4884"/>
                <a:gd name="T37" fmla="*/ 2228 h 6115"/>
                <a:gd name="T38" fmla="*/ 3133 w 4884"/>
                <a:gd name="T39" fmla="*/ 1953 h 6115"/>
                <a:gd name="T40" fmla="*/ 2588 w 4884"/>
                <a:gd name="T41" fmla="*/ 1825 h 6115"/>
                <a:gd name="T42" fmla="*/ 3153 w 4884"/>
                <a:gd name="T43" fmla="*/ 6 h 6115"/>
                <a:gd name="T44" fmla="*/ 3276 w 4884"/>
                <a:gd name="T45" fmla="*/ 104 h 6115"/>
                <a:gd name="T46" fmla="*/ 3291 w 4884"/>
                <a:gd name="T47" fmla="*/ 782 h 6115"/>
                <a:gd name="T48" fmla="*/ 3192 w 4884"/>
                <a:gd name="T49" fmla="*/ 905 h 6115"/>
                <a:gd name="T50" fmla="*/ 2969 w 4884"/>
                <a:gd name="T51" fmla="*/ 929 h 6115"/>
                <a:gd name="T52" fmla="*/ 2847 w 4884"/>
                <a:gd name="T53" fmla="*/ 1028 h 6115"/>
                <a:gd name="T54" fmla="*/ 2964 w 4884"/>
                <a:gd name="T55" fmla="*/ 1290 h 6115"/>
                <a:gd name="T56" fmla="*/ 3475 w 4884"/>
                <a:gd name="T57" fmla="*/ 1462 h 6115"/>
                <a:gd name="T58" fmla="*/ 3832 w 4884"/>
                <a:gd name="T59" fmla="*/ 1018 h 6115"/>
                <a:gd name="T60" fmla="*/ 3960 w 4884"/>
                <a:gd name="T61" fmla="*/ 1041 h 6115"/>
                <a:gd name="T62" fmla="*/ 4423 w 4884"/>
                <a:gd name="T63" fmla="*/ 1407 h 6115"/>
                <a:gd name="T64" fmla="*/ 4401 w 4884"/>
                <a:gd name="T65" fmla="*/ 1537 h 6115"/>
                <a:gd name="T66" fmla="*/ 4445 w 4884"/>
                <a:gd name="T67" fmla="*/ 2280 h 6115"/>
                <a:gd name="T68" fmla="*/ 4743 w 4884"/>
                <a:gd name="T69" fmla="*/ 2854 h 6115"/>
                <a:gd name="T70" fmla="*/ 4879 w 4884"/>
                <a:gd name="T71" fmla="*/ 3503 h 6115"/>
                <a:gd name="T72" fmla="*/ 4836 w 4884"/>
                <a:gd name="T73" fmla="*/ 4166 h 6115"/>
                <a:gd name="T74" fmla="*/ 4626 w 4884"/>
                <a:gd name="T75" fmla="*/ 4768 h 6115"/>
                <a:gd name="T76" fmla="*/ 4276 w 4884"/>
                <a:gd name="T77" fmla="*/ 5287 h 6115"/>
                <a:gd name="T78" fmla="*/ 3808 w 4884"/>
                <a:gd name="T79" fmla="*/ 5699 h 6115"/>
                <a:gd name="T80" fmla="*/ 3244 w 4884"/>
                <a:gd name="T81" fmla="*/ 5981 h 6115"/>
                <a:gd name="T82" fmla="*/ 2610 w 4884"/>
                <a:gd name="T83" fmla="*/ 6110 h 6115"/>
                <a:gd name="T84" fmla="*/ 1950 w 4884"/>
                <a:gd name="T85" fmla="*/ 6067 h 6115"/>
                <a:gd name="T86" fmla="*/ 1350 w 4884"/>
                <a:gd name="T87" fmla="*/ 5857 h 6115"/>
                <a:gd name="T88" fmla="*/ 831 w 4884"/>
                <a:gd name="T89" fmla="*/ 5508 h 6115"/>
                <a:gd name="T90" fmla="*/ 418 w 4884"/>
                <a:gd name="T91" fmla="*/ 5039 h 6115"/>
                <a:gd name="T92" fmla="*/ 136 w 4884"/>
                <a:gd name="T93" fmla="*/ 4476 h 6115"/>
                <a:gd name="T94" fmla="*/ 6 w 4884"/>
                <a:gd name="T95" fmla="*/ 3841 h 6115"/>
                <a:gd name="T96" fmla="*/ 50 w 4884"/>
                <a:gd name="T97" fmla="*/ 3183 h 6115"/>
                <a:gd name="T98" fmla="*/ 259 w 4884"/>
                <a:gd name="T99" fmla="*/ 2581 h 6115"/>
                <a:gd name="T100" fmla="*/ 610 w 4884"/>
                <a:gd name="T101" fmla="*/ 2063 h 6115"/>
                <a:gd name="T102" fmla="*/ 418 w 4884"/>
                <a:gd name="T103" fmla="*/ 1498 h 6115"/>
                <a:gd name="T104" fmla="*/ 454 w 4884"/>
                <a:gd name="T105" fmla="*/ 1373 h 6115"/>
                <a:gd name="T106" fmla="*/ 946 w 4884"/>
                <a:gd name="T107" fmla="*/ 1039 h 6115"/>
                <a:gd name="T108" fmla="*/ 1073 w 4884"/>
                <a:gd name="T109" fmla="*/ 1074 h 6115"/>
                <a:gd name="T110" fmla="*/ 1632 w 4884"/>
                <a:gd name="T111" fmla="*/ 1371 h 6115"/>
                <a:gd name="T112" fmla="*/ 2058 w 4884"/>
                <a:gd name="T113" fmla="*/ 1107 h 6115"/>
                <a:gd name="T114" fmla="*/ 1989 w 4884"/>
                <a:gd name="T115" fmla="*/ 964 h 6115"/>
                <a:gd name="T116" fmla="*/ 1774 w 4884"/>
                <a:gd name="T117" fmla="*/ 924 h 6115"/>
                <a:gd name="T118" fmla="*/ 1631 w 4884"/>
                <a:gd name="T119" fmla="*/ 855 h 6115"/>
                <a:gd name="T120" fmla="*/ 1590 w 4884"/>
                <a:gd name="T121" fmla="*/ 184 h 6115"/>
                <a:gd name="T122" fmla="*/ 1659 w 4884"/>
                <a:gd name="T123" fmla="*/ 41 h 6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84" h="6115">
                  <a:moveTo>
                    <a:pt x="2441" y="1819"/>
                  </a:moveTo>
                  <a:lnTo>
                    <a:pt x="2298" y="1825"/>
                  </a:lnTo>
                  <a:lnTo>
                    <a:pt x="2157" y="1841"/>
                  </a:lnTo>
                  <a:lnTo>
                    <a:pt x="2017" y="1869"/>
                  </a:lnTo>
                  <a:lnTo>
                    <a:pt x="1883" y="1906"/>
                  </a:lnTo>
                  <a:lnTo>
                    <a:pt x="1753" y="1953"/>
                  </a:lnTo>
                  <a:lnTo>
                    <a:pt x="1627" y="2009"/>
                  </a:lnTo>
                  <a:lnTo>
                    <a:pt x="1506" y="2074"/>
                  </a:lnTo>
                  <a:lnTo>
                    <a:pt x="1391" y="2146"/>
                  </a:lnTo>
                  <a:lnTo>
                    <a:pt x="1283" y="2228"/>
                  </a:lnTo>
                  <a:lnTo>
                    <a:pt x="1179" y="2317"/>
                  </a:lnTo>
                  <a:lnTo>
                    <a:pt x="1084" y="2412"/>
                  </a:lnTo>
                  <a:lnTo>
                    <a:pt x="995" y="2516"/>
                  </a:lnTo>
                  <a:lnTo>
                    <a:pt x="913" y="2624"/>
                  </a:lnTo>
                  <a:lnTo>
                    <a:pt x="840" y="2739"/>
                  </a:lnTo>
                  <a:lnTo>
                    <a:pt x="775" y="2860"/>
                  </a:lnTo>
                  <a:lnTo>
                    <a:pt x="720" y="2986"/>
                  </a:lnTo>
                  <a:lnTo>
                    <a:pt x="673" y="3116"/>
                  </a:lnTo>
                  <a:lnTo>
                    <a:pt x="636" y="3250"/>
                  </a:lnTo>
                  <a:lnTo>
                    <a:pt x="608" y="3387"/>
                  </a:lnTo>
                  <a:lnTo>
                    <a:pt x="591" y="3531"/>
                  </a:lnTo>
                  <a:lnTo>
                    <a:pt x="586" y="3675"/>
                  </a:lnTo>
                  <a:lnTo>
                    <a:pt x="591" y="3820"/>
                  </a:lnTo>
                  <a:lnTo>
                    <a:pt x="608" y="3962"/>
                  </a:lnTo>
                  <a:lnTo>
                    <a:pt x="636" y="4099"/>
                  </a:lnTo>
                  <a:lnTo>
                    <a:pt x="673" y="4235"/>
                  </a:lnTo>
                  <a:lnTo>
                    <a:pt x="720" y="4365"/>
                  </a:lnTo>
                  <a:lnTo>
                    <a:pt x="775" y="4489"/>
                  </a:lnTo>
                  <a:lnTo>
                    <a:pt x="840" y="4610"/>
                  </a:lnTo>
                  <a:lnTo>
                    <a:pt x="913" y="4725"/>
                  </a:lnTo>
                  <a:lnTo>
                    <a:pt x="995" y="4835"/>
                  </a:lnTo>
                  <a:lnTo>
                    <a:pt x="1084" y="4937"/>
                  </a:lnTo>
                  <a:lnTo>
                    <a:pt x="1179" y="5034"/>
                  </a:lnTo>
                  <a:lnTo>
                    <a:pt x="1283" y="5121"/>
                  </a:lnTo>
                  <a:lnTo>
                    <a:pt x="1391" y="5203"/>
                  </a:lnTo>
                  <a:lnTo>
                    <a:pt x="1506" y="5277"/>
                  </a:lnTo>
                  <a:lnTo>
                    <a:pt x="1627" y="5340"/>
                  </a:lnTo>
                  <a:lnTo>
                    <a:pt x="1753" y="5398"/>
                  </a:lnTo>
                  <a:lnTo>
                    <a:pt x="1883" y="5444"/>
                  </a:lnTo>
                  <a:lnTo>
                    <a:pt x="2017" y="5482"/>
                  </a:lnTo>
                  <a:lnTo>
                    <a:pt x="2157" y="5508"/>
                  </a:lnTo>
                  <a:lnTo>
                    <a:pt x="2298" y="5524"/>
                  </a:lnTo>
                  <a:lnTo>
                    <a:pt x="2441" y="5530"/>
                  </a:lnTo>
                  <a:lnTo>
                    <a:pt x="2588" y="5524"/>
                  </a:lnTo>
                  <a:lnTo>
                    <a:pt x="2729" y="5508"/>
                  </a:lnTo>
                  <a:lnTo>
                    <a:pt x="2867" y="5482"/>
                  </a:lnTo>
                  <a:lnTo>
                    <a:pt x="3003" y="5444"/>
                  </a:lnTo>
                  <a:lnTo>
                    <a:pt x="3133" y="5398"/>
                  </a:lnTo>
                  <a:lnTo>
                    <a:pt x="3257" y="5340"/>
                  </a:lnTo>
                  <a:lnTo>
                    <a:pt x="3378" y="5277"/>
                  </a:lnTo>
                  <a:lnTo>
                    <a:pt x="3493" y="5203"/>
                  </a:lnTo>
                  <a:lnTo>
                    <a:pt x="3603" y="5121"/>
                  </a:lnTo>
                  <a:lnTo>
                    <a:pt x="3705" y="5034"/>
                  </a:lnTo>
                  <a:lnTo>
                    <a:pt x="3802" y="4937"/>
                  </a:lnTo>
                  <a:lnTo>
                    <a:pt x="3891" y="4835"/>
                  </a:lnTo>
                  <a:lnTo>
                    <a:pt x="3971" y="4725"/>
                  </a:lnTo>
                  <a:lnTo>
                    <a:pt x="4046" y="4610"/>
                  </a:lnTo>
                  <a:lnTo>
                    <a:pt x="4111" y="4489"/>
                  </a:lnTo>
                  <a:lnTo>
                    <a:pt x="4167" y="4365"/>
                  </a:lnTo>
                  <a:lnTo>
                    <a:pt x="4213" y="4235"/>
                  </a:lnTo>
                  <a:lnTo>
                    <a:pt x="4250" y="4099"/>
                  </a:lnTo>
                  <a:lnTo>
                    <a:pt x="4276" y="3962"/>
                  </a:lnTo>
                  <a:lnTo>
                    <a:pt x="4293" y="3820"/>
                  </a:lnTo>
                  <a:lnTo>
                    <a:pt x="4299" y="3675"/>
                  </a:lnTo>
                  <a:lnTo>
                    <a:pt x="4293" y="3531"/>
                  </a:lnTo>
                  <a:lnTo>
                    <a:pt x="4276" y="3387"/>
                  </a:lnTo>
                  <a:lnTo>
                    <a:pt x="4250" y="3250"/>
                  </a:lnTo>
                  <a:lnTo>
                    <a:pt x="4213" y="3116"/>
                  </a:lnTo>
                  <a:lnTo>
                    <a:pt x="4167" y="2986"/>
                  </a:lnTo>
                  <a:lnTo>
                    <a:pt x="4111" y="2860"/>
                  </a:lnTo>
                  <a:lnTo>
                    <a:pt x="4046" y="2739"/>
                  </a:lnTo>
                  <a:lnTo>
                    <a:pt x="3971" y="2624"/>
                  </a:lnTo>
                  <a:lnTo>
                    <a:pt x="3891" y="2516"/>
                  </a:lnTo>
                  <a:lnTo>
                    <a:pt x="3802" y="2412"/>
                  </a:lnTo>
                  <a:lnTo>
                    <a:pt x="3705" y="2317"/>
                  </a:lnTo>
                  <a:lnTo>
                    <a:pt x="3603" y="2228"/>
                  </a:lnTo>
                  <a:lnTo>
                    <a:pt x="3493" y="2146"/>
                  </a:lnTo>
                  <a:lnTo>
                    <a:pt x="3378" y="2074"/>
                  </a:lnTo>
                  <a:lnTo>
                    <a:pt x="3257" y="2009"/>
                  </a:lnTo>
                  <a:lnTo>
                    <a:pt x="3133" y="1953"/>
                  </a:lnTo>
                  <a:lnTo>
                    <a:pt x="3003" y="1906"/>
                  </a:lnTo>
                  <a:lnTo>
                    <a:pt x="2867" y="1869"/>
                  </a:lnTo>
                  <a:lnTo>
                    <a:pt x="2729" y="1841"/>
                  </a:lnTo>
                  <a:lnTo>
                    <a:pt x="2588" y="1825"/>
                  </a:lnTo>
                  <a:lnTo>
                    <a:pt x="2441" y="1819"/>
                  </a:lnTo>
                  <a:close/>
                  <a:moveTo>
                    <a:pt x="1774" y="0"/>
                  </a:moveTo>
                  <a:lnTo>
                    <a:pt x="3112" y="0"/>
                  </a:lnTo>
                  <a:lnTo>
                    <a:pt x="3153" y="6"/>
                  </a:lnTo>
                  <a:lnTo>
                    <a:pt x="3192" y="20"/>
                  </a:lnTo>
                  <a:lnTo>
                    <a:pt x="3226" y="41"/>
                  </a:lnTo>
                  <a:lnTo>
                    <a:pt x="3256" y="69"/>
                  </a:lnTo>
                  <a:lnTo>
                    <a:pt x="3276" y="104"/>
                  </a:lnTo>
                  <a:lnTo>
                    <a:pt x="3291" y="141"/>
                  </a:lnTo>
                  <a:lnTo>
                    <a:pt x="3295" y="184"/>
                  </a:lnTo>
                  <a:lnTo>
                    <a:pt x="3295" y="741"/>
                  </a:lnTo>
                  <a:lnTo>
                    <a:pt x="3291" y="782"/>
                  </a:lnTo>
                  <a:lnTo>
                    <a:pt x="3276" y="821"/>
                  </a:lnTo>
                  <a:lnTo>
                    <a:pt x="3256" y="855"/>
                  </a:lnTo>
                  <a:lnTo>
                    <a:pt x="3226" y="883"/>
                  </a:lnTo>
                  <a:lnTo>
                    <a:pt x="3192" y="905"/>
                  </a:lnTo>
                  <a:lnTo>
                    <a:pt x="3153" y="920"/>
                  </a:lnTo>
                  <a:lnTo>
                    <a:pt x="3112" y="924"/>
                  </a:lnTo>
                  <a:lnTo>
                    <a:pt x="3012" y="924"/>
                  </a:lnTo>
                  <a:lnTo>
                    <a:pt x="2969" y="929"/>
                  </a:lnTo>
                  <a:lnTo>
                    <a:pt x="2930" y="942"/>
                  </a:lnTo>
                  <a:lnTo>
                    <a:pt x="2897" y="964"/>
                  </a:lnTo>
                  <a:lnTo>
                    <a:pt x="2869" y="992"/>
                  </a:lnTo>
                  <a:lnTo>
                    <a:pt x="2847" y="1028"/>
                  </a:lnTo>
                  <a:lnTo>
                    <a:pt x="2833" y="1065"/>
                  </a:lnTo>
                  <a:lnTo>
                    <a:pt x="2828" y="1107"/>
                  </a:lnTo>
                  <a:lnTo>
                    <a:pt x="2828" y="1264"/>
                  </a:lnTo>
                  <a:lnTo>
                    <a:pt x="2964" y="1290"/>
                  </a:lnTo>
                  <a:lnTo>
                    <a:pt x="3096" y="1323"/>
                  </a:lnTo>
                  <a:lnTo>
                    <a:pt x="3226" y="1362"/>
                  </a:lnTo>
                  <a:lnTo>
                    <a:pt x="3352" y="1409"/>
                  </a:lnTo>
                  <a:lnTo>
                    <a:pt x="3475" y="1462"/>
                  </a:lnTo>
                  <a:lnTo>
                    <a:pt x="3748" y="1076"/>
                  </a:lnTo>
                  <a:lnTo>
                    <a:pt x="3772" y="1050"/>
                  </a:lnTo>
                  <a:lnTo>
                    <a:pt x="3800" y="1031"/>
                  </a:lnTo>
                  <a:lnTo>
                    <a:pt x="3832" y="1018"/>
                  </a:lnTo>
                  <a:lnTo>
                    <a:pt x="3863" y="1013"/>
                  </a:lnTo>
                  <a:lnTo>
                    <a:pt x="3897" y="1015"/>
                  </a:lnTo>
                  <a:lnTo>
                    <a:pt x="3930" y="1024"/>
                  </a:lnTo>
                  <a:lnTo>
                    <a:pt x="3960" y="1041"/>
                  </a:lnTo>
                  <a:lnTo>
                    <a:pt x="4364" y="1325"/>
                  </a:lnTo>
                  <a:lnTo>
                    <a:pt x="4390" y="1349"/>
                  </a:lnTo>
                  <a:lnTo>
                    <a:pt x="4410" y="1377"/>
                  </a:lnTo>
                  <a:lnTo>
                    <a:pt x="4423" y="1407"/>
                  </a:lnTo>
                  <a:lnTo>
                    <a:pt x="4429" y="1440"/>
                  </a:lnTo>
                  <a:lnTo>
                    <a:pt x="4427" y="1474"/>
                  </a:lnTo>
                  <a:lnTo>
                    <a:pt x="4417" y="1507"/>
                  </a:lnTo>
                  <a:lnTo>
                    <a:pt x="4401" y="1537"/>
                  </a:lnTo>
                  <a:lnTo>
                    <a:pt x="4133" y="1914"/>
                  </a:lnTo>
                  <a:lnTo>
                    <a:pt x="4245" y="2029"/>
                  </a:lnTo>
                  <a:lnTo>
                    <a:pt x="4349" y="2152"/>
                  </a:lnTo>
                  <a:lnTo>
                    <a:pt x="4445" y="2280"/>
                  </a:lnTo>
                  <a:lnTo>
                    <a:pt x="4535" y="2416"/>
                  </a:lnTo>
                  <a:lnTo>
                    <a:pt x="4613" y="2555"/>
                  </a:lnTo>
                  <a:lnTo>
                    <a:pt x="4683" y="2702"/>
                  </a:lnTo>
                  <a:lnTo>
                    <a:pt x="4743" y="2854"/>
                  </a:lnTo>
                  <a:lnTo>
                    <a:pt x="4793" y="3010"/>
                  </a:lnTo>
                  <a:lnTo>
                    <a:pt x="4832" y="3170"/>
                  </a:lnTo>
                  <a:lnTo>
                    <a:pt x="4862" y="3335"/>
                  </a:lnTo>
                  <a:lnTo>
                    <a:pt x="4879" y="3503"/>
                  </a:lnTo>
                  <a:lnTo>
                    <a:pt x="4884" y="3675"/>
                  </a:lnTo>
                  <a:lnTo>
                    <a:pt x="4879" y="3841"/>
                  </a:lnTo>
                  <a:lnTo>
                    <a:pt x="4862" y="4006"/>
                  </a:lnTo>
                  <a:lnTo>
                    <a:pt x="4836" y="4166"/>
                  </a:lnTo>
                  <a:lnTo>
                    <a:pt x="4797" y="4324"/>
                  </a:lnTo>
                  <a:lnTo>
                    <a:pt x="4750" y="4476"/>
                  </a:lnTo>
                  <a:lnTo>
                    <a:pt x="4693" y="4625"/>
                  </a:lnTo>
                  <a:lnTo>
                    <a:pt x="4626" y="4768"/>
                  </a:lnTo>
                  <a:lnTo>
                    <a:pt x="4551" y="4906"/>
                  </a:lnTo>
                  <a:lnTo>
                    <a:pt x="4468" y="5039"/>
                  </a:lnTo>
                  <a:lnTo>
                    <a:pt x="4375" y="5166"/>
                  </a:lnTo>
                  <a:lnTo>
                    <a:pt x="4276" y="5287"/>
                  </a:lnTo>
                  <a:lnTo>
                    <a:pt x="4168" y="5400"/>
                  </a:lnTo>
                  <a:lnTo>
                    <a:pt x="4055" y="5508"/>
                  </a:lnTo>
                  <a:lnTo>
                    <a:pt x="3934" y="5606"/>
                  </a:lnTo>
                  <a:lnTo>
                    <a:pt x="3808" y="5699"/>
                  </a:lnTo>
                  <a:lnTo>
                    <a:pt x="3674" y="5783"/>
                  </a:lnTo>
                  <a:lnTo>
                    <a:pt x="3536" y="5857"/>
                  </a:lnTo>
                  <a:lnTo>
                    <a:pt x="3393" y="5924"/>
                  </a:lnTo>
                  <a:lnTo>
                    <a:pt x="3244" y="5981"/>
                  </a:lnTo>
                  <a:lnTo>
                    <a:pt x="3092" y="6028"/>
                  </a:lnTo>
                  <a:lnTo>
                    <a:pt x="2934" y="6067"/>
                  </a:lnTo>
                  <a:lnTo>
                    <a:pt x="2774" y="6093"/>
                  </a:lnTo>
                  <a:lnTo>
                    <a:pt x="2610" y="6110"/>
                  </a:lnTo>
                  <a:lnTo>
                    <a:pt x="2441" y="6115"/>
                  </a:lnTo>
                  <a:lnTo>
                    <a:pt x="2276" y="6110"/>
                  </a:lnTo>
                  <a:lnTo>
                    <a:pt x="2112" y="6093"/>
                  </a:lnTo>
                  <a:lnTo>
                    <a:pt x="1950" y="6067"/>
                  </a:lnTo>
                  <a:lnTo>
                    <a:pt x="1794" y="6028"/>
                  </a:lnTo>
                  <a:lnTo>
                    <a:pt x="1642" y="5981"/>
                  </a:lnTo>
                  <a:lnTo>
                    <a:pt x="1493" y="5924"/>
                  </a:lnTo>
                  <a:lnTo>
                    <a:pt x="1350" y="5857"/>
                  </a:lnTo>
                  <a:lnTo>
                    <a:pt x="1210" y="5783"/>
                  </a:lnTo>
                  <a:lnTo>
                    <a:pt x="1078" y="5699"/>
                  </a:lnTo>
                  <a:lnTo>
                    <a:pt x="950" y="5606"/>
                  </a:lnTo>
                  <a:lnTo>
                    <a:pt x="831" y="5508"/>
                  </a:lnTo>
                  <a:lnTo>
                    <a:pt x="716" y="5400"/>
                  </a:lnTo>
                  <a:lnTo>
                    <a:pt x="610" y="5287"/>
                  </a:lnTo>
                  <a:lnTo>
                    <a:pt x="510" y="5166"/>
                  </a:lnTo>
                  <a:lnTo>
                    <a:pt x="418" y="5039"/>
                  </a:lnTo>
                  <a:lnTo>
                    <a:pt x="335" y="4906"/>
                  </a:lnTo>
                  <a:lnTo>
                    <a:pt x="259" y="4768"/>
                  </a:lnTo>
                  <a:lnTo>
                    <a:pt x="192" y="4625"/>
                  </a:lnTo>
                  <a:lnTo>
                    <a:pt x="136" y="4476"/>
                  </a:lnTo>
                  <a:lnTo>
                    <a:pt x="88" y="4324"/>
                  </a:lnTo>
                  <a:lnTo>
                    <a:pt x="50" y="4166"/>
                  </a:lnTo>
                  <a:lnTo>
                    <a:pt x="22" y="4006"/>
                  </a:lnTo>
                  <a:lnTo>
                    <a:pt x="6" y="3841"/>
                  </a:lnTo>
                  <a:lnTo>
                    <a:pt x="0" y="3675"/>
                  </a:lnTo>
                  <a:lnTo>
                    <a:pt x="6" y="3508"/>
                  </a:lnTo>
                  <a:lnTo>
                    <a:pt x="22" y="3343"/>
                  </a:lnTo>
                  <a:lnTo>
                    <a:pt x="50" y="3183"/>
                  </a:lnTo>
                  <a:lnTo>
                    <a:pt x="88" y="3025"/>
                  </a:lnTo>
                  <a:lnTo>
                    <a:pt x="136" y="2873"/>
                  </a:lnTo>
                  <a:lnTo>
                    <a:pt x="193" y="2724"/>
                  </a:lnTo>
                  <a:lnTo>
                    <a:pt x="259" y="2581"/>
                  </a:lnTo>
                  <a:lnTo>
                    <a:pt x="335" y="2442"/>
                  </a:lnTo>
                  <a:lnTo>
                    <a:pt x="418" y="2310"/>
                  </a:lnTo>
                  <a:lnTo>
                    <a:pt x="511" y="2183"/>
                  </a:lnTo>
                  <a:lnTo>
                    <a:pt x="610" y="2063"/>
                  </a:lnTo>
                  <a:lnTo>
                    <a:pt x="718" y="1947"/>
                  </a:lnTo>
                  <a:lnTo>
                    <a:pt x="444" y="1561"/>
                  </a:lnTo>
                  <a:lnTo>
                    <a:pt x="428" y="1531"/>
                  </a:lnTo>
                  <a:lnTo>
                    <a:pt x="418" y="1498"/>
                  </a:lnTo>
                  <a:lnTo>
                    <a:pt x="417" y="1464"/>
                  </a:lnTo>
                  <a:lnTo>
                    <a:pt x="422" y="1433"/>
                  </a:lnTo>
                  <a:lnTo>
                    <a:pt x="435" y="1401"/>
                  </a:lnTo>
                  <a:lnTo>
                    <a:pt x="454" y="1373"/>
                  </a:lnTo>
                  <a:lnTo>
                    <a:pt x="480" y="1349"/>
                  </a:lnTo>
                  <a:lnTo>
                    <a:pt x="883" y="1065"/>
                  </a:lnTo>
                  <a:lnTo>
                    <a:pt x="915" y="1048"/>
                  </a:lnTo>
                  <a:lnTo>
                    <a:pt x="946" y="1039"/>
                  </a:lnTo>
                  <a:lnTo>
                    <a:pt x="980" y="1037"/>
                  </a:lnTo>
                  <a:lnTo>
                    <a:pt x="1013" y="1042"/>
                  </a:lnTo>
                  <a:lnTo>
                    <a:pt x="1045" y="1055"/>
                  </a:lnTo>
                  <a:lnTo>
                    <a:pt x="1073" y="1074"/>
                  </a:lnTo>
                  <a:lnTo>
                    <a:pt x="1095" y="1100"/>
                  </a:lnTo>
                  <a:lnTo>
                    <a:pt x="1367" y="1483"/>
                  </a:lnTo>
                  <a:lnTo>
                    <a:pt x="1499" y="1423"/>
                  </a:lnTo>
                  <a:lnTo>
                    <a:pt x="1632" y="1371"/>
                  </a:lnTo>
                  <a:lnTo>
                    <a:pt x="1770" y="1329"/>
                  </a:lnTo>
                  <a:lnTo>
                    <a:pt x="1913" y="1291"/>
                  </a:lnTo>
                  <a:lnTo>
                    <a:pt x="2058" y="1264"/>
                  </a:lnTo>
                  <a:lnTo>
                    <a:pt x="2058" y="1107"/>
                  </a:lnTo>
                  <a:lnTo>
                    <a:pt x="2053" y="1065"/>
                  </a:lnTo>
                  <a:lnTo>
                    <a:pt x="2038" y="1028"/>
                  </a:lnTo>
                  <a:lnTo>
                    <a:pt x="2017" y="992"/>
                  </a:lnTo>
                  <a:lnTo>
                    <a:pt x="1989" y="964"/>
                  </a:lnTo>
                  <a:lnTo>
                    <a:pt x="1954" y="942"/>
                  </a:lnTo>
                  <a:lnTo>
                    <a:pt x="1915" y="929"/>
                  </a:lnTo>
                  <a:lnTo>
                    <a:pt x="1874" y="924"/>
                  </a:lnTo>
                  <a:lnTo>
                    <a:pt x="1774" y="924"/>
                  </a:lnTo>
                  <a:lnTo>
                    <a:pt x="1731" y="920"/>
                  </a:lnTo>
                  <a:lnTo>
                    <a:pt x="1692" y="905"/>
                  </a:lnTo>
                  <a:lnTo>
                    <a:pt x="1659" y="883"/>
                  </a:lnTo>
                  <a:lnTo>
                    <a:pt x="1631" y="855"/>
                  </a:lnTo>
                  <a:lnTo>
                    <a:pt x="1608" y="821"/>
                  </a:lnTo>
                  <a:lnTo>
                    <a:pt x="1595" y="782"/>
                  </a:lnTo>
                  <a:lnTo>
                    <a:pt x="1590" y="741"/>
                  </a:lnTo>
                  <a:lnTo>
                    <a:pt x="1590" y="184"/>
                  </a:lnTo>
                  <a:lnTo>
                    <a:pt x="1595" y="141"/>
                  </a:lnTo>
                  <a:lnTo>
                    <a:pt x="1608" y="104"/>
                  </a:lnTo>
                  <a:lnTo>
                    <a:pt x="1631" y="69"/>
                  </a:lnTo>
                  <a:lnTo>
                    <a:pt x="1659" y="41"/>
                  </a:lnTo>
                  <a:lnTo>
                    <a:pt x="1692" y="20"/>
                  </a:lnTo>
                  <a:lnTo>
                    <a:pt x="1731" y="6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C1A2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Pie 6">
              <a:extLst>
                <a:ext uri="{FF2B5EF4-FFF2-40B4-BE49-F238E27FC236}">
                  <a16:creationId xmlns:a16="http://schemas.microsoft.com/office/drawing/2014/main" id="{3E0F3F59-492E-4B2D-B8D8-21B0BD13C8A9}"/>
                </a:ext>
              </a:extLst>
            </p:cNvPr>
            <p:cNvSpPr/>
            <p:nvPr/>
          </p:nvSpPr>
          <p:spPr>
            <a:xfrm rot="16377376">
              <a:off x="1438897" y="3051240"/>
              <a:ext cx="1271072" cy="1201034"/>
            </a:xfrm>
            <a:prstGeom prst="pie">
              <a:avLst>
                <a:gd name="adj1" fmla="val 21303146"/>
                <a:gd name="adj2" fmla="val 5217842"/>
              </a:avLst>
            </a:prstGeom>
            <a:solidFill>
              <a:srgbClr val="CC1A2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DE8BAC0-948F-45C8-B922-21AAFDEE9507}"/>
                </a:ext>
              </a:extLst>
            </p:cNvPr>
            <p:cNvSpPr txBox="1"/>
            <p:nvPr/>
          </p:nvSpPr>
          <p:spPr>
            <a:xfrm>
              <a:off x="1593618" y="3651756"/>
              <a:ext cx="1061545" cy="54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25%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3F29C1F-4FEE-4DCB-AF65-1FA8C22EB960}"/>
              </a:ext>
            </a:extLst>
          </p:cNvPr>
          <p:cNvGrpSpPr/>
          <p:nvPr/>
        </p:nvGrpSpPr>
        <p:grpSpPr>
          <a:xfrm>
            <a:off x="2065055" y="1559336"/>
            <a:ext cx="808711" cy="1086632"/>
            <a:chOff x="3722183" y="2121876"/>
            <a:chExt cx="2050506" cy="2555632"/>
          </a:xfrm>
        </p:grpSpPr>
        <p:sp>
          <p:nvSpPr>
            <p:cNvPr id="115" name="Pie 7">
              <a:extLst>
                <a:ext uri="{FF2B5EF4-FFF2-40B4-BE49-F238E27FC236}">
                  <a16:creationId xmlns:a16="http://schemas.microsoft.com/office/drawing/2014/main" id="{B4F75359-5FC6-4389-86D3-F620AA56B2D7}"/>
                </a:ext>
              </a:extLst>
            </p:cNvPr>
            <p:cNvSpPr/>
            <p:nvPr/>
          </p:nvSpPr>
          <p:spPr>
            <a:xfrm rot="16377376">
              <a:off x="4091786" y="3026555"/>
              <a:ext cx="1334747" cy="1291939"/>
            </a:xfrm>
            <a:prstGeom prst="pie">
              <a:avLst>
                <a:gd name="adj1" fmla="val 21482310"/>
                <a:gd name="adj2" fmla="val 15924454"/>
              </a:avLst>
            </a:prstGeom>
            <a:solidFill>
              <a:srgbClr val="3CB2D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CA4942C7-40DB-42A7-8EAB-31F3EF98B3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2183" y="2121876"/>
              <a:ext cx="2050506" cy="2555632"/>
            </a:xfrm>
            <a:custGeom>
              <a:avLst/>
              <a:gdLst>
                <a:gd name="T0" fmla="*/ 2017 w 4884"/>
                <a:gd name="T1" fmla="*/ 1869 h 6115"/>
                <a:gd name="T2" fmla="*/ 1506 w 4884"/>
                <a:gd name="T3" fmla="*/ 2074 h 6115"/>
                <a:gd name="T4" fmla="*/ 1084 w 4884"/>
                <a:gd name="T5" fmla="*/ 2412 h 6115"/>
                <a:gd name="T6" fmla="*/ 775 w 4884"/>
                <a:gd name="T7" fmla="*/ 2860 h 6115"/>
                <a:gd name="T8" fmla="*/ 608 w 4884"/>
                <a:gd name="T9" fmla="*/ 3387 h 6115"/>
                <a:gd name="T10" fmla="*/ 608 w 4884"/>
                <a:gd name="T11" fmla="*/ 3962 h 6115"/>
                <a:gd name="T12" fmla="*/ 775 w 4884"/>
                <a:gd name="T13" fmla="*/ 4489 h 6115"/>
                <a:gd name="T14" fmla="*/ 1084 w 4884"/>
                <a:gd name="T15" fmla="*/ 4937 h 6115"/>
                <a:gd name="T16" fmla="*/ 1506 w 4884"/>
                <a:gd name="T17" fmla="*/ 5277 h 6115"/>
                <a:gd name="T18" fmla="*/ 2017 w 4884"/>
                <a:gd name="T19" fmla="*/ 5482 h 6115"/>
                <a:gd name="T20" fmla="*/ 2588 w 4884"/>
                <a:gd name="T21" fmla="*/ 5524 h 6115"/>
                <a:gd name="T22" fmla="*/ 3133 w 4884"/>
                <a:gd name="T23" fmla="*/ 5398 h 6115"/>
                <a:gd name="T24" fmla="*/ 3603 w 4884"/>
                <a:gd name="T25" fmla="*/ 5121 h 6115"/>
                <a:gd name="T26" fmla="*/ 3971 w 4884"/>
                <a:gd name="T27" fmla="*/ 4725 h 6115"/>
                <a:gd name="T28" fmla="*/ 4213 w 4884"/>
                <a:gd name="T29" fmla="*/ 4235 h 6115"/>
                <a:gd name="T30" fmla="*/ 4299 w 4884"/>
                <a:gd name="T31" fmla="*/ 3675 h 6115"/>
                <a:gd name="T32" fmla="*/ 4213 w 4884"/>
                <a:gd name="T33" fmla="*/ 3116 h 6115"/>
                <a:gd name="T34" fmla="*/ 3971 w 4884"/>
                <a:gd name="T35" fmla="*/ 2624 h 6115"/>
                <a:gd name="T36" fmla="*/ 3603 w 4884"/>
                <a:gd name="T37" fmla="*/ 2228 h 6115"/>
                <a:gd name="T38" fmla="*/ 3133 w 4884"/>
                <a:gd name="T39" fmla="*/ 1953 h 6115"/>
                <a:gd name="T40" fmla="*/ 2588 w 4884"/>
                <a:gd name="T41" fmla="*/ 1825 h 6115"/>
                <a:gd name="T42" fmla="*/ 3153 w 4884"/>
                <a:gd name="T43" fmla="*/ 6 h 6115"/>
                <a:gd name="T44" fmla="*/ 3276 w 4884"/>
                <a:gd name="T45" fmla="*/ 104 h 6115"/>
                <a:gd name="T46" fmla="*/ 3291 w 4884"/>
                <a:gd name="T47" fmla="*/ 782 h 6115"/>
                <a:gd name="T48" fmla="*/ 3192 w 4884"/>
                <a:gd name="T49" fmla="*/ 905 h 6115"/>
                <a:gd name="T50" fmla="*/ 2969 w 4884"/>
                <a:gd name="T51" fmla="*/ 929 h 6115"/>
                <a:gd name="T52" fmla="*/ 2847 w 4884"/>
                <a:gd name="T53" fmla="*/ 1028 h 6115"/>
                <a:gd name="T54" fmla="*/ 2964 w 4884"/>
                <a:gd name="T55" fmla="*/ 1290 h 6115"/>
                <a:gd name="T56" fmla="*/ 3475 w 4884"/>
                <a:gd name="T57" fmla="*/ 1462 h 6115"/>
                <a:gd name="T58" fmla="*/ 3832 w 4884"/>
                <a:gd name="T59" fmla="*/ 1018 h 6115"/>
                <a:gd name="T60" fmla="*/ 3960 w 4884"/>
                <a:gd name="T61" fmla="*/ 1041 h 6115"/>
                <a:gd name="T62" fmla="*/ 4423 w 4884"/>
                <a:gd name="T63" fmla="*/ 1407 h 6115"/>
                <a:gd name="T64" fmla="*/ 4401 w 4884"/>
                <a:gd name="T65" fmla="*/ 1537 h 6115"/>
                <a:gd name="T66" fmla="*/ 4445 w 4884"/>
                <a:gd name="T67" fmla="*/ 2280 h 6115"/>
                <a:gd name="T68" fmla="*/ 4743 w 4884"/>
                <a:gd name="T69" fmla="*/ 2854 h 6115"/>
                <a:gd name="T70" fmla="*/ 4879 w 4884"/>
                <a:gd name="T71" fmla="*/ 3503 h 6115"/>
                <a:gd name="T72" fmla="*/ 4836 w 4884"/>
                <a:gd name="T73" fmla="*/ 4166 h 6115"/>
                <a:gd name="T74" fmla="*/ 4626 w 4884"/>
                <a:gd name="T75" fmla="*/ 4768 h 6115"/>
                <a:gd name="T76" fmla="*/ 4276 w 4884"/>
                <a:gd name="T77" fmla="*/ 5287 h 6115"/>
                <a:gd name="T78" fmla="*/ 3808 w 4884"/>
                <a:gd name="T79" fmla="*/ 5699 h 6115"/>
                <a:gd name="T80" fmla="*/ 3244 w 4884"/>
                <a:gd name="T81" fmla="*/ 5981 h 6115"/>
                <a:gd name="T82" fmla="*/ 2610 w 4884"/>
                <a:gd name="T83" fmla="*/ 6110 h 6115"/>
                <a:gd name="T84" fmla="*/ 1950 w 4884"/>
                <a:gd name="T85" fmla="*/ 6067 h 6115"/>
                <a:gd name="T86" fmla="*/ 1350 w 4884"/>
                <a:gd name="T87" fmla="*/ 5857 h 6115"/>
                <a:gd name="T88" fmla="*/ 831 w 4884"/>
                <a:gd name="T89" fmla="*/ 5508 h 6115"/>
                <a:gd name="T90" fmla="*/ 418 w 4884"/>
                <a:gd name="T91" fmla="*/ 5039 h 6115"/>
                <a:gd name="T92" fmla="*/ 136 w 4884"/>
                <a:gd name="T93" fmla="*/ 4476 h 6115"/>
                <a:gd name="T94" fmla="*/ 6 w 4884"/>
                <a:gd name="T95" fmla="*/ 3841 h 6115"/>
                <a:gd name="T96" fmla="*/ 50 w 4884"/>
                <a:gd name="T97" fmla="*/ 3183 h 6115"/>
                <a:gd name="T98" fmla="*/ 259 w 4884"/>
                <a:gd name="T99" fmla="*/ 2581 h 6115"/>
                <a:gd name="T100" fmla="*/ 610 w 4884"/>
                <a:gd name="T101" fmla="*/ 2063 h 6115"/>
                <a:gd name="T102" fmla="*/ 418 w 4884"/>
                <a:gd name="T103" fmla="*/ 1498 h 6115"/>
                <a:gd name="T104" fmla="*/ 454 w 4884"/>
                <a:gd name="T105" fmla="*/ 1373 h 6115"/>
                <a:gd name="T106" fmla="*/ 946 w 4884"/>
                <a:gd name="T107" fmla="*/ 1039 h 6115"/>
                <a:gd name="T108" fmla="*/ 1073 w 4884"/>
                <a:gd name="T109" fmla="*/ 1074 h 6115"/>
                <a:gd name="T110" fmla="*/ 1632 w 4884"/>
                <a:gd name="T111" fmla="*/ 1371 h 6115"/>
                <a:gd name="T112" fmla="*/ 2058 w 4884"/>
                <a:gd name="T113" fmla="*/ 1107 h 6115"/>
                <a:gd name="T114" fmla="*/ 1989 w 4884"/>
                <a:gd name="T115" fmla="*/ 964 h 6115"/>
                <a:gd name="T116" fmla="*/ 1774 w 4884"/>
                <a:gd name="T117" fmla="*/ 924 h 6115"/>
                <a:gd name="T118" fmla="*/ 1631 w 4884"/>
                <a:gd name="T119" fmla="*/ 855 h 6115"/>
                <a:gd name="T120" fmla="*/ 1590 w 4884"/>
                <a:gd name="T121" fmla="*/ 184 h 6115"/>
                <a:gd name="T122" fmla="*/ 1659 w 4884"/>
                <a:gd name="T123" fmla="*/ 41 h 6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84" h="6115">
                  <a:moveTo>
                    <a:pt x="2441" y="1819"/>
                  </a:moveTo>
                  <a:lnTo>
                    <a:pt x="2298" y="1825"/>
                  </a:lnTo>
                  <a:lnTo>
                    <a:pt x="2157" y="1841"/>
                  </a:lnTo>
                  <a:lnTo>
                    <a:pt x="2017" y="1869"/>
                  </a:lnTo>
                  <a:lnTo>
                    <a:pt x="1883" y="1906"/>
                  </a:lnTo>
                  <a:lnTo>
                    <a:pt x="1753" y="1953"/>
                  </a:lnTo>
                  <a:lnTo>
                    <a:pt x="1627" y="2009"/>
                  </a:lnTo>
                  <a:lnTo>
                    <a:pt x="1506" y="2074"/>
                  </a:lnTo>
                  <a:lnTo>
                    <a:pt x="1391" y="2146"/>
                  </a:lnTo>
                  <a:lnTo>
                    <a:pt x="1283" y="2228"/>
                  </a:lnTo>
                  <a:lnTo>
                    <a:pt x="1179" y="2317"/>
                  </a:lnTo>
                  <a:lnTo>
                    <a:pt x="1084" y="2412"/>
                  </a:lnTo>
                  <a:lnTo>
                    <a:pt x="995" y="2516"/>
                  </a:lnTo>
                  <a:lnTo>
                    <a:pt x="913" y="2624"/>
                  </a:lnTo>
                  <a:lnTo>
                    <a:pt x="840" y="2739"/>
                  </a:lnTo>
                  <a:lnTo>
                    <a:pt x="775" y="2860"/>
                  </a:lnTo>
                  <a:lnTo>
                    <a:pt x="720" y="2986"/>
                  </a:lnTo>
                  <a:lnTo>
                    <a:pt x="673" y="3116"/>
                  </a:lnTo>
                  <a:lnTo>
                    <a:pt x="636" y="3250"/>
                  </a:lnTo>
                  <a:lnTo>
                    <a:pt x="608" y="3387"/>
                  </a:lnTo>
                  <a:lnTo>
                    <a:pt x="591" y="3531"/>
                  </a:lnTo>
                  <a:lnTo>
                    <a:pt x="586" y="3675"/>
                  </a:lnTo>
                  <a:lnTo>
                    <a:pt x="591" y="3820"/>
                  </a:lnTo>
                  <a:lnTo>
                    <a:pt x="608" y="3962"/>
                  </a:lnTo>
                  <a:lnTo>
                    <a:pt x="636" y="4099"/>
                  </a:lnTo>
                  <a:lnTo>
                    <a:pt x="673" y="4235"/>
                  </a:lnTo>
                  <a:lnTo>
                    <a:pt x="720" y="4365"/>
                  </a:lnTo>
                  <a:lnTo>
                    <a:pt x="775" y="4489"/>
                  </a:lnTo>
                  <a:lnTo>
                    <a:pt x="840" y="4610"/>
                  </a:lnTo>
                  <a:lnTo>
                    <a:pt x="913" y="4725"/>
                  </a:lnTo>
                  <a:lnTo>
                    <a:pt x="995" y="4835"/>
                  </a:lnTo>
                  <a:lnTo>
                    <a:pt x="1084" y="4937"/>
                  </a:lnTo>
                  <a:lnTo>
                    <a:pt x="1179" y="5034"/>
                  </a:lnTo>
                  <a:lnTo>
                    <a:pt x="1283" y="5121"/>
                  </a:lnTo>
                  <a:lnTo>
                    <a:pt x="1391" y="5203"/>
                  </a:lnTo>
                  <a:lnTo>
                    <a:pt x="1506" y="5277"/>
                  </a:lnTo>
                  <a:lnTo>
                    <a:pt x="1627" y="5340"/>
                  </a:lnTo>
                  <a:lnTo>
                    <a:pt x="1753" y="5398"/>
                  </a:lnTo>
                  <a:lnTo>
                    <a:pt x="1883" y="5444"/>
                  </a:lnTo>
                  <a:lnTo>
                    <a:pt x="2017" y="5482"/>
                  </a:lnTo>
                  <a:lnTo>
                    <a:pt x="2157" y="5508"/>
                  </a:lnTo>
                  <a:lnTo>
                    <a:pt x="2298" y="5524"/>
                  </a:lnTo>
                  <a:lnTo>
                    <a:pt x="2441" y="5530"/>
                  </a:lnTo>
                  <a:lnTo>
                    <a:pt x="2588" y="5524"/>
                  </a:lnTo>
                  <a:lnTo>
                    <a:pt x="2729" y="5508"/>
                  </a:lnTo>
                  <a:lnTo>
                    <a:pt x="2867" y="5482"/>
                  </a:lnTo>
                  <a:lnTo>
                    <a:pt x="3003" y="5444"/>
                  </a:lnTo>
                  <a:lnTo>
                    <a:pt x="3133" y="5398"/>
                  </a:lnTo>
                  <a:lnTo>
                    <a:pt x="3257" y="5340"/>
                  </a:lnTo>
                  <a:lnTo>
                    <a:pt x="3378" y="5277"/>
                  </a:lnTo>
                  <a:lnTo>
                    <a:pt x="3493" y="5203"/>
                  </a:lnTo>
                  <a:lnTo>
                    <a:pt x="3603" y="5121"/>
                  </a:lnTo>
                  <a:lnTo>
                    <a:pt x="3705" y="5034"/>
                  </a:lnTo>
                  <a:lnTo>
                    <a:pt x="3802" y="4937"/>
                  </a:lnTo>
                  <a:lnTo>
                    <a:pt x="3891" y="4835"/>
                  </a:lnTo>
                  <a:lnTo>
                    <a:pt x="3971" y="4725"/>
                  </a:lnTo>
                  <a:lnTo>
                    <a:pt x="4046" y="4610"/>
                  </a:lnTo>
                  <a:lnTo>
                    <a:pt x="4111" y="4489"/>
                  </a:lnTo>
                  <a:lnTo>
                    <a:pt x="4167" y="4365"/>
                  </a:lnTo>
                  <a:lnTo>
                    <a:pt x="4213" y="4235"/>
                  </a:lnTo>
                  <a:lnTo>
                    <a:pt x="4250" y="4099"/>
                  </a:lnTo>
                  <a:lnTo>
                    <a:pt x="4276" y="3962"/>
                  </a:lnTo>
                  <a:lnTo>
                    <a:pt x="4293" y="3820"/>
                  </a:lnTo>
                  <a:lnTo>
                    <a:pt x="4299" y="3675"/>
                  </a:lnTo>
                  <a:lnTo>
                    <a:pt x="4293" y="3531"/>
                  </a:lnTo>
                  <a:lnTo>
                    <a:pt x="4276" y="3387"/>
                  </a:lnTo>
                  <a:lnTo>
                    <a:pt x="4250" y="3250"/>
                  </a:lnTo>
                  <a:lnTo>
                    <a:pt x="4213" y="3116"/>
                  </a:lnTo>
                  <a:lnTo>
                    <a:pt x="4167" y="2986"/>
                  </a:lnTo>
                  <a:lnTo>
                    <a:pt x="4111" y="2860"/>
                  </a:lnTo>
                  <a:lnTo>
                    <a:pt x="4046" y="2739"/>
                  </a:lnTo>
                  <a:lnTo>
                    <a:pt x="3971" y="2624"/>
                  </a:lnTo>
                  <a:lnTo>
                    <a:pt x="3891" y="2516"/>
                  </a:lnTo>
                  <a:lnTo>
                    <a:pt x="3802" y="2412"/>
                  </a:lnTo>
                  <a:lnTo>
                    <a:pt x="3705" y="2317"/>
                  </a:lnTo>
                  <a:lnTo>
                    <a:pt x="3603" y="2228"/>
                  </a:lnTo>
                  <a:lnTo>
                    <a:pt x="3493" y="2146"/>
                  </a:lnTo>
                  <a:lnTo>
                    <a:pt x="3378" y="2074"/>
                  </a:lnTo>
                  <a:lnTo>
                    <a:pt x="3257" y="2009"/>
                  </a:lnTo>
                  <a:lnTo>
                    <a:pt x="3133" y="1953"/>
                  </a:lnTo>
                  <a:lnTo>
                    <a:pt x="3003" y="1906"/>
                  </a:lnTo>
                  <a:lnTo>
                    <a:pt x="2867" y="1869"/>
                  </a:lnTo>
                  <a:lnTo>
                    <a:pt x="2729" y="1841"/>
                  </a:lnTo>
                  <a:lnTo>
                    <a:pt x="2588" y="1825"/>
                  </a:lnTo>
                  <a:lnTo>
                    <a:pt x="2441" y="1819"/>
                  </a:lnTo>
                  <a:close/>
                  <a:moveTo>
                    <a:pt x="1774" y="0"/>
                  </a:moveTo>
                  <a:lnTo>
                    <a:pt x="3112" y="0"/>
                  </a:lnTo>
                  <a:lnTo>
                    <a:pt x="3153" y="6"/>
                  </a:lnTo>
                  <a:lnTo>
                    <a:pt x="3192" y="20"/>
                  </a:lnTo>
                  <a:lnTo>
                    <a:pt x="3226" y="41"/>
                  </a:lnTo>
                  <a:lnTo>
                    <a:pt x="3256" y="69"/>
                  </a:lnTo>
                  <a:lnTo>
                    <a:pt x="3276" y="104"/>
                  </a:lnTo>
                  <a:lnTo>
                    <a:pt x="3291" y="141"/>
                  </a:lnTo>
                  <a:lnTo>
                    <a:pt x="3295" y="184"/>
                  </a:lnTo>
                  <a:lnTo>
                    <a:pt x="3295" y="741"/>
                  </a:lnTo>
                  <a:lnTo>
                    <a:pt x="3291" y="782"/>
                  </a:lnTo>
                  <a:lnTo>
                    <a:pt x="3276" y="821"/>
                  </a:lnTo>
                  <a:lnTo>
                    <a:pt x="3256" y="855"/>
                  </a:lnTo>
                  <a:lnTo>
                    <a:pt x="3226" y="883"/>
                  </a:lnTo>
                  <a:lnTo>
                    <a:pt x="3192" y="905"/>
                  </a:lnTo>
                  <a:lnTo>
                    <a:pt x="3153" y="920"/>
                  </a:lnTo>
                  <a:lnTo>
                    <a:pt x="3112" y="924"/>
                  </a:lnTo>
                  <a:lnTo>
                    <a:pt x="3012" y="924"/>
                  </a:lnTo>
                  <a:lnTo>
                    <a:pt x="2969" y="929"/>
                  </a:lnTo>
                  <a:lnTo>
                    <a:pt x="2930" y="942"/>
                  </a:lnTo>
                  <a:lnTo>
                    <a:pt x="2897" y="964"/>
                  </a:lnTo>
                  <a:lnTo>
                    <a:pt x="2869" y="992"/>
                  </a:lnTo>
                  <a:lnTo>
                    <a:pt x="2847" y="1028"/>
                  </a:lnTo>
                  <a:lnTo>
                    <a:pt x="2833" y="1065"/>
                  </a:lnTo>
                  <a:lnTo>
                    <a:pt x="2828" y="1107"/>
                  </a:lnTo>
                  <a:lnTo>
                    <a:pt x="2828" y="1264"/>
                  </a:lnTo>
                  <a:lnTo>
                    <a:pt x="2964" y="1290"/>
                  </a:lnTo>
                  <a:lnTo>
                    <a:pt x="3096" y="1323"/>
                  </a:lnTo>
                  <a:lnTo>
                    <a:pt x="3226" y="1362"/>
                  </a:lnTo>
                  <a:lnTo>
                    <a:pt x="3352" y="1409"/>
                  </a:lnTo>
                  <a:lnTo>
                    <a:pt x="3475" y="1462"/>
                  </a:lnTo>
                  <a:lnTo>
                    <a:pt x="3748" y="1076"/>
                  </a:lnTo>
                  <a:lnTo>
                    <a:pt x="3772" y="1050"/>
                  </a:lnTo>
                  <a:lnTo>
                    <a:pt x="3800" y="1031"/>
                  </a:lnTo>
                  <a:lnTo>
                    <a:pt x="3832" y="1018"/>
                  </a:lnTo>
                  <a:lnTo>
                    <a:pt x="3863" y="1013"/>
                  </a:lnTo>
                  <a:lnTo>
                    <a:pt x="3897" y="1015"/>
                  </a:lnTo>
                  <a:lnTo>
                    <a:pt x="3930" y="1024"/>
                  </a:lnTo>
                  <a:lnTo>
                    <a:pt x="3960" y="1041"/>
                  </a:lnTo>
                  <a:lnTo>
                    <a:pt x="4364" y="1325"/>
                  </a:lnTo>
                  <a:lnTo>
                    <a:pt x="4390" y="1349"/>
                  </a:lnTo>
                  <a:lnTo>
                    <a:pt x="4410" y="1377"/>
                  </a:lnTo>
                  <a:lnTo>
                    <a:pt x="4423" y="1407"/>
                  </a:lnTo>
                  <a:lnTo>
                    <a:pt x="4429" y="1440"/>
                  </a:lnTo>
                  <a:lnTo>
                    <a:pt x="4427" y="1474"/>
                  </a:lnTo>
                  <a:lnTo>
                    <a:pt x="4417" y="1507"/>
                  </a:lnTo>
                  <a:lnTo>
                    <a:pt x="4401" y="1537"/>
                  </a:lnTo>
                  <a:lnTo>
                    <a:pt x="4133" y="1914"/>
                  </a:lnTo>
                  <a:lnTo>
                    <a:pt x="4245" y="2029"/>
                  </a:lnTo>
                  <a:lnTo>
                    <a:pt x="4349" y="2152"/>
                  </a:lnTo>
                  <a:lnTo>
                    <a:pt x="4445" y="2280"/>
                  </a:lnTo>
                  <a:lnTo>
                    <a:pt x="4535" y="2416"/>
                  </a:lnTo>
                  <a:lnTo>
                    <a:pt x="4613" y="2555"/>
                  </a:lnTo>
                  <a:lnTo>
                    <a:pt x="4683" y="2702"/>
                  </a:lnTo>
                  <a:lnTo>
                    <a:pt x="4743" y="2854"/>
                  </a:lnTo>
                  <a:lnTo>
                    <a:pt x="4793" y="3010"/>
                  </a:lnTo>
                  <a:lnTo>
                    <a:pt x="4832" y="3170"/>
                  </a:lnTo>
                  <a:lnTo>
                    <a:pt x="4862" y="3335"/>
                  </a:lnTo>
                  <a:lnTo>
                    <a:pt x="4879" y="3503"/>
                  </a:lnTo>
                  <a:lnTo>
                    <a:pt x="4884" y="3675"/>
                  </a:lnTo>
                  <a:lnTo>
                    <a:pt x="4879" y="3841"/>
                  </a:lnTo>
                  <a:lnTo>
                    <a:pt x="4862" y="4006"/>
                  </a:lnTo>
                  <a:lnTo>
                    <a:pt x="4836" y="4166"/>
                  </a:lnTo>
                  <a:lnTo>
                    <a:pt x="4797" y="4324"/>
                  </a:lnTo>
                  <a:lnTo>
                    <a:pt x="4750" y="4476"/>
                  </a:lnTo>
                  <a:lnTo>
                    <a:pt x="4693" y="4625"/>
                  </a:lnTo>
                  <a:lnTo>
                    <a:pt x="4626" y="4768"/>
                  </a:lnTo>
                  <a:lnTo>
                    <a:pt x="4551" y="4906"/>
                  </a:lnTo>
                  <a:lnTo>
                    <a:pt x="4468" y="5039"/>
                  </a:lnTo>
                  <a:lnTo>
                    <a:pt x="4375" y="5166"/>
                  </a:lnTo>
                  <a:lnTo>
                    <a:pt x="4276" y="5287"/>
                  </a:lnTo>
                  <a:lnTo>
                    <a:pt x="4168" y="5400"/>
                  </a:lnTo>
                  <a:lnTo>
                    <a:pt x="4055" y="5508"/>
                  </a:lnTo>
                  <a:lnTo>
                    <a:pt x="3934" y="5606"/>
                  </a:lnTo>
                  <a:lnTo>
                    <a:pt x="3808" y="5699"/>
                  </a:lnTo>
                  <a:lnTo>
                    <a:pt x="3674" y="5783"/>
                  </a:lnTo>
                  <a:lnTo>
                    <a:pt x="3536" y="5857"/>
                  </a:lnTo>
                  <a:lnTo>
                    <a:pt x="3393" y="5924"/>
                  </a:lnTo>
                  <a:lnTo>
                    <a:pt x="3244" y="5981"/>
                  </a:lnTo>
                  <a:lnTo>
                    <a:pt x="3092" y="6028"/>
                  </a:lnTo>
                  <a:lnTo>
                    <a:pt x="2934" y="6067"/>
                  </a:lnTo>
                  <a:lnTo>
                    <a:pt x="2774" y="6093"/>
                  </a:lnTo>
                  <a:lnTo>
                    <a:pt x="2610" y="6110"/>
                  </a:lnTo>
                  <a:lnTo>
                    <a:pt x="2441" y="6115"/>
                  </a:lnTo>
                  <a:lnTo>
                    <a:pt x="2276" y="6110"/>
                  </a:lnTo>
                  <a:lnTo>
                    <a:pt x="2112" y="6093"/>
                  </a:lnTo>
                  <a:lnTo>
                    <a:pt x="1950" y="6067"/>
                  </a:lnTo>
                  <a:lnTo>
                    <a:pt x="1794" y="6028"/>
                  </a:lnTo>
                  <a:lnTo>
                    <a:pt x="1642" y="5981"/>
                  </a:lnTo>
                  <a:lnTo>
                    <a:pt x="1493" y="5924"/>
                  </a:lnTo>
                  <a:lnTo>
                    <a:pt x="1350" y="5857"/>
                  </a:lnTo>
                  <a:lnTo>
                    <a:pt x="1210" y="5783"/>
                  </a:lnTo>
                  <a:lnTo>
                    <a:pt x="1078" y="5699"/>
                  </a:lnTo>
                  <a:lnTo>
                    <a:pt x="950" y="5606"/>
                  </a:lnTo>
                  <a:lnTo>
                    <a:pt x="831" y="5508"/>
                  </a:lnTo>
                  <a:lnTo>
                    <a:pt x="716" y="5400"/>
                  </a:lnTo>
                  <a:lnTo>
                    <a:pt x="610" y="5287"/>
                  </a:lnTo>
                  <a:lnTo>
                    <a:pt x="510" y="5166"/>
                  </a:lnTo>
                  <a:lnTo>
                    <a:pt x="418" y="5039"/>
                  </a:lnTo>
                  <a:lnTo>
                    <a:pt x="335" y="4906"/>
                  </a:lnTo>
                  <a:lnTo>
                    <a:pt x="259" y="4768"/>
                  </a:lnTo>
                  <a:lnTo>
                    <a:pt x="192" y="4625"/>
                  </a:lnTo>
                  <a:lnTo>
                    <a:pt x="136" y="4476"/>
                  </a:lnTo>
                  <a:lnTo>
                    <a:pt x="88" y="4324"/>
                  </a:lnTo>
                  <a:lnTo>
                    <a:pt x="50" y="4166"/>
                  </a:lnTo>
                  <a:lnTo>
                    <a:pt x="22" y="4006"/>
                  </a:lnTo>
                  <a:lnTo>
                    <a:pt x="6" y="3841"/>
                  </a:lnTo>
                  <a:lnTo>
                    <a:pt x="0" y="3675"/>
                  </a:lnTo>
                  <a:lnTo>
                    <a:pt x="6" y="3508"/>
                  </a:lnTo>
                  <a:lnTo>
                    <a:pt x="22" y="3343"/>
                  </a:lnTo>
                  <a:lnTo>
                    <a:pt x="50" y="3183"/>
                  </a:lnTo>
                  <a:lnTo>
                    <a:pt x="88" y="3025"/>
                  </a:lnTo>
                  <a:lnTo>
                    <a:pt x="136" y="2873"/>
                  </a:lnTo>
                  <a:lnTo>
                    <a:pt x="193" y="2724"/>
                  </a:lnTo>
                  <a:lnTo>
                    <a:pt x="259" y="2581"/>
                  </a:lnTo>
                  <a:lnTo>
                    <a:pt x="335" y="2442"/>
                  </a:lnTo>
                  <a:lnTo>
                    <a:pt x="418" y="2310"/>
                  </a:lnTo>
                  <a:lnTo>
                    <a:pt x="511" y="2183"/>
                  </a:lnTo>
                  <a:lnTo>
                    <a:pt x="610" y="2063"/>
                  </a:lnTo>
                  <a:lnTo>
                    <a:pt x="718" y="1947"/>
                  </a:lnTo>
                  <a:lnTo>
                    <a:pt x="444" y="1561"/>
                  </a:lnTo>
                  <a:lnTo>
                    <a:pt x="428" y="1531"/>
                  </a:lnTo>
                  <a:lnTo>
                    <a:pt x="418" y="1498"/>
                  </a:lnTo>
                  <a:lnTo>
                    <a:pt x="417" y="1464"/>
                  </a:lnTo>
                  <a:lnTo>
                    <a:pt x="422" y="1433"/>
                  </a:lnTo>
                  <a:lnTo>
                    <a:pt x="435" y="1401"/>
                  </a:lnTo>
                  <a:lnTo>
                    <a:pt x="454" y="1373"/>
                  </a:lnTo>
                  <a:lnTo>
                    <a:pt x="480" y="1349"/>
                  </a:lnTo>
                  <a:lnTo>
                    <a:pt x="883" y="1065"/>
                  </a:lnTo>
                  <a:lnTo>
                    <a:pt x="915" y="1048"/>
                  </a:lnTo>
                  <a:lnTo>
                    <a:pt x="946" y="1039"/>
                  </a:lnTo>
                  <a:lnTo>
                    <a:pt x="980" y="1037"/>
                  </a:lnTo>
                  <a:lnTo>
                    <a:pt x="1013" y="1042"/>
                  </a:lnTo>
                  <a:lnTo>
                    <a:pt x="1045" y="1055"/>
                  </a:lnTo>
                  <a:lnTo>
                    <a:pt x="1073" y="1074"/>
                  </a:lnTo>
                  <a:lnTo>
                    <a:pt x="1095" y="1100"/>
                  </a:lnTo>
                  <a:lnTo>
                    <a:pt x="1367" y="1483"/>
                  </a:lnTo>
                  <a:lnTo>
                    <a:pt x="1499" y="1423"/>
                  </a:lnTo>
                  <a:lnTo>
                    <a:pt x="1632" y="1371"/>
                  </a:lnTo>
                  <a:lnTo>
                    <a:pt x="1770" y="1329"/>
                  </a:lnTo>
                  <a:lnTo>
                    <a:pt x="1913" y="1291"/>
                  </a:lnTo>
                  <a:lnTo>
                    <a:pt x="2058" y="1264"/>
                  </a:lnTo>
                  <a:lnTo>
                    <a:pt x="2058" y="1107"/>
                  </a:lnTo>
                  <a:lnTo>
                    <a:pt x="2053" y="1065"/>
                  </a:lnTo>
                  <a:lnTo>
                    <a:pt x="2038" y="1028"/>
                  </a:lnTo>
                  <a:lnTo>
                    <a:pt x="2017" y="992"/>
                  </a:lnTo>
                  <a:lnTo>
                    <a:pt x="1989" y="964"/>
                  </a:lnTo>
                  <a:lnTo>
                    <a:pt x="1954" y="942"/>
                  </a:lnTo>
                  <a:lnTo>
                    <a:pt x="1915" y="929"/>
                  </a:lnTo>
                  <a:lnTo>
                    <a:pt x="1874" y="924"/>
                  </a:lnTo>
                  <a:lnTo>
                    <a:pt x="1774" y="924"/>
                  </a:lnTo>
                  <a:lnTo>
                    <a:pt x="1731" y="920"/>
                  </a:lnTo>
                  <a:lnTo>
                    <a:pt x="1692" y="905"/>
                  </a:lnTo>
                  <a:lnTo>
                    <a:pt x="1659" y="883"/>
                  </a:lnTo>
                  <a:lnTo>
                    <a:pt x="1631" y="855"/>
                  </a:lnTo>
                  <a:lnTo>
                    <a:pt x="1608" y="821"/>
                  </a:lnTo>
                  <a:lnTo>
                    <a:pt x="1595" y="782"/>
                  </a:lnTo>
                  <a:lnTo>
                    <a:pt x="1590" y="741"/>
                  </a:lnTo>
                  <a:lnTo>
                    <a:pt x="1590" y="184"/>
                  </a:lnTo>
                  <a:lnTo>
                    <a:pt x="1595" y="141"/>
                  </a:lnTo>
                  <a:lnTo>
                    <a:pt x="1608" y="104"/>
                  </a:lnTo>
                  <a:lnTo>
                    <a:pt x="1631" y="69"/>
                  </a:lnTo>
                  <a:lnTo>
                    <a:pt x="1659" y="41"/>
                  </a:lnTo>
                  <a:lnTo>
                    <a:pt x="1692" y="20"/>
                  </a:lnTo>
                  <a:lnTo>
                    <a:pt x="1731" y="6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3CB2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B22828B-6524-4C03-AC53-D3B2296C02AA}"/>
                </a:ext>
              </a:extLst>
            </p:cNvPr>
            <p:cNvSpPr txBox="1"/>
            <p:nvPr/>
          </p:nvSpPr>
          <p:spPr>
            <a:xfrm>
              <a:off x="4255525" y="3761948"/>
              <a:ext cx="1041109" cy="470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75%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D758155-AA2B-41E9-9C8C-9207230A6E81}"/>
              </a:ext>
            </a:extLst>
          </p:cNvPr>
          <p:cNvGrpSpPr/>
          <p:nvPr/>
        </p:nvGrpSpPr>
        <p:grpSpPr>
          <a:xfrm>
            <a:off x="3025459" y="1559336"/>
            <a:ext cx="808711" cy="1086632"/>
            <a:chOff x="6423426" y="2121876"/>
            <a:chExt cx="2050506" cy="2555632"/>
          </a:xfrm>
        </p:grpSpPr>
        <p:sp>
          <p:nvSpPr>
            <p:cNvPr id="119" name="Pie 8">
              <a:extLst>
                <a:ext uri="{FF2B5EF4-FFF2-40B4-BE49-F238E27FC236}">
                  <a16:creationId xmlns:a16="http://schemas.microsoft.com/office/drawing/2014/main" id="{062D10C6-21B7-46D3-8DBF-64FD3FB305E5}"/>
                </a:ext>
              </a:extLst>
            </p:cNvPr>
            <p:cNvSpPr/>
            <p:nvPr/>
          </p:nvSpPr>
          <p:spPr>
            <a:xfrm rot="16377376">
              <a:off x="6848788" y="3022909"/>
              <a:ext cx="1271072" cy="1282019"/>
            </a:xfrm>
            <a:prstGeom prst="pie">
              <a:avLst>
                <a:gd name="adj1" fmla="val 21303146"/>
                <a:gd name="adj2" fmla="val 7963701"/>
              </a:avLst>
            </a:prstGeom>
            <a:solidFill>
              <a:srgbClr val="1264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DEC369F9-3C55-452C-BF09-56D6493109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3426" y="2121876"/>
              <a:ext cx="2050506" cy="2555632"/>
            </a:xfrm>
            <a:custGeom>
              <a:avLst/>
              <a:gdLst>
                <a:gd name="T0" fmla="*/ 2017 w 4884"/>
                <a:gd name="T1" fmla="*/ 1869 h 6115"/>
                <a:gd name="T2" fmla="*/ 1506 w 4884"/>
                <a:gd name="T3" fmla="*/ 2074 h 6115"/>
                <a:gd name="T4" fmla="*/ 1084 w 4884"/>
                <a:gd name="T5" fmla="*/ 2412 h 6115"/>
                <a:gd name="T6" fmla="*/ 775 w 4884"/>
                <a:gd name="T7" fmla="*/ 2860 h 6115"/>
                <a:gd name="T8" fmla="*/ 608 w 4884"/>
                <a:gd name="T9" fmla="*/ 3387 h 6115"/>
                <a:gd name="T10" fmla="*/ 608 w 4884"/>
                <a:gd name="T11" fmla="*/ 3962 h 6115"/>
                <a:gd name="T12" fmla="*/ 775 w 4884"/>
                <a:gd name="T13" fmla="*/ 4489 h 6115"/>
                <a:gd name="T14" fmla="*/ 1084 w 4884"/>
                <a:gd name="T15" fmla="*/ 4937 h 6115"/>
                <a:gd name="T16" fmla="*/ 1506 w 4884"/>
                <a:gd name="T17" fmla="*/ 5277 h 6115"/>
                <a:gd name="T18" fmla="*/ 2017 w 4884"/>
                <a:gd name="T19" fmla="*/ 5482 h 6115"/>
                <a:gd name="T20" fmla="*/ 2588 w 4884"/>
                <a:gd name="T21" fmla="*/ 5524 h 6115"/>
                <a:gd name="T22" fmla="*/ 3133 w 4884"/>
                <a:gd name="T23" fmla="*/ 5398 h 6115"/>
                <a:gd name="T24" fmla="*/ 3603 w 4884"/>
                <a:gd name="T25" fmla="*/ 5121 h 6115"/>
                <a:gd name="T26" fmla="*/ 3971 w 4884"/>
                <a:gd name="T27" fmla="*/ 4725 h 6115"/>
                <a:gd name="T28" fmla="*/ 4213 w 4884"/>
                <a:gd name="T29" fmla="*/ 4235 h 6115"/>
                <a:gd name="T30" fmla="*/ 4299 w 4884"/>
                <a:gd name="T31" fmla="*/ 3675 h 6115"/>
                <a:gd name="T32" fmla="*/ 4213 w 4884"/>
                <a:gd name="T33" fmla="*/ 3116 h 6115"/>
                <a:gd name="T34" fmla="*/ 3971 w 4884"/>
                <a:gd name="T35" fmla="*/ 2624 h 6115"/>
                <a:gd name="T36" fmla="*/ 3603 w 4884"/>
                <a:gd name="T37" fmla="*/ 2228 h 6115"/>
                <a:gd name="T38" fmla="*/ 3133 w 4884"/>
                <a:gd name="T39" fmla="*/ 1953 h 6115"/>
                <a:gd name="T40" fmla="*/ 2588 w 4884"/>
                <a:gd name="T41" fmla="*/ 1825 h 6115"/>
                <a:gd name="T42" fmla="*/ 3153 w 4884"/>
                <a:gd name="T43" fmla="*/ 6 h 6115"/>
                <a:gd name="T44" fmla="*/ 3276 w 4884"/>
                <a:gd name="T45" fmla="*/ 104 h 6115"/>
                <a:gd name="T46" fmla="*/ 3291 w 4884"/>
                <a:gd name="T47" fmla="*/ 782 h 6115"/>
                <a:gd name="T48" fmla="*/ 3192 w 4884"/>
                <a:gd name="T49" fmla="*/ 905 h 6115"/>
                <a:gd name="T50" fmla="*/ 2969 w 4884"/>
                <a:gd name="T51" fmla="*/ 929 h 6115"/>
                <a:gd name="T52" fmla="*/ 2847 w 4884"/>
                <a:gd name="T53" fmla="*/ 1028 h 6115"/>
                <a:gd name="T54" fmla="*/ 2964 w 4884"/>
                <a:gd name="T55" fmla="*/ 1290 h 6115"/>
                <a:gd name="T56" fmla="*/ 3475 w 4884"/>
                <a:gd name="T57" fmla="*/ 1462 h 6115"/>
                <a:gd name="T58" fmla="*/ 3832 w 4884"/>
                <a:gd name="T59" fmla="*/ 1018 h 6115"/>
                <a:gd name="T60" fmla="*/ 3960 w 4884"/>
                <a:gd name="T61" fmla="*/ 1041 h 6115"/>
                <a:gd name="T62" fmla="*/ 4423 w 4884"/>
                <a:gd name="T63" fmla="*/ 1407 h 6115"/>
                <a:gd name="T64" fmla="*/ 4401 w 4884"/>
                <a:gd name="T65" fmla="*/ 1537 h 6115"/>
                <a:gd name="T66" fmla="*/ 4445 w 4884"/>
                <a:gd name="T67" fmla="*/ 2280 h 6115"/>
                <a:gd name="T68" fmla="*/ 4743 w 4884"/>
                <a:gd name="T69" fmla="*/ 2854 h 6115"/>
                <a:gd name="T70" fmla="*/ 4879 w 4884"/>
                <a:gd name="T71" fmla="*/ 3503 h 6115"/>
                <a:gd name="T72" fmla="*/ 4836 w 4884"/>
                <a:gd name="T73" fmla="*/ 4166 h 6115"/>
                <a:gd name="T74" fmla="*/ 4626 w 4884"/>
                <a:gd name="T75" fmla="*/ 4768 h 6115"/>
                <a:gd name="T76" fmla="*/ 4276 w 4884"/>
                <a:gd name="T77" fmla="*/ 5287 h 6115"/>
                <a:gd name="T78" fmla="*/ 3808 w 4884"/>
                <a:gd name="T79" fmla="*/ 5699 h 6115"/>
                <a:gd name="T80" fmla="*/ 3244 w 4884"/>
                <a:gd name="T81" fmla="*/ 5981 h 6115"/>
                <a:gd name="T82" fmla="*/ 2610 w 4884"/>
                <a:gd name="T83" fmla="*/ 6110 h 6115"/>
                <a:gd name="T84" fmla="*/ 1950 w 4884"/>
                <a:gd name="T85" fmla="*/ 6067 h 6115"/>
                <a:gd name="T86" fmla="*/ 1350 w 4884"/>
                <a:gd name="T87" fmla="*/ 5857 h 6115"/>
                <a:gd name="T88" fmla="*/ 831 w 4884"/>
                <a:gd name="T89" fmla="*/ 5508 h 6115"/>
                <a:gd name="T90" fmla="*/ 418 w 4884"/>
                <a:gd name="T91" fmla="*/ 5039 h 6115"/>
                <a:gd name="T92" fmla="*/ 136 w 4884"/>
                <a:gd name="T93" fmla="*/ 4476 h 6115"/>
                <a:gd name="T94" fmla="*/ 6 w 4884"/>
                <a:gd name="T95" fmla="*/ 3841 h 6115"/>
                <a:gd name="T96" fmla="*/ 50 w 4884"/>
                <a:gd name="T97" fmla="*/ 3183 h 6115"/>
                <a:gd name="T98" fmla="*/ 259 w 4884"/>
                <a:gd name="T99" fmla="*/ 2581 h 6115"/>
                <a:gd name="T100" fmla="*/ 610 w 4884"/>
                <a:gd name="T101" fmla="*/ 2063 h 6115"/>
                <a:gd name="T102" fmla="*/ 418 w 4884"/>
                <a:gd name="T103" fmla="*/ 1498 h 6115"/>
                <a:gd name="T104" fmla="*/ 454 w 4884"/>
                <a:gd name="T105" fmla="*/ 1373 h 6115"/>
                <a:gd name="T106" fmla="*/ 946 w 4884"/>
                <a:gd name="T107" fmla="*/ 1039 h 6115"/>
                <a:gd name="T108" fmla="*/ 1073 w 4884"/>
                <a:gd name="T109" fmla="*/ 1074 h 6115"/>
                <a:gd name="T110" fmla="*/ 1632 w 4884"/>
                <a:gd name="T111" fmla="*/ 1371 h 6115"/>
                <a:gd name="T112" fmla="*/ 2058 w 4884"/>
                <a:gd name="T113" fmla="*/ 1107 h 6115"/>
                <a:gd name="T114" fmla="*/ 1989 w 4884"/>
                <a:gd name="T115" fmla="*/ 964 h 6115"/>
                <a:gd name="T116" fmla="*/ 1774 w 4884"/>
                <a:gd name="T117" fmla="*/ 924 h 6115"/>
                <a:gd name="T118" fmla="*/ 1631 w 4884"/>
                <a:gd name="T119" fmla="*/ 855 h 6115"/>
                <a:gd name="T120" fmla="*/ 1590 w 4884"/>
                <a:gd name="T121" fmla="*/ 184 h 6115"/>
                <a:gd name="T122" fmla="*/ 1659 w 4884"/>
                <a:gd name="T123" fmla="*/ 41 h 6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84" h="6115">
                  <a:moveTo>
                    <a:pt x="2441" y="1819"/>
                  </a:moveTo>
                  <a:lnTo>
                    <a:pt x="2298" y="1825"/>
                  </a:lnTo>
                  <a:lnTo>
                    <a:pt x="2157" y="1841"/>
                  </a:lnTo>
                  <a:lnTo>
                    <a:pt x="2017" y="1869"/>
                  </a:lnTo>
                  <a:lnTo>
                    <a:pt x="1883" y="1906"/>
                  </a:lnTo>
                  <a:lnTo>
                    <a:pt x="1753" y="1953"/>
                  </a:lnTo>
                  <a:lnTo>
                    <a:pt x="1627" y="2009"/>
                  </a:lnTo>
                  <a:lnTo>
                    <a:pt x="1506" y="2074"/>
                  </a:lnTo>
                  <a:lnTo>
                    <a:pt x="1391" y="2146"/>
                  </a:lnTo>
                  <a:lnTo>
                    <a:pt x="1283" y="2228"/>
                  </a:lnTo>
                  <a:lnTo>
                    <a:pt x="1179" y="2317"/>
                  </a:lnTo>
                  <a:lnTo>
                    <a:pt x="1084" y="2412"/>
                  </a:lnTo>
                  <a:lnTo>
                    <a:pt x="995" y="2516"/>
                  </a:lnTo>
                  <a:lnTo>
                    <a:pt x="913" y="2624"/>
                  </a:lnTo>
                  <a:lnTo>
                    <a:pt x="840" y="2739"/>
                  </a:lnTo>
                  <a:lnTo>
                    <a:pt x="775" y="2860"/>
                  </a:lnTo>
                  <a:lnTo>
                    <a:pt x="720" y="2986"/>
                  </a:lnTo>
                  <a:lnTo>
                    <a:pt x="673" y="3116"/>
                  </a:lnTo>
                  <a:lnTo>
                    <a:pt x="636" y="3250"/>
                  </a:lnTo>
                  <a:lnTo>
                    <a:pt x="608" y="3387"/>
                  </a:lnTo>
                  <a:lnTo>
                    <a:pt x="591" y="3531"/>
                  </a:lnTo>
                  <a:lnTo>
                    <a:pt x="586" y="3675"/>
                  </a:lnTo>
                  <a:lnTo>
                    <a:pt x="591" y="3820"/>
                  </a:lnTo>
                  <a:lnTo>
                    <a:pt x="608" y="3962"/>
                  </a:lnTo>
                  <a:lnTo>
                    <a:pt x="636" y="4099"/>
                  </a:lnTo>
                  <a:lnTo>
                    <a:pt x="673" y="4235"/>
                  </a:lnTo>
                  <a:lnTo>
                    <a:pt x="720" y="4365"/>
                  </a:lnTo>
                  <a:lnTo>
                    <a:pt x="775" y="4489"/>
                  </a:lnTo>
                  <a:lnTo>
                    <a:pt x="840" y="4610"/>
                  </a:lnTo>
                  <a:lnTo>
                    <a:pt x="913" y="4725"/>
                  </a:lnTo>
                  <a:lnTo>
                    <a:pt x="995" y="4835"/>
                  </a:lnTo>
                  <a:lnTo>
                    <a:pt x="1084" y="4937"/>
                  </a:lnTo>
                  <a:lnTo>
                    <a:pt x="1179" y="5034"/>
                  </a:lnTo>
                  <a:lnTo>
                    <a:pt x="1283" y="5121"/>
                  </a:lnTo>
                  <a:lnTo>
                    <a:pt x="1391" y="5203"/>
                  </a:lnTo>
                  <a:lnTo>
                    <a:pt x="1506" y="5277"/>
                  </a:lnTo>
                  <a:lnTo>
                    <a:pt x="1627" y="5340"/>
                  </a:lnTo>
                  <a:lnTo>
                    <a:pt x="1753" y="5398"/>
                  </a:lnTo>
                  <a:lnTo>
                    <a:pt x="1883" y="5444"/>
                  </a:lnTo>
                  <a:lnTo>
                    <a:pt x="2017" y="5482"/>
                  </a:lnTo>
                  <a:lnTo>
                    <a:pt x="2157" y="5508"/>
                  </a:lnTo>
                  <a:lnTo>
                    <a:pt x="2298" y="5524"/>
                  </a:lnTo>
                  <a:lnTo>
                    <a:pt x="2441" y="5530"/>
                  </a:lnTo>
                  <a:lnTo>
                    <a:pt x="2588" y="5524"/>
                  </a:lnTo>
                  <a:lnTo>
                    <a:pt x="2729" y="5508"/>
                  </a:lnTo>
                  <a:lnTo>
                    <a:pt x="2867" y="5482"/>
                  </a:lnTo>
                  <a:lnTo>
                    <a:pt x="3003" y="5444"/>
                  </a:lnTo>
                  <a:lnTo>
                    <a:pt x="3133" y="5398"/>
                  </a:lnTo>
                  <a:lnTo>
                    <a:pt x="3257" y="5340"/>
                  </a:lnTo>
                  <a:lnTo>
                    <a:pt x="3378" y="5277"/>
                  </a:lnTo>
                  <a:lnTo>
                    <a:pt x="3493" y="5203"/>
                  </a:lnTo>
                  <a:lnTo>
                    <a:pt x="3603" y="5121"/>
                  </a:lnTo>
                  <a:lnTo>
                    <a:pt x="3705" y="5034"/>
                  </a:lnTo>
                  <a:lnTo>
                    <a:pt x="3802" y="4937"/>
                  </a:lnTo>
                  <a:lnTo>
                    <a:pt x="3891" y="4835"/>
                  </a:lnTo>
                  <a:lnTo>
                    <a:pt x="3971" y="4725"/>
                  </a:lnTo>
                  <a:lnTo>
                    <a:pt x="4046" y="4610"/>
                  </a:lnTo>
                  <a:lnTo>
                    <a:pt x="4111" y="4489"/>
                  </a:lnTo>
                  <a:lnTo>
                    <a:pt x="4167" y="4365"/>
                  </a:lnTo>
                  <a:lnTo>
                    <a:pt x="4213" y="4235"/>
                  </a:lnTo>
                  <a:lnTo>
                    <a:pt x="4250" y="4099"/>
                  </a:lnTo>
                  <a:lnTo>
                    <a:pt x="4276" y="3962"/>
                  </a:lnTo>
                  <a:lnTo>
                    <a:pt x="4293" y="3820"/>
                  </a:lnTo>
                  <a:lnTo>
                    <a:pt x="4299" y="3675"/>
                  </a:lnTo>
                  <a:lnTo>
                    <a:pt x="4293" y="3531"/>
                  </a:lnTo>
                  <a:lnTo>
                    <a:pt x="4276" y="3387"/>
                  </a:lnTo>
                  <a:lnTo>
                    <a:pt x="4250" y="3250"/>
                  </a:lnTo>
                  <a:lnTo>
                    <a:pt x="4213" y="3116"/>
                  </a:lnTo>
                  <a:lnTo>
                    <a:pt x="4167" y="2986"/>
                  </a:lnTo>
                  <a:lnTo>
                    <a:pt x="4111" y="2860"/>
                  </a:lnTo>
                  <a:lnTo>
                    <a:pt x="4046" y="2739"/>
                  </a:lnTo>
                  <a:lnTo>
                    <a:pt x="3971" y="2624"/>
                  </a:lnTo>
                  <a:lnTo>
                    <a:pt x="3891" y="2516"/>
                  </a:lnTo>
                  <a:lnTo>
                    <a:pt x="3802" y="2412"/>
                  </a:lnTo>
                  <a:lnTo>
                    <a:pt x="3705" y="2317"/>
                  </a:lnTo>
                  <a:lnTo>
                    <a:pt x="3603" y="2228"/>
                  </a:lnTo>
                  <a:lnTo>
                    <a:pt x="3493" y="2146"/>
                  </a:lnTo>
                  <a:lnTo>
                    <a:pt x="3378" y="2074"/>
                  </a:lnTo>
                  <a:lnTo>
                    <a:pt x="3257" y="2009"/>
                  </a:lnTo>
                  <a:lnTo>
                    <a:pt x="3133" y="1953"/>
                  </a:lnTo>
                  <a:lnTo>
                    <a:pt x="3003" y="1906"/>
                  </a:lnTo>
                  <a:lnTo>
                    <a:pt x="2867" y="1869"/>
                  </a:lnTo>
                  <a:lnTo>
                    <a:pt x="2729" y="1841"/>
                  </a:lnTo>
                  <a:lnTo>
                    <a:pt x="2588" y="1825"/>
                  </a:lnTo>
                  <a:lnTo>
                    <a:pt x="2441" y="1819"/>
                  </a:lnTo>
                  <a:close/>
                  <a:moveTo>
                    <a:pt x="1774" y="0"/>
                  </a:moveTo>
                  <a:lnTo>
                    <a:pt x="3112" y="0"/>
                  </a:lnTo>
                  <a:lnTo>
                    <a:pt x="3153" y="6"/>
                  </a:lnTo>
                  <a:lnTo>
                    <a:pt x="3192" y="20"/>
                  </a:lnTo>
                  <a:lnTo>
                    <a:pt x="3226" y="41"/>
                  </a:lnTo>
                  <a:lnTo>
                    <a:pt x="3256" y="69"/>
                  </a:lnTo>
                  <a:lnTo>
                    <a:pt x="3276" y="104"/>
                  </a:lnTo>
                  <a:lnTo>
                    <a:pt x="3291" y="141"/>
                  </a:lnTo>
                  <a:lnTo>
                    <a:pt x="3295" y="184"/>
                  </a:lnTo>
                  <a:lnTo>
                    <a:pt x="3295" y="741"/>
                  </a:lnTo>
                  <a:lnTo>
                    <a:pt x="3291" y="782"/>
                  </a:lnTo>
                  <a:lnTo>
                    <a:pt x="3276" y="821"/>
                  </a:lnTo>
                  <a:lnTo>
                    <a:pt x="3256" y="855"/>
                  </a:lnTo>
                  <a:lnTo>
                    <a:pt x="3226" y="883"/>
                  </a:lnTo>
                  <a:lnTo>
                    <a:pt x="3192" y="905"/>
                  </a:lnTo>
                  <a:lnTo>
                    <a:pt x="3153" y="920"/>
                  </a:lnTo>
                  <a:lnTo>
                    <a:pt x="3112" y="924"/>
                  </a:lnTo>
                  <a:lnTo>
                    <a:pt x="3012" y="924"/>
                  </a:lnTo>
                  <a:lnTo>
                    <a:pt x="2969" y="929"/>
                  </a:lnTo>
                  <a:lnTo>
                    <a:pt x="2930" y="942"/>
                  </a:lnTo>
                  <a:lnTo>
                    <a:pt x="2897" y="964"/>
                  </a:lnTo>
                  <a:lnTo>
                    <a:pt x="2869" y="992"/>
                  </a:lnTo>
                  <a:lnTo>
                    <a:pt x="2847" y="1028"/>
                  </a:lnTo>
                  <a:lnTo>
                    <a:pt x="2833" y="1065"/>
                  </a:lnTo>
                  <a:lnTo>
                    <a:pt x="2828" y="1107"/>
                  </a:lnTo>
                  <a:lnTo>
                    <a:pt x="2828" y="1264"/>
                  </a:lnTo>
                  <a:lnTo>
                    <a:pt x="2964" y="1290"/>
                  </a:lnTo>
                  <a:lnTo>
                    <a:pt x="3096" y="1323"/>
                  </a:lnTo>
                  <a:lnTo>
                    <a:pt x="3226" y="1362"/>
                  </a:lnTo>
                  <a:lnTo>
                    <a:pt x="3352" y="1409"/>
                  </a:lnTo>
                  <a:lnTo>
                    <a:pt x="3475" y="1462"/>
                  </a:lnTo>
                  <a:lnTo>
                    <a:pt x="3748" y="1076"/>
                  </a:lnTo>
                  <a:lnTo>
                    <a:pt x="3772" y="1050"/>
                  </a:lnTo>
                  <a:lnTo>
                    <a:pt x="3800" y="1031"/>
                  </a:lnTo>
                  <a:lnTo>
                    <a:pt x="3832" y="1018"/>
                  </a:lnTo>
                  <a:lnTo>
                    <a:pt x="3863" y="1013"/>
                  </a:lnTo>
                  <a:lnTo>
                    <a:pt x="3897" y="1015"/>
                  </a:lnTo>
                  <a:lnTo>
                    <a:pt x="3930" y="1024"/>
                  </a:lnTo>
                  <a:lnTo>
                    <a:pt x="3960" y="1041"/>
                  </a:lnTo>
                  <a:lnTo>
                    <a:pt x="4364" y="1325"/>
                  </a:lnTo>
                  <a:lnTo>
                    <a:pt x="4390" y="1349"/>
                  </a:lnTo>
                  <a:lnTo>
                    <a:pt x="4410" y="1377"/>
                  </a:lnTo>
                  <a:lnTo>
                    <a:pt x="4423" y="1407"/>
                  </a:lnTo>
                  <a:lnTo>
                    <a:pt x="4429" y="1440"/>
                  </a:lnTo>
                  <a:lnTo>
                    <a:pt x="4427" y="1474"/>
                  </a:lnTo>
                  <a:lnTo>
                    <a:pt x="4417" y="1507"/>
                  </a:lnTo>
                  <a:lnTo>
                    <a:pt x="4401" y="1537"/>
                  </a:lnTo>
                  <a:lnTo>
                    <a:pt x="4133" y="1914"/>
                  </a:lnTo>
                  <a:lnTo>
                    <a:pt x="4245" y="2029"/>
                  </a:lnTo>
                  <a:lnTo>
                    <a:pt x="4349" y="2152"/>
                  </a:lnTo>
                  <a:lnTo>
                    <a:pt x="4445" y="2280"/>
                  </a:lnTo>
                  <a:lnTo>
                    <a:pt x="4535" y="2416"/>
                  </a:lnTo>
                  <a:lnTo>
                    <a:pt x="4613" y="2555"/>
                  </a:lnTo>
                  <a:lnTo>
                    <a:pt x="4683" y="2702"/>
                  </a:lnTo>
                  <a:lnTo>
                    <a:pt x="4743" y="2854"/>
                  </a:lnTo>
                  <a:lnTo>
                    <a:pt x="4793" y="3010"/>
                  </a:lnTo>
                  <a:lnTo>
                    <a:pt x="4832" y="3170"/>
                  </a:lnTo>
                  <a:lnTo>
                    <a:pt x="4862" y="3335"/>
                  </a:lnTo>
                  <a:lnTo>
                    <a:pt x="4879" y="3503"/>
                  </a:lnTo>
                  <a:lnTo>
                    <a:pt x="4884" y="3675"/>
                  </a:lnTo>
                  <a:lnTo>
                    <a:pt x="4879" y="3841"/>
                  </a:lnTo>
                  <a:lnTo>
                    <a:pt x="4862" y="4006"/>
                  </a:lnTo>
                  <a:lnTo>
                    <a:pt x="4836" y="4166"/>
                  </a:lnTo>
                  <a:lnTo>
                    <a:pt x="4797" y="4324"/>
                  </a:lnTo>
                  <a:lnTo>
                    <a:pt x="4750" y="4476"/>
                  </a:lnTo>
                  <a:lnTo>
                    <a:pt x="4693" y="4625"/>
                  </a:lnTo>
                  <a:lnTo>
                    <a:pt x="4626" y="4768"/>
                  </a:lnTo>
                  <a:lnTo>
                    <a:pt x="4551" y="4906"/>
                  </a:lnTo>
                  <a:lnTo>
                    <a:pt x="4468" y="5039"/>
                  </a:lnTo>
                  <a:lnTo>
                    <a:pt x="4375" y="5166"/>
                  </a:lnTo>
                  <a:lnTo>
                    <a:pt x="4276" y="5287"/>
                  </a:lnTo>
                  <a:lnTo>
                    <a:pt x="4168" y="5400"/>
                  </a:lnTo>
                  <a:lnTo>
                    <a:pt x="4055" y="5508"/>
                  </a:lnTo>
                  <a:lnTo>
                    <a:pt x="3934" y="5606"/>
                  </a:lnTo>
                  <a:lnTo>
                    <a:pt x="3808" y="5699"/>
                  </a:lnTo>
                  <a:lnTo>
                    <a:pt x="3674" y="5783"/>
                  </a:lnTo>
                  <a:lnTo>
                    <a:pt x="3536" y="5857"/>
                  </a:lnTo>
                  <a:lnTo>
                    <a:pt x="3393" y="5924"/>
                  </a:lnTo>
                  <a:lnTo>
                    <a:pt x="3244" y="5981"/>
                  </a:lnTo>
                  <a:lnTo>
                    <a:pt x="3092" y="6028"/>
                  </a:lnTo>
                  <a:lnTo>
                    <a:pt x="2934" y="6067"/>
                  </a:lnTo>
                  <a:lnTo>
                    <a:pt x="2774" y="6093"/>
                  </a:lnTo>
                  <a:lnTo>
                    <a:pt x="2610" y="6110"/>
                  </a:lnTo>
                  <a:lnTo>
                    <a:pt x="2441" y="6115"/>
                  </a:lnTo>
                  <a:lnTo>
                    <a:pt x="2276" y="6110"/>
                  </a:lnTo>
                  <a:lnTo>
                    <a:pt x="2112" y="6093"/>
                  </a:lnTo>
                  <a:lnTo>
                    <a:pt x="1950" y="6067"/>
                  </a:lnTo>
                  <a:lnTo>
                    <a:pt x="1794" y="6028"/>
                  </a:lnTo>
                  <a:lnTo>
                    <a:pt x="1642" y="5981"/>
                  </a:lnTo>
                  <a:lnTo>
                    <a:pt x="1493" y="5924"/>
                  </a:lnTo>
                  <a:lnTo>
                    <a:pt x="1350" y="5857"/>
                  </a:lnTo>
                  <a:lnTo>
                    <a:pt x="1210" y="5783"/>
                  </a:lnTo>
                  <a:lnTo>
                    <a:pt x="1078" y="5699"/>
                  </a:lnTo>
                  <a:lnTo>
                    <a:pt x="950" y="5606"/>
                  </a:lnTo>
                  <a:lnTo>
                    <a:pt x="831" y="5508"/>
                  </a:lnTo>
                  <a:lnTo>
                    <a:pt x="716" y="5400"/>
                  </a:lnTo>
                  <a:lnTo>
                    <a:pt x="610" y="5287"/>
                  </a:lnTo>
                  <a:lnTo>
                    <a:pt x="510" y="5166"/>
                  </a:lnTo>
                  <a:lnTo>
                    <a:pt x="418" y="5039"/>
                  </a:lnTo>
                  <a:lnTo>
                    <a:pt x="335" y="4906"/>
                  </a:lnTo>
                  <a:lnTo>
                    <a:pt x="259" y="4768"/>
                  </a:lnTo>
                  <a:lnTo>
                    <a:pt x="192" y="4625"/>
                  </a:lnTo>
                  <a:lnTo>
                    <a:pt x="136" y="4476"/>
                  </a:lnTo>
                  <a:lnTo>
                    <a:pt x="88" y="4324"/>
                  </a:lnTo>
                  <a:lnTo>
                    <a:pt x="50" y="4166"/>
                  </a:lnTo>
                  <a:lnTo>
                    <a:pt x="22" y="4006"/>
                  </a:lnTo>
                  <a:lnTo>
                    <a:pt x="6" y="3841"/>
                  </a:lnTo>
                  <a:lnTo>
                    <a:pt x="0" y="3675"/>
                  </a:lnTo>
                  <a:lnTo>
                    <a:pt x="6" y="3508"/>
                  </a:lnTo>
                  <a:lnTo>
                    <a:pt x="22" y="3343"/>
                  </a:lnTo>
                  <a:lnTo>
                    <a:pt x="50" y="3183"/>
                  </a:lnTo>
                  <a:lnTo>
                    <a:pt x="88" y="3025"/>
                  </a:lnTo>
                  <a:lnTo>
                    <a:pt x="136" y="2873"/>
                  </a:lnTo>
                  <a:lnTo>
                    <a:pt x="193" y="2724"/>
                  </a:lnTo>
                  <a:lnTo>
                    <a:pt x="259" y="2581"/>
                  </a:lnTo>
                  <a:lnTo>
                    <a:pt x="335" y="2442"/>
                  </a:lnTo>
                  <a:lnTo>
                    <a:pt x="418" y="2310"/>
                  </a:lnTo>
                  <a:lnTo>
                    <a:pt x="511" y="2183"/>
                  </a:lnTo>
                  <a:lnTo>
                    <a:pt x="610" y="2063"/>
                  </a:lnTo>
                  <a:lnTo>
                    <a:pt x="718" y="1947"/>
                  </a:lnTo>
                  <a:lnTo>
                    <a:pt x="444" y="1561"/>
                  </a:lnTo>
                  <a:lnTo>
                    <a:pt x="428" y="1531"/>
                  </a:lnTo>
                  <a:lnTo>
                    <a:pt x="418" y="1498"/>
                  </a:lnTo>
                  <a:lnTo>
                    <a:pt x="417" y="1464"/>
                  </a:lnTo>
                  <a:lnTo>
                    <a:pt x="422" y="1433"/>
                  </a:lnTo>
                  <a:lnTo>
                    <a:pt x="435" y="1401"/>
                  </a:lnTo>
                  <a:lnTo>
                    <a:pt x="454" y="1373"/>
                  </a:lnTo>
                  <a:lnTo>
                    <a:pt x="480" y="1349"/>
                  </a:lnTo>
                  <a:lnTo>
                    <a:pt x="883" y="1065"/>
                  </a:lnTo>
                  <a:lnTo>
                    <a:pt x="915" y="1048"/>
                  </a:lnTo>
                  <a:lnTo>
                    <a:pt x="946" y="1039"/>
                  </a:lnTo>
                  <a:lnTo>
                    <a:pt x="980" y="1037"/>
                  </a:lnTo>
                  <a:lnTo>
                    <a:pt x="1013" y="1042"/>
                  </a:lnTo>
                  <a:lnTo>
                    <a:pt x="1045" y="1055"/>
                  </a:lnTo>
                  <a:lnTo>
                    <a:pt x="1073" y="1074"/>
                  </a:lnTo>
                  <a:lnTo>
                    <a:pt x="1095" y="1100"/>
                  </a:lnTo>
                  <a:lnTo>
                    <a:pt x="1367" y="1483"/>
                  </a:lnTo>
                  <a:lnTo>
                    <a:pt x="1499" y="1423"/>
                  </a:lnTo>
                  <a:lnTo>
                    <a:pt x="1632" y="1371"/>
                  </a:lnTo>
                  <a:lnTo>
                    <a:pt x="1770" y="1329"/>
                  </a:lnTo>
                  <a:lnTo>
                    <a:pt x="1913" y="1291"/>
                  </a:lnTo>
                  <a:lnTo>
                    <a:pt x="2058" y="1264"/>
                  </a:lnTo>
                  <a:lnTo>
                    <a:pt x="2058" y="1107"/>
                  </a:lnTo>
                  <a:lnTo>
                    <a:pt x="2053" y="1065"/>
                  </a:lnTo>
                  <a:lnTo>
                    <a:pt x="2038" y="1028"/>
                  </a:lnTo>
                  <a:lnTo>
                    <a:pt x="2017" y="992"/>
                  </a:lnTo>
                  <a:lnTo>
                    <a:pt x="1989" y="964"/>
                  </a:lnTo>
                  <a:lnTo>
                    <a:pt x="1954" y="942"/>
                  </a:lnTo>
                  <a:lnTo>
                    <a:pt x="1915" y="929"/>
                  </a:lnTo>
                  <a:lnTo>
                    <a:pt x="1874" y="924"/>
                  </a:lnTo>
                  <a:lnTo>
                    <a:pt x="1774" y="924"/>
                  </a:lnTo>
                  <a:lnTo>
                    <a:pt x="1731" y="920"/>
                  </a:lnTo>
                  <a:lnTo>
                    <a:pt x="1692" y="905"/>
                  </a:lnTo>
                  <a:lnTo>
                    <a:pt x="1659" y="883"/>
                  </a:lnTo>
                  <a:lnTo>
                    <a:pt x="1631" y="855"/>
                  </a:lnTo>
                  <a:lnTo>
                    <a:pt x="1608" y="821"/>
                  </a:lnTo>
                  <a:lnTo>
                    <a:pt x="1595" y="782"/>
                  </a:lnTo>
                  <a:lnTo>
                    <a:pt x="1590" y="741"/>
                  </a:lnTo>
                  <a:lnTo>
                    <a:pt x="1590" y="184"/>
                  </a:lnTo>
                  <a:lnTo>
                    <a:pt x="1595" y="141"/>
                  </a:lnTo>
                  <a:lnTo>
                    <a:pt x="1608" y="104"/>
                  </a:lnTo>
                  <a:lnTo>
                    <a:pt x="1631" y="69"/>
                  </a:lnTo>
                  <a:lnTo>
                    <a:pt x="1659" y="41"/>
                  </a:lnTo>
                  <a:lnTo>
                    <a:pt x="1692" y="20"/>
                  </a:lnTo>
                  <a:lnTo>
                    <a:pt x="1731" y="6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1264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039DF52-4927-4456-AC24-B7E267897C1B}"/>
                </a:ext>
              </a:extLst>
            </p:cNvPr>
            <p:cNvSpPr txBox="1"/>
            <p:nvPr/>
          </p:nvSpPr>
          <p:spPr>
            <a:xfrm>
              <a:off x="6653205" y="3302359"/>
              <a:ext cx="1067610" cy="54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45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32903CF-8280-4385-8A2A-A72A8DD378B7}"/>
              </a:ext>
            </a:extLst>
          </p:cNvPr>
          <p:cNvGrpSpPr/>
          <p:nvPr/>
        </p:nvGrpSpPr>
        <p:grpSpPr>
          <a:xfrm>
            <a:off x="4028197" y="1559336"/>
            <a:ext cx="808711" cy="1086632"/>
            <a:chOff x="9153203" y="2121876"/>
            <a:chExt cx="2050506" cy="2555632"/>
          </a:xfrm>
        </p:grpSpPr>
        <p:sp>
          <p:nvSpPr>
            <p:cNvPr id="123" name="Pie 9">
              <a:extLst>
                <a:ext uri="{FF2B5EF4-FFF2-40B4-BE49-F238E27FC236}">
                  <a16:creationId xmlns:a16="http://schemas.microsoft.com/office/drawing/2014/main" id="{F803AD0C-AD34-4066-8367-E194AEF0DB12}"/>
                </a:ext>
              </a:extLst>
            </p:cNvPr>
            <p:cNvSpPr/>
            <p:nvPr/>
          </p:nvSpPr>
          <p:spPr>
            <a:xfrm rot="16377376">
              <a:off x="9523706" y="3029934"/>
              <a:ext cx="1309500" cy="1282019"/>
            </a:xfrm>
            <a:prstGeom prst="pie">
              <a:avLst>
                <a:gd name="adj1" fmla="val 21303146"/>
                <a:gd name="adj2" fmla="val 13338755"/>
              </a:avLst>
            </a:prstGeom>
            <a:solidFill>
              <a:srgbClr val="1D9A7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6797CAC7-D0C1-4ADC-A7F6-22AE77B43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3203" y="2121876"/>
              <a:ext cx="2050506" cy="2555632"/>
            </a:xfrm>
            <a:custGeom>
              <a:avLst/>
              <a:gdLst>
                <a:gd name="T0" fmla="*/ 2017 w 4884"/>
                <a:gd name="T1" fmla="*/ 1869 h 6115"/>
                <a:gd name="T2" fmla="*/ 1506 w 4884"/>
                <a:gd name="T3" fmla="*/ 2074 h 6115"/>
                <a:gd name="T4" fmla="*/ 1084 w 4884"/>
                <a:gd name="T5" fmla="*/ 2412 h 6115"/>
                <a:gd name="T6" fmla="*/ 775 w 4884"/>
                <a:gd name="T7" fmla="*/ 2860 h 6115"/>
                <a:gd name="T8" fmla="*/ 608 w 4884"/>
                <a:gd name="T9" fmla="*/ 3387 h 6115"/>
                <a:gd name="T10" fmla="*/ 608 w 4884"/>
                <a:gd name="T11" fmla="*/ 3962 h 6115"/>
                <a:gd name="T12" fmla="*/ 775 w 4884"/>
                <a:gd name="T13" fmla="*/ 4489 h 6115"/>
                <a:gd name="T14" fmla="*/ 1084 w 4884"/>
                <a:gd name="T15" fmla="*/ 4937 h 6115"/>
                <a:gd name="T16" fmla="*/ 1506 w 4884"/>
                <a:gd name="T17" fmla="*/ 5277 h 6115"/>
                <a:gd name="T18" fmla="*/ 2017 w 4884"/>
                <a:gd name="T19" fmla="*/ 5482 h 6115"/>
                <a:gd name="T20" fmla="*/ 2588 w 4884"/>
                <a:gd name="T21" fmla="*/ 5524 h 6115"/>
                <a:gd name="T22" fmla="*/ 3133 w 4884"/>
                <a:gd name="T23" fmla="*/ 5398 h 6115"/>
                <a:gd name="T24" fmla="*/ 3603 w 4884"/>
                <a:gd name="T25" fmla="*/ 5121 h 6115"/>
                <a:gd name="T26" fmla="*/ 3971 w 4884"/>
                <a:gd name="T27" fmla="*/ 4725 h 6115"/>
                <a:gd name="T28" fmla="*/ 4213 w 4884"/>
                <a:gd name="T29" fmla="*/ 4235 h 6115"/>
                <a:gd name="T30" fmla="*/ 4299 w 4884"/>
                <a:gd name="T31" fmla="*/ 3675 h 6115"/>
                <a:gd name="T32" fmla="*/ 4213 w 4884"/>
                <a:gd name="T33" fmla="*/ 3116 h 6115"/>
                <a:gd name="T34" fmla="*/ 3971 w 4884"/>
                <a:gd name="T35" fmla="*/ 2624 h 6115"/>
                <a:gd name="T36" fmla="*/ 3603 w 4884"/>
                <a:gd name="T37" fmla="*/ 2228 h 6115"/>
                <a:gd name="T38" fmla="*/ 3133 w 4884"/>
                <a:gd name="T39" fmla="*/ 1953 h 6115"/>
                <a:gd name="T40" fmla="*/ 2588 w 4884"/>
                <a:gd name="T41" fmla="*/ 1825 h 6115"/>
                <a:gd name="T42" fmla="*/ 3153 w 4884"/>
                <a:gd name="T43" fmla="*/ 6 h 6115"/>
                <a:gd name="T44" fmla="*/ 3276 w 4884"/>
                <a:gd name="T45" fmla="*/ 104 h 6115"/>
                <a:gd name="T46" fmla="*/ 3291 w 4884"/>
                <a:gd name="T47" fmla="*/ 782 h 6115"/>
                <a:gd name="T48" fmla="*/ 3192 w 4884"/>
                <a:gd name="T49" fmla="*/ 905 h 6115"/>
                <a:gd name="T50" fmla="*/ 2969 w 4884"/>
                <a:gd name="T51" fmla="*/ 929 h 6115"/>
                <a:gd name="T52" fmla="*/ 2847 w 4884"/>
                <a:gd name="T53" fmla="*/ 1028 h 6115"/>
                <a:gd name="T54" fmla="*/ 2964 w 4884"/>
                <a:gd name="T55" fmla="*/ 1290 h 6115"/>
                <a:gd name="T56" fmla="*/ 3475 w 4884"/>
                <a:gd name="T57" fmla="*/ 1462 h 6115"/>
                <a:gd name="T58" fmla="*/ 3832 w 4884"/>
                <a:gd name="T59" fmla="*/ 1018 h 6115"/>
                <a:gd name="T60" fmla="*/ 3960 w 4884"/>
                <a:gd name="T61" fmla="*/ 1041 h 6115"/>
                <a:gd name="T62" fmla="*/ 4423 w 4884"/>
                <a:gd name="T63" fmla="*/ 1407 h 6115"/>
                <a:gd name="T64" fmla="*/ 4401 w 4884"/>
                <a:gd name="T65" fmla="*/ 1537 h 6115"/>
                <a:gd name="T66" fmla="*/ 4445 w 4884"/>
                <a:gd name="T67" fmla="*/ 2280 h 6115"/>
                <a:gd name="T68" fmla="*/ 4743 w 4884"/>
                <a:gd name="T69" fmla="*/ 2854 h 6115"/>
                <a:gd name="T70" fmla="*/ 4879 w 4884"/>
                <a:gd name="T71" fmla="*/ 3503 h 6115"/>
                <a:gd name="T72" fmla="*/ 4836 w 4884"/>
                <a:gd name="T73" fmla="*/ 4166 h 6115"/>
                <a:gd name="T74" fmla="*/ 4626 w 4884"/>
                <a:gd name="T75" fmla="*/ 4768 h 6115"/>
                <a:gd name="T76" fmla="*/ 4276 w 4884"/>
                <a:gd name="T77" fmla="*/ 5287 h 6115"/>
                <a:gd name="T78" fmla="*/ 3808 w 4884"/>
                <a:gd name="T79" fmla="*/ 5699 h 6115"/>
                <a:gd name="T80" fmla="*/ 3244 w 4884"/>
                <a:gd name="T81" fmla="*/ 5981 h 6115"/>
                <a:gd name="T82" fmla="*/ 2610 w 4884"/>
                <a:gd name="T83" fmla="*/ 6110 h 6115"/>
                <a:gd name="T84" fmla="*/ 1950 w 4884"/>
                <a:gd name="T85" fmla="*/ 6067 h 6115"/>
                <a:gd name="T86" fmla="*/ 1350 w 4884"/>
                <a:gd name="T87" fmla="*/ 5857 h 6115"/>
                <a:gd name="T88" fmla="*/ 831 w 4884"/>
                <a:gd name="T89" fmla="*/ 5508 h 6115"/>
                <a:gd name="T90" fmla="*/ 418 w 4884"/>
                <a:gd name="T91" fmla="*/ 5039 h 6115"/>
                <a:gd name="T92" fmla="*/ 136 w 4884"/>
                <a:gd name="T93" fmla="*/ 4476 h 6115"/>
                <a:gd name="T94" fmla="*/ 6 w 4884"/>
                <a:gd name="T95" fmla="*/ 3841 h 6115"/>
                <a:gd name="T96" fmla="*/ 50 w 4884"/>
                <a:gd name="T97" fmla="*/ 3183 h 6115"/>
                <a:gd name="T98" fmla="*/ 259 w 4884"/>
                <a:gd name="T99" fmla="*/ 2581 h 6115"/>
                <a:gd name="T100" fmla="*/ 610 w 4884"/>
                <a:gd name="T101" fmla="*/ 2063 h 6115"/>
                <a:gd name="T102" fmla="*/ 418 w 4884"/>
                <a:gd name="T103" fmla="*/ 1498 h 6115"/>
                <a:gd name="T104" fmla="*/ 454 w 4884"/>
                <a:gd name="T105" fmla="*/ 1373 h 6115"/>
                <a:gd name="T106" fmla="*/ 946 w 4884"/>
                <a:gd name="T107" fmla="*/ 1039 h 6115"/>
                <a:gd name="T108" fmla="*/ 1073 w 4884"/>
                <a:gd name="T109" fmla="*/ 1074 h 6115"/>
                <a:gd name="T110" fmla="*/ 1632 w 4884"/>
                <a:gd name="T111" fmla="*/ 1371 h 6115"/>
                <a:gd name="T112" fmla="*/ 2058 w 4884"/>
                <a:gd name="T113" fmla="*/ 1107 h 6115"/>
                <a:gd name="T114" fmla="*/ 1989 w 4884"/>
                <a:gd name="T115" fmla="*/ 964 h 6115"/>
                <a:gd name="T116" fmla="*/ 1774 w 4884"/>
                <a:gd name="T117" fmla="*/ 924 h 6115"/>
                <a:gd name="T118" fmla="*/ 1631 w 4884"/>
                <a:gd name="T119" fmla="*/ 855 h 6115"/>
                <a:gd name="T120" fmla="*/ 1590 w 4884"/>
                <a:gd name="T121" fmla="*/ 184 h 6115"/>
                <a:gd name="T122" fmla="*/ 1659 w 4884"/>
                <a:gd name="T123" fmla="*/ 41 h 6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84" h="6115">
                  <a:moveTo>
                    <a:pt x="2441" y="1819"/>
                  </a:moveTo>
                  <a:lnTo>
                    <a:pt x="2298" y="1825"/>
                  </a:lnTo>
                  <a:lnTo>
                    <a:pt x="2157" y="1841"/>
                  </a:lnTo>
                  <a:lnTo>
                    <a:pt x="2017" y="1869"/>
                  </a:lnTo>
                  <a:lnTo>
                    <a:pt x="1883" y="1906"/>
                  </a:lnTo>
                  <a:lnTo>
                    <a:pt x="1753" y="1953"/>
                  </a:lnTo>
                  <a:lnTo>
                    <a:pt x="1627" y="2009"/>
                  </a:lnTo>
                  <a:lnTo>
                    <a:pt x="1506" y="2074"/>
                  </a:lnTo>
                  <a:lnTo>
                    <a:pt x="1391" y="2146"/>
                  </a:lnTo>
                  <a:lnTo>
                    <a:pt x="1283" y="2228"/>
                  </a:lnTo>
                  <a:lnTo>
                    <a:pt x="1179" y="2317"/>
                  </a:lnTo>
                  <a:lnTo>
                    <a:pt x="1084" y="2412"/>
                  </a:lnTo>
                  <a:lnTo>
                    <a:pt x="995" y="2516"/>
                  </a:lnTo>
                  <a:lnTo>
                    <a:pt x="913" y="2624"/>
                  </a:lnTo>
                  <a:lnTo>
                    <a:pt x="840" y="2739"/>
                  </a:lnTo>
                  <a:lnTo>
                    <a:pt x="775" y="2860"/>
                  </a:lnTo>
                  <a:lnTo>
                    <a:pt x="720" y="2986"/>
                  </a:lnTo>
                  <a:lnTo>
                    <a:pt x="673" y="3116"/>
                  </a:lnTo>
                  <a:lnTo>
                    <a:pt x="636" y="3250"/>
                  </a:lnTo>
                  <a:lnTo>
                    <a:pt x="608" y="3387"/>
                  </a:lnTo>
                  <a:lnTo>
                    <a:pt x="591" y="3531"/>
                  </a:lnTo>
                  <a:lnTo>
                    <a:pt x="586" y="3675"/>
                  </a:lnTo>
                  <a:lnTo>
                    <a:pt x="591" y="3820"/>
                  </a:lnTo>
                  <a:lnTo>
                    <a:pt x="608" y="3962"/>
                  </a:lnTo>
                  <a:lnTo>
                    <a:pt x="636" y="4099"/>
                  </a:lnTo>
                  <a:lnTo>
                    <a:pt x="673" y="4235"/>
                  </a:lnTo>
                  <a:lnTo>
                    <a:pt x="720" y="4365"/>
                  </a:lnTo>
                  <a:lnTo>
                    <a:pt x="775" y="4489"/>
                  </a:lnTo>
                  <a:lnTo>
                    <a:pt x="840" y="4610"/>
                  </a:lnTo>
                  <a:lnTo>
                    <a:pt x="913" y="4725"/>
                  </a:lnTo>
                  <a:lnTo>
                    <a:pt x="995" y="4835"/>
                  </a:lnTo>
                  <a:lnTo>
                    <a:pt x="1084" y="4937"/>
                  </a:lnTo>
                  <a:lnTo>
                    <a:pt x="1179" y="5034"/>
                  </a:lnTo>
                  <a:lnTo>
                    <a:pt x="1283" y="5121"/>
                  </a:lnTo>
                  <a:lnTo>
                    <a:pt x="1391" y="5203"/>
                  </a:lnTo>
                  <a:lnTo>
                    <a:pt x="1506" y="5277"/>
                  </a:lnTo>
                  <a:lnTo>
                    <a:pt x="1627" y="5340"/>
                  </a:lnTo>
                  <a:lnTo>
                    <a:pt x="1753" y="5398"/>
                  </a:lnTo>
                  <a:lnTo>
                    <a:pt x="1883" y="5444"/>
                  </a:lnTo>
                  <a:lnTo>
                    <a:pt x="2017" y="5482"/>
                  </a:lnTo>
                  <a:lnTo>
                    <a:pt x="2157" y="5508"/>
                  </a:lnTo>
                  <a:lnTo>
                    <a:pt x="2298" y="5524"/>
                  </a:lnTo>
                  <a:lnTo>
                    <a:pt x="2441" y="5530"/>
                  </a:lnTo>
                  <a:lnTo>
                    <a:pt x="2588" y="5524"/>
                  </a:lnTo>
                  <a:lnTo>
                    <a:pt x="2729" y="5508"/>
                  </a:lnTo>
                  <a:lnTo>
                    <a:pt x="2867" y="5482"/>
                  </a:lnTo>
                  <a:lnTo>
                    <a:pt x="3003" y="5444"/>
                  </a:lnTo>
                  <a:lnTo>
                    <a:pt x="3133" y="5398"/>
                  </a:lnTo>
                  <a:lnTo>
                    <a:pt x="3257" y="5340"/>
                  </a:lnTo>
                  <a:lnTo>
                    <a:pt x="3378" y="5277"/>
                  </a:lnTo>
                  <a:lnTo>
                    <a:pt x="3493" y="5203"/>
                  </a:lnTo>
                  <a:lnTo>
                    <a:pt x="3603" y="5121"/>
                  </a:lnTo>
                  <a:lnTo>
                    <a:pt x="3705" y="5034"/>
                  </a:lnTo>
                  <a:lnTo>
                    <a:pt x="3802" y="4937"/>
                  </a:lnTo>
                  <a:lnTo>
                    <a:pt x="3891" y="4835"/>
                  </a:lnTo>
                  <a:lnTo>
                    <a:pt x="3971" y="4725"/>
                  </a:lnTo>
                  <a:lnTo>
                    <a:pt x="4046" y="4610"/>
                  </a:lnTo>
                  <a:lnTo>
                    <a:pt x="4111" y="4489"/>
                  </a:lnTo>
                  <a:lnTo>
                    <a:pt x="4167" y="4365"/>
                  </a:lnTo>
                  <a:lnTo>
                    <a:pt x="4213" y="4235"/>
                  </a:lnTo>
                  <a:lnTo>
                    <a:pt x="4250" y="4099"/>
                  </a:lnTo>
                  <a:lnTo>
                    <a:pt x="4276" y="3962"/>
                  </a:lnTo>
                  <a:lnTo>
                    <a:pt x="4293" y="3820"/>
                  </a:lnTo>
                  <a:lnTo>
                    <a:pt x="4299" y="3675"/>
                  </a:lnTo>
                  <a:lnTo>
                    <a:pt x="4293" y="3531"/>
                  </a:lnTo>
                  <a:lnTo>
                    <a:pt x="4276" y="3387"/>
                  </a:lnTo>
                  <a:lnTo>
                    <a:pt x="4250" y="3250"/>
                  </a:lnTo>
                  <a:lnTo>
                    <a:pt x="4213" y="3116"/>
                  </a:lnTo>
                  <a:lnTo>
                    <a:pt x="4167" y="2986"/>
                  </a:lnTo>
                  <a:lnTo>
                    <a:pt x="4111" y="2860"/>
                  </a:lnTo>
                  <a:lnTo>
                    <a:pt x="4046" y="2739"/>
                  </a:lnTo>
                  <a:lnTo>
                    <a:pt x="3971" y="2624"/>
                  </a:lnTo>
                  <a:lnTo>
                    <a:pt x="3891" y="2516"/>
                  </a:lnTo>
                  <a:lnTo>
                    <a:pt x="3802" y="2412"/>
                  </a:lnTo>
                  <a:lnTo>
                    <a:pt x="3705" y="2317"/>
                  </a:lnTo>
                  <a:lnTo>
                    <a:pt x="3603" y="2228"/>
                  </a:lnTo>
                  <a:lnTo>
                    <a:pt x="3493" y="2146"/>
                  </a:lnTo>
                  <a:lnTo>
                    <a:pt x="3378" y="2074"/>
                  </a:lnTo>
                  <a:lnTo>
                    <a:pt x="3257" y="2009"/>
                  </a:lnTo>
                  <a:lnTo>
                    <a:pt x="3133" y="1953"/>
                  </a:lnTo>
                  <a:lnTo>
                    <a:pt x="3003" y="1906"/>
                  </a:lnTo>
                  <a:lnTo>
                    <a:pt x="2867" y="1869"/>
                  </a:lnTo>
                  <a:lnTo>
                    <a:pt x="2729" y="1841"/>
                  </a:lnTo>
                  <a:lnTo>
                    <a:pt x="2588" y="1825"/>
                  </a:lnTo>
                  <a:lnTo>
                    <a:pt x="2441" y="1819"/>
                  </a:lnTo>
                  <a:close/>
                  <a:moveTo>
                    <a:pt x="1774" y="0"/>
                  </a:moveTo>
                  <a:lnTo>
                    <a:pt x="3112" y="0"/>
                  </a:lnTo>
                  <a:lnTo>
                    <a:pt x="3153" y="6"/>
                  </a:lnTo>
                  <a:lnTo>
                    <a:pt x="3192" y="20"/>
                  </a:lnTo>
                  <a:lnTo>
                    <a:pt x="3226" y="41"/>
                  </a:lnTo>
                  <a:lnTo>
                    <a:pt x="3256" y="69"/>
                  </a:lnTo>
                  <a:lnTo>
                    <a:pt x="3276" y="104"/>
                  </a:lnTo>
                  <a:lnTo>
                    <a:pt x="3291" y="141"/>
                  </a:lnTo>
                  <a:lnTo>
                    <a:pt x="3295" y="184"/>
                  </a:lnTo>
                  <a:lnTo>
                    <a:pt x="3295" y="741"/>
                  </a:lnTo>
                  <a:lnTo>
                    <a:pt x="3291" y="782"/>
                  </a:lnTo>
                  <a:lnTo>
                    <a:pt x="3276" y="821"/>
                  </a:lnTo>
                  <a:lnTo>
                    <a:pt x="3256" y="855"/>
                  </a:lnTo>
                  <a:lnTo>
                    <a:pt x="3226" y="883"/>
                  </a:lnTo>
                  <a:lnTo>
                    <a:pt x="3192" y="905"/>
                  </a:lnTo>
                  <a:lnTo>
                    <a:pt x="3153" y="920"/>
                  </a:lnTo>
                  <a:lnTo>
                    <a:pt x="3112" y="924"/>
                  </a:lnTo>
                  <a:lnTo>
                    <a:pt x="3012" y="924"/>
                  </a:lnTo>
                  <a:lnTo>
                    <a:pt x="2969" y="929"/>
                  </a:lnTo>
                  <a:lnTo>
                    <a:pt x="2930" y="942"/>
                  </a:lnTo>
                  <a:lnTo>
                    <a:pt x="2897" y="964"/>
                  </a:lnTo>
                  <a:lnTo>
                    <a:pt x="2869" y="992"/>
                  </a:lnTo>
                  <a:lnTo>
                    <a:pt x="2847" y="1028"/>
                  </a:lnTo>
                  <a:lnTo>
                    <a:pt x="2833" y="1065"/>
                  </a:lnTo>
                  <a:lnTo>
                    <a:pt x="2828" y="1107"/>
                  </a:lnTo>
                  <a:lnTo>
                    <a:pt x="2828" y="1264"/>
                  </a:lnTo>
                  <a:lnTo>
                    <a:pt x="2964" y="1290"/>
                  </a:lnTo>
                  <a:lnTo>
                    <a:pt x="3096" y="1323"/>
                  </a:lnTo>
                  <a:lnTo>
                    <a:pt x="3226" y="1362"/>
                  </a:lnTo>
                  <a:lnTo>
                    <a:pt x="3352" y="1409"/>
                  </a:lnTo>
                  <a:lnTo>
                    <a:pt x="3475" y="1462"/>
                  </a:lnTo>
                  <a:lnTo>
                    <a:pt x="3748" y="1076"/>
                  </a:lnTo>
                  <a:lnTo>
                    <a:pt x="3772" y="1050"/>
                  </a:lnTo>
                  <a:lnTo>
                    <a:pt x="3800" y="1031"/>
                  </a:lnTo>
                  <a:lnTo>
                    <a:pt x="3832" y="1018"/>
                  </a:lnTo>
                  <a:lnTo>
                    <a:pt x="3863" y="1013"/>
                  </a:lnTo>
                  <a:lnTo>
                    <a:pt x="3897" y="1015"/>
                  </a:lnTo>
                  <a:lnTo>
                    <a:pt x="3930" y="1024"/>
                  </a:lnTo>
                  <a:lnTo>
                    <a:pt x="3960" y="1041"/>
                  </a:lnTo>
                  <a:lnTo>
                    <a:pt x="4364" y="1325"/>
                  </a:lnTo>
                  <a:lnTo>
                    <a:pt x="4390" y="1349"/>
                  </a:lnTo>
                  <a:lnTo>
                    <a:pt x="4410" y="1377"/>
                  </a:lnTo>
                  <a:lnTo>
                    <a:pt x="4423" y="1407"/>
                  </a:lnTo>
                  <a:lnTo>
                    <a:pt x="4429" y="1440"/>
                  </a:lnTo>
                  <a:lnTo>
                    <a:pt x="4427" y="1474"/>
                  </a:lnTo>
                  <a:lnTo>
                    <a:pt x="4417" y="1507"/>
                  </a:lnTo>
                  <a:lnTo>
                    <a:pt x="4401" y="1537"/>
                  </a:lnTo>
                  <a:lnTo>
                    <a:pt x="4133" y="1914"/>
                  </a:lnTo>
                  <a:lnTo>
                    <a:pt x="4245" y="2029"/>
                  </a:lnTo>
                  <a:lnTo>
                    <a:pt x="4349" y="2152"/>
                  </a:lnTo>
                  <a:lnTo>
                    <a:pt x="4445" y="2280"/>
                  </a:lnTo>
                  <a:lnTo>
                    <a:pt x="4535" y="2416"/>
                  </a:lnTo>
                  <a:lnTo>
                    <a:pt x="4613" y="2555"/>
                  </a:lnTo>
                  <a:lnTo>
                    <a:pt x="4683" y="2702"/>
                  </a:lnTo>
                  <a:lnTo>
                    <a:pt x="4743" y="2854"/>
                  </a:lnTo>
                  <a:lnTo>
                    <a:pt x="4793" y="3010"/>
                  </a:lnTo>
                  <a:lnTo>
                    <a:pt x="4832" y="3170"/>
                  </a:lnTo>
                  <a:lnTo>
                    <a:pt x="4862" y="3335"/>
                  </a:lnTo>
                  <a:lnTo>
                    <a:pt x="4879" y="3503"/>
                  </a:lnTo>
                  <a:lnTo>
                    <a:pt x="4884" y="3675"/>
                  </a:lnTo>
                  <a:lnTo>
                    <a:pt x="4879" y="3841"/>
                  </a:lnTo>
                  <a:lnTo>
                    <a:pt x="4862" y="4006"/>
                  </a:lnTo>
                  <a:lnTo>
                    <a:pt x="4836" y="4166"/>
                  </a:lnTo>
                  <a:lnTo>
                    <a:pt x="4797" y="4324"/>
                  </a:lnTo>
                  <a:lnTo>
                    <a:pt x="4750" y="4476"/>
                  </a:lnTo>
                  <a:lnTo>
                    <a:pt x="4693" y="4625"/>
                  </a:lnTo>
                  <a:lnTo>
                    <a:pt x="4626" y="4768"/>
                  </a:lnTo>
                  <a:lnTo>
                    <a:pt x="4551" y="4906"/>
                  </a:lnTo>
                  <a:lnTo>
                    <a:pt x="4468" y="5039"/>
                  </a:lnTo>
                  <a:lnTo>
                    <a:pt x="4375" y="5166"/>
                  </a:lnTo>
                  <a:lnTo>
                    <a:pt x="4276" y="5287"/>
                  </a:lnTo>
                  <a:lnTo>
                    <a:pt x="4168" y="5400"/>
                  </a:lnTo>
                  <a:lnTo>
                    <a:pt x="4055" y="5508"/>
                  </a:lnTo>
                  <a:lnTo>
                    <a:pt x="3934" y="5606"/>
                  </a:lnTo>
                  <a:lnTo>
                    <a:pt x="3808" y="5699"/>
                  </a:lnTo>
                  <a:lnTo>
                    <a:pt x="3674" y="5783"/>
                  </a:lnTo>
                  <a:lnTo>
                    <a:pt x="3536" y="5857"/>
                  </a:lnTo>
                  <a:lnTo>
                    <a:pt x="3393" y="5924"/>
                  </a:lnTo>
                  <a:lnTo>
                    <a:pt x="3244" y="5981"/>
                  </a:lnTo>
                  <a:lnTo>
                    <a:pt x="3092" y="6028"/>
                  </a:lnTo>
                  <a:lnTo>
                    <a:pt x="2934" y="6067"/>
                  </a:lnTo>
                  <a:lnTo>
                    <a:pt x="2774" y="6093"/>
                  </a:lnTo>
                  <a:lnTo>
                    <a:pt x="2610" y="6110"/>
                  </a:lnTo>
                  <a:lnTo>
                    <a:pt x="2441" y="6115"/>
                  </a:lnTo>
                  <a:lnTo>
                    <a:pt x="2276" y="6110"/>
                  </a:lnTo>
                  <a:lnTo>
                    <a:pt x="2112" y="6093"/>
                  </a:lnTo>
                  <a:lnTo>
                    <a:pt x="1950" y="6067"/>
                  </a:lnTo>
                  <a:lnTo>
                    <a:pt x="1794" y="6028"/>
                  </a:lnTo>
                  <a:lnTo>
                    <a:pt x="1642" y="5981"/>
                  </a:lnTo>
                  <a:lnTo>
                    <a:pt x="1493" y="5924"/>
                  </a:lnTo>
                  <a:lnTo>
                    <a:pt x="1350" y="5857"/>
                  </a:lnTo>
                  <a:lnTo>
                    <a:pt x="1210" y="5783"/>
                  </a:lnTo>
                  <a:lnTo>
                    <a:pt x="1078" y="5699"/>
                  </a:lnTo>
                  <a:lnTo>
                    <a:pt x="950" y="5606"/>
                  </a:lnTo>
                  <a:lnTo>
                    <a:pt x="831" y="5508"/>
                  </a:lnTo>
                  <a:lnTo>
                    <a:pt x="716" y="5400"/>
                  </a:lnTo>
                  <a:lnTo>
                    <a:pt x="610" y="5287"/>
                  </a:lnTo>
                  <a:lnTo>
                    <a:pt x="510" y="5166"/>
                  </a:lnTo>
                  <a:lnTo>
                    <a:pt x="418" y="5039"/>
                  </a:lnTo>
                  <a:lnTo>
                    <a:pt x="335" y="4906"/>
                  </a:lnTo>
                  <a:lnTo>
                    <a:pt x="259" y="4768"/>
                  </a:lnTo>
                  <a:lnTo>
                    <a:pt x="192" y="4625"/>
                  </a:lnTo>
                  <a:lnTo>
                    <a:pt x="136" y="4476"/>
                  </a:lnTo>
                  <a:lnTo>
                    <a:pt x="88" y="4324"/>
                  </a:lnTo>
                  <a:lnTo>
                    <a:pt x="50" y="4166"/>
                  </a:lnTo>
                  <a:lnTo>
                    <a:pt x="22" y="4006"/>
                  </a:lnTo>
                  <a:lnTo>
                    <a:pt x="6" y="3841"/>
                  </a:lnTo>
                  <a:lnTo>
                    <a:pt x="0" y="3675"/>
                  </a:lnTo>
                  <a:lnTo>
                    <a:pt x="6" y="3508"/>
                  </a:lnTo>
                  <a:lnTo>
                    <a:pt x="22" y="3343"/>
                  </a:lnTo>
                  <a:lnTo>
                    <a:pt x="50" y="3183"/>
                  </a:lnTo>
                  <a:lnTo>
                    <a:pt x="88" y="3025"/>
                  </a:lnTo>
                  <a:lnTo>
                    <a:pt x="136" y="2873"/>
                  </a:lnTo>
                  <a:lnTo>
                    <a:pt x="193" y="2724"/>
                  </a:lnTo>
                  <a:lnTo>
                    <a:pt x="259" y="2581"/>
                  </a:lnTo>
                  <a:lnTo>
                    <a:pt x="335" y="2442"/>
                  </a:lnTo>
                  <a:lnTo>
                    <a:pt x="418" y="2310"/>
                  </a:lnTo>
                  <a:lnTo>
                    <a:pt x="511" y="2183"/>
                  </a:lnTo>
                  <a:lnTo>
                    <a:pt x="610" y="2063"/>
                  </a:lnTo>
                  <a:lnTo>
                    <a:pt x="718" y="1947"/>
                  </a:lnTo>
                  <a:lnTo>
                    <a:pt x="444" y="1561"/>
                  </a:lnTo>
                  <a:lnTo>
                    <a:pt x="428" y="1531"/>
                  </a:lnTo>
                  <a:lnTo>
                    <a:pt x="418" y="1498"/>
                  </a:lnTo>
                  <a:lnTo>
                    <a:pt x="417" y="1464"/>
                  </a:lnTo>
                  <a:lnTo>
                    <a:pt x="422" y="1433"/>
                  </a:lnTo>
                  <a:lnTo>
                    <a:pt x="435" y="1401"/>
                  </a:lnTo>
                  <a:lnTo>
                    <a:pt x="454" y="1373"/>
                  </a:lnTo>
                  <a:lnTo>
                    <a:pt x="480" y="1349"/>
                  </a:lnTo>
                  <a:lnTo>
                    <a:pt x="883" y="1065"/>
                  </a:lnTo>
                  <a:lnTo>
                    <a:pt x="915" y="1048"/>
                  </a:lnTo>
                  <a:lnTo>
                    <a:pt x="946" y="1039"/>
                  </a:lnTo>
                  <a:lnTo>
                    <a:pt x="980" y="1037"/>
                  </a:lnTo>
                  <a:lnTo>
                    <a:pt x="1013" y="1042"/>
                  </a:lnTo>
                  <a:lnTo>
                    <a:pt x="1045" y="1055"/>
                  </a:lnTo>
                  <a:lnTo>
                    <a:pt x="1073" y="1074"/>
                  </a:lnTo>
                  <a:lnTo>
                    <a:pt x="1095" y="1100"/>
                  </a:lnTo>
                  <a:lnTo>
                    <a:pt x="1367" y="1483"/>
                  </a:lnTo>
                  <a:lnTo>
                    <a:pt x="1499" y="1423"/>
                  </a:lnTo>
                  <a:lnTo>
                    <a:pt x="1632" y="1371"/>
                  </a:lnTo>
                  <a:lnTo>
                    <a:pt x="1770" y="1329"/>
                  </a:lnTo>
                  <a:lnTo>
                    <a:pt x="1913" y="1291"/>
                  </a:lnTo>
                  <a:lnTo>
                    <a:pt x="2058" y="1264"/>
                  </a:lnTo>
                  <a:lnTo>
                    <a:pt x="2058" y="1107"/>
                  </a:lnTo>
                  <a:lnTo>
                    <a:pt x="2053" y="1065"/>
                  </a:lnTo>
                  <a:lnTo>
                    <a:pt x="2038" y="1028"/>
                  </a:lnTo>
                  <a:lnTo>
                    <a:pt x="2017" y="992"/>
                  </a:lnTo>
                  <a:lnTo>
                    <a:pt x="1989" y="964"/>
                  </a:lnTo>
                  <a:lnTo>
                    <a:pt x="1954" y="942"/>
                  </a:lnTo>
                  <a:lnTo>
                    <a:pt x="1915" y="929"/>
                  </a:lnTo>
                  <a:lnTo>
                    <a:pt x="1874" y="924"/>
                  </a:lnTo>
                  <a:lnTo>
                    <a:pt x="1774" y="924"/>
                  </a:lnTo>
                  <a:lnTo>
                    <a:pt x="1731" y="920"/>
                  </a:lnTo>
                  <a:lnTo>
                    <a:pt x="1692" y="905"/>
                  </a:lnTo>
                  <a:lnTo>
                    <a:pt x="1659" y="883"/>
                  </a:lnTo>
                  <a:lnTo>
                    <a:pt x="1631" y="855"/>
                  </a:lnTo>
                  <a:lnTo>
                    <a:pt x="1608" y="821"/>
                  </a:lnTo>
                  <a:lnTo>
                    <a:pt x="1595" y="782"/>
                  </a:lnTo>
                  <a:lnTo>
                    <a:pt x="1590" y="741"/>
                  </a:lnTo>
                  <a:lnTo>
                    <a:pt x="1590" y="184"/>
                  </a:lnTo>
                  <a:lnTo>
                    <a:pt x="1595" y="141"/>
                  </a:lnTo>
                  <a:lnTo>
                    <a:pt x="1608" y="104"/>
                  </a:lnTo>
                  <a:lnTo>
                    <a:pt x="1631" y="69"/>
                  </a:lnTo>
                  <a:lnTo>
                    <a:pt x="1659" y="41"/>
                  </a:lnTo>
                  <a:lnTo>
                    <a:pt x="1692" y="20"/>
                  </a:lnTo>
                  <a:lnTo>
                    <a:pt x="1731" y="6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1D9A7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CAE280D-94C5-437E-9251-37BEA5342A9A}"/>
                </a:ext>
              </a:extLst>
            </p:cNvPr>
            <p:cNvSpPr txBox="1"/>
            <p:nvPr/>
          </p:nvSpPr>
          <p:spPr>
            <a:xfrm>
              <a:off x="9363933" y="3289807"/>
              <a:ext cx="1034697" cy="470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1A22"/>
      </a:accent1>
      <a:accent2>
        <a:srgbClr val="3CB2DF"/>
      </a:accent2>
      <a:accent3>
        <a:srgbClr val="126496"/>
      </a:accent3>
      <a:accent4>
        <a:srgbClr val="1D9A78"/>
      </a:accent4>
      <a:accent5>
        <a:srgbClr val="FA912C"/>
      </a:accent5>
      <a:accent6>
        <a:srgbClr val="FFB2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624</Words>
  <Application>Microsoft Office PowerPoint</Application>
  <PresentationFormat>Widescreen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FTM</cp:lastModifiedBy>
  <cp:revision>29</cp:revision>
  <dcterms:created xsi:type="dcterms:W3CDTF">2015-03-08T18:07:27Z</dcterms:created>
  <dcterms:modified xsi:type="dcterms:W3CDTF">2017-10-09T15:45:54Z</dcterms:modified>
</cp:coreProperties>
</file>