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1" r:id="rId2"/>
    <p:sldId id="272" r:id="rId3"/>
    <p:sldId id="273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>
        <p:scale>
          <a:sx n="100" d="100"/>
          <a:sy n="100" d="100"/>
        </p:scale>
        <p:origin x="1544" y="68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slidemodel.com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7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0" y="4638484"/>
            <a:ext cx="12188825" cy="2219516"/>
          </a:xfrm>
          <a:prstGeom prst="rect">
            <a:avLst/>
          </a:pr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 Step Kinetic Pendulum PowerPoint Template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4459899" y="5787719"/>
            <a:ext cx="31961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Insert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here.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277373" y="3205575"/>
            <a:ext cx="7634078" cy="3007364"/>
          </a:xfrm>
          <a:prstGeom prst="roundRect">
            <a:avLst>
              <a:gd name="adj" fmla="val 447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09600" dir="4920000" sx="90000" sy="-19000" rotWithShape="0">
              <a:prstClr val="black">
                <a:alpha val="56000"/>
              </a:prstClr>
            </a:outerShdw>
          </a:effectLst>
          <a:scene3d>
            <a:camera prst="perspectiveRelaxed" fov="4500000">
              <a:rot lat="17400000" lon="0" rev="0"/>
            </a:camera>
            <a:lightRig rig="threePt" dir="t">
              <a:rot lat="0" lon="0" rev="18600000"/>
            </a:lightRig>
          </a:scene3d>
          <a:sp3d prstMaterial="plastic">
            <a:bevelT w="127000" h="63500" prst="coolSlant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5" name="Group 34"/>
          <p:cNvGrpSpPr/>
          <p:nvPr/>
        </p:nvGrpSpPr>
        <p:grpSpPr>
          <a:xfrm>
            <a:off x="3102367" y="1745805"/>
            <a:ext cx="5995108" cy="2887284"/>
            <a:chOff x="2364730" y="1671225"/>
            <a:chExt cx="7456933" cy="3591311"/>
          </a:xfrm>
        </p:grpSpPr>
        <p:sp>
          <p:nvSpPr>
            <p:cNvPr id="36" name="Oval 35"/>
            <p:cNvSpPr/>
            <p:nvPr/>
          </p:nvSpPr>
          <p:spPr>
            <a:xfrm>
              <a:off x="2364730" y="5086123"/>
              <a:ext cx="622880" cy="162709"/>
            </a:xfrm>
            <a:prstGeom prst="ellipse">
              <a:avLst/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9198783" y="5099827"/>
              <a:ext cx="622880" cy="162709"/>
            </a:xfrm>
            <a:prstGeom prst="ellipse">
              <a:avLst/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513012" y="1671225"/>
              <a:ext cx="7145547" cy="3510375"/>
              <a:chOff x="2513012" y="1671225"/>
              <a:chExt cx="7145547" cy="3510375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2513012" y="1676400"/>
                <a:ext cx="7145547" cy="3505200"/>
                <a:chOff x="2513012" y="1676400"/>
                <a:chExt cx="7145547" cy="350520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2589212" y="1676400"/>
                  <a:ext cx="6993147" cy="3505200"/>
                  <a:chOff x="2589212" y="1676400"/>
                  <a:chExt cx="6993147" cy="3505200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2589212" y="1676400"/>
                    <a:ext cx="152400" cy="3505200"/>
                  </a:xfrm>
                  <a:prstGeom prst="rect">
                    <a:avLst/>
                  </a:prstGeom>
                  <a:gradFill>
                    <a:gsLst>
                      <a:gs pos="29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  <a:gs pos="833">
                        <a:schemeClr val="bg1">
                          <a:lumMod val="50000"/>
                        </a:schemeClr>
                      </a:gs>
                      <a:gs pos="66000">
                        <a:schemeClr val="bg1">
                          <a:lumMod val="85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9429959" y="1676400"/>
                    <a:ext cx="152400" cy="3505200"/>
                  </a:xfrm>
                  <a:prstGeom prst="rect">
                    <a:avLst/>
                  </a:prstGeom>
                  <a:gradFill>
                    <a:gsLst>
                      <a:gs pos="29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  <a:gs pos="833">
                        <a:schemeClr val="bg1">
                          <a:lumMod val="50000"/>
                        </a:schemeClr>
                      </a:gs>
                      <a:gs pos="66000">
                        <a:schemeClr val="bg1">
                          <a:lumMod val="85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2589212" y="1676400"/>
                    <a:ext cx="6993147" cy="152400"/>
                  </a:xfrm>
                  <a:prstGeom prst="rect">
                    <a:avLst/>
                  </a:prstGeom>
                  <a:gradFill flip="none" rotWithShape="1">
                    <a:gsLst>
                      <a:gs pos="29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  <a:gs pos="833">
                        <a:schemeClr val="bg1">
                          <a:lumMod val="50000"/>
                        </a:schemeClr>
                      </a:gs>
                      <a:gs pos="66000">
                        <a:schemeClr val="bg1">
                          <a:lumMod val="8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53" name="Round Same Side Corner Rectangle 52"/>
                <p:cNvSpPr/>
                <p:nvPr/>
              </p:nvSpPr>
              <p:spPr>
                <a:xfrm>
                  <a:off x="2513012" y="4724400"/>
                  <a:ext cx="304800" cy="457200"/>
                </a:xfrm>
                <a:prstGeom prst="round2SameRect">
                  <a:avLst>
                    <a:gd name="adj1" fmla="val 31761"/>
                    <a:gd name="adj2" fmla="val 0"/>
                  </a:avLst>
                </a:prstGeom>
                <a:gradFill flip="none" rotWithShape="1">
                  <a:gsLst>
                    <a:gs pos="29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  <a:gs pos="833">
                      <a:schemeClr val="bg1">
                        <a:lumMod val="50000"/>
                      </a:schemeClr>
                    </a:gs>
                    <a:gs pos="66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" name="Round Same Side Corner Rectangle 53"/>
                <p:cNvSpPr/>
                <p:nvPr/>
              </p:nvSpPr>
              <p:spPr>
                <a:xfrm>
                  <a:off x="9353759" y="4724400"/>
                  <a:ext cx="304800" cy="457200"/>
                </a:xfrm>
                <a:prstGeom prst="round2SameRect">
                  <a:avLst>
                    <a:gd name="adj1" fmla="val 31761"/>
                    <a:gd name="adj2" fmla="val 0"/>
                  </a:avLst>
                </a:prstGeom>
                <a:gradFill>
                  <a:gsLst>
                    <a:gs pos="29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  <a:gs pos="833">
                      <a:schemeClr val="bg1">
                        <a:lumMod val="50000"/>
                      </a:schemeClr>
                    </a:gs>
                    <a:gs pos="66000">
                      <a:schemeClr val="bg1">
                        <a:lumMod val="85000"/>
                      </a:schemeClr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2589210" y="1671225"/>
                <a:ext cx="359729" cy="365868"/>
                <a:chOff x="2589210" y="1671225"/>
                <a:chExt cx="359729" cy="365868"/>
              </a:xfrm>
            </p:grpSpPr>
            <p:sp>
              <p:nvSpPr>
                <p:cNvPr id="47" name="L-Shape 46"/>
                <p:cNvSpPr/>
                <p:nvPr/>
              </p:nvSpPr>
              <p:spPr>
                <a:xfrm rot="5400000">
                  <a:off x="2584737" y="1678500"/>
                  <a:ext cx="363066" cy="354119"/>
                </a:xfrm>
                <a:prstGeom prst="corner">
                  <a:avLst>
                    <a:gd name="adj1" fmla="val 42821"/>
                    <a:gd name="adj2" fmla="val 4282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outerShdw blurRad="25400" dir="4200000" algn="t" rotWithShape="0">
                    <a:prstClr val="black">
                      <a:alpha val="9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" name="Flowchart: Manual Input 19"/>
                <p:cNvSpPr/>
                <p:nvPr/>
              </p:nvSpPr>
              <p:spPr>
                <a:xfrm>
                  <a:off x="2648749" y="1718859"/>
                  <a:ext cx="300190" cy="112322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3446"/>
                    <a:gd name="connsiteY0" fmla="*/ 0 h 10812"/>
                    <a:gd name="connsiteX1" fmla="*/ 13446 w 13446"/>
                    <a:gd name="connsiteY1" fmla="*/ 812 h 10812"/>
                    <a:gd name="connsiteX2" fmla="*/ 13446 w 13446"/>
                    <a:gd name="connsiteY2" fmla="*/ 10812 h 10812"/>
                    <a:gd name="connsiteX3" fmla="*/ 3446 w 13446"/>
                    <a:gd name="connsiteY3" fmla="*/ 10812 h 10812"/>
                    <a:gd name="connsiteX4" fmla="*/ 0 w 13446"/>
                    <a:gd name="connsiteY4" fmla="*/ 0 h 10812"/>
                    <a:gd name="connsiteX0" fmla="*/ 0 w 13446"/>
                    <a:gd name="connsiteY0" fmla="*/ 0 h 10812"/>
                    <a:gd name="connsiteX1" fmla="*/ 13446 w 13446"/>
                    <a:gd name="connsiteY1" fmla="*/ 187 h 10812"/>
                    <a:gd name="connsiteX2" fmla="*/ 13446 w 13446"/>
                    <a:gd name="connsiteY2" fmla="*/ 10812 h 10812"/>
                    <a:gd name="connsiteX3" fmla="*/ 3446 w 13446"/>
                    <a:gd name="connsiteY3" fmla="*/ 10812 h 10812"/>
                    <a:gd name="connsiteX4" fmla="*/ 0 w 13446"/>
                    <a:gd name="connsiteY4" fmla="*/ 0 h 10812"/>
                    <a:gd name="connsiteX0" fmla="*/ 0 w 14020"/>
                    <a:gd name="connsiteY0" fmla="*/ 0 h 10812"/>
                    <a:gd name="connsiteX1" fmla="*/ 14020 w 14020"/>
                    <a:gd name="connsiteY1" fmla="*/ 187 h 10812"/>
                    <a:gd name="connsiteX2" fmla="*/ 14020 w 14020"/>
                    <a:gd name="connsiteY2" fmla="*/ 10812 h 10812"/>
                    <a:gd name="connsiteX3" fmla="*/ 4020 w 14020"/>
                    <a:gd name="connsiteY3" fmla="*/ 10812 h 10812"/>
                    <a:gd name="connsiteX4" fmla="*/ 0 w 14020"/>
                    <a:gd name="connsiteY4" fmla="*/ 0 h 10812"/>
                    <a:gd name="connsiteX0" fmla="*/ 0 w 14479"/>
                    <a:gd name="connsiteY0" fmla="*/ 489 h 10625"/>
                    <a:gd name="connsiteX1" fmla="*/ 14479 w 14479"/>
                    <a:gd name="connsiteY1" fmla="*/ 0 h 10625"/>
                    <a:gd name="connsiteX2" fmla="*/ 14479 w 14479"/>
                    <a:gd name="connsiteY2" fmla="*/ 10625 h 10625"/>
                    <a:gd name="connsiteX3" fmla="*/ 4479 w 14479"/>
                    <a:gd name="connsiteY3" fmla="*/ 10625 h 10625"/>
                    <a:gd name="connsiteX4" fmla="*/ 0 w 14479"/>
                    <a:gd name="connsiteY4" fmla="*/ 489 h 10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79" h="10625">
                      <a:moveTo>
                        <a:pt x="0" y="489"/>
                      </a:moveTo>
                      <a:lnTo>
                        <a:pt x="14479" y="0"/>
                      </a:lnTo>
                      <a:lnTo>
                        <a:pt x="14479" y="10625"/>
                      </a:lnTo>
                      <a:lnTo>
                        <a:pt x="4479" y="10625"/>
                      </a:lnTo>
                      <a:lnTo>
                        <a:pt x="0" y="489"/>
                      </a:lnTo>
                      <a:close/>
                    </a:path>
                  </a:pathLst>
                </a:custGeom>
                <a:gradFill>
                  <a:gsLst>
                    <a:gs pos="833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9" name="Flowchart: Manual Input 19"/>
                <p:cNvSpPr/>
                <p:nvPr/>
              </p:nvSpPr>
              <p:spPr>
                <a:xfrm rot="16200000" flipH="1">
                  <a:off x="2575650" y="1871126"/>
                  <a:ext cx="271620" cy="60310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3446"/>
                    <a:gd name="connsiteY0" fmla="*/ 0 h 10812"/>
                    <a:gd name="connsiteX1" fmla="*/ 13446 w 13446"/>
                    <a:gd name="connsiteY1" fmla="*/ 812 h 10812"/>
                    <a:gd name="connsiteX2" fmla="*/ 13446 w 13446"/>
                    <a:gd name="connsiteY2" fmla="*/ 10812 h 10812"/>
                    <a:gd name="connsiteX3" fmla="*/ 3446 w 13446"/>
                    <a:gd name="connsiteY3" fmla="*/ 10812 h 10812"/>
                    <a:gd name="connsiteX4" fmla="*/ 0 w 13446"/>
                    <a:gd name="connsiteY4" fmla="*/ 0 h 10812"/>
                    <a:gd name="connsiteX0" fmla="*/ 0 w 13446"/>
                    <a:gd name="connsiteY0" fmla="*/ 0 h 10812"/>
                    <a:gd name="connsiteX1" fmla="*/ 13446 w 13446"/>
                    <a:gd name="connsiteY1" fmla="*/ 187 h 10812"/>
                    <a:gd name="connsiteX2" fmla="*/ 13446 w 13446"/>
                    <a:gd name="connsiteY2" fmla="*/ 10812 h 10812"/>
                    <a:gd name="connsiteX3" fmla="*/ 3446 w 13446"/>
                    <a:gd name="connsiteY3" fmla="*/ 10812 h 10812"/>
                    <a:gd name="connsiteX4" fmla="*/ 0 w 13446"/>
                    <a:gd name="connsiteY4" fmla="*/ 0 h 10812"/>
                    <a:gd name="connsiteX0" fmla="*/ 0 w 14020"/>
                    <a:gd name="connsiteY0" fmla="*/ 438 h 10625"/>
                    <a:gd name="connsiteX1" fmla="*/ 14020 w 14020"/>
                    <a:gd name="connsiteY1" fmla="*/ 0 h 10625"/>
                    <a:gd name="connsiteX2" fmla="*/ 14020 w 14020"/>
                    <a:gd name="connsiteY2" fmla="*/ 10625 h 10625"/>
                    <a:gd name="connsiteX3" fmla="*/ 4020 w 14020"/>
                    <a:gd name="connsiteY3" fmla="*/ 10625 h 10625"/>
                    <a:gd name="connsiteX4" fmla="*/ 0 w 14020"/>
                    <a:gd name="connsiteY4" fmla="*/ 438 h 10625"/>
                    <a:gd name="connsiteX0" fmla="*/ 0 w 13675"/>
                    <a:gd name="connsiteY0" fmla="*/ 439 h 10625"/>
                    <a:gd name="connsiteX1" fmla="*/ 13675 w 13675"/>
                    <a:gd name="connsiteY1" fmla="*/ 0 h 10625"/>
                    <a:gd name="connsiteX2" fmla="*/ 13675 w 13675"/>
                    <a:gd name="connsiteY2" fmla="*/ 10625 h 10625"/>
                    <a:gd name="connsiteX3" fmla="*/ 3675 w 13675"/>
                    <a:gd name="connsiteY3" fmla="*/ 10625 h 10625"/>
                    <a:gd name="connsiteX4" fmla="*/ 0 w 13675"/>
                    <a:gd name="connsiteY4" fmla="*/ 439 h 10625"/>
                    <a:gd name="connsiteX0" fmla="*/ 0 w 13101"/>
                    <a:gd name="connsiteY0" fmla="*/ 0 h 11059"/>
                    <a:gd name="connsiteX1" fmla="*/ 13101 w 13101"/>
                    <a:gd name="connsiteY1" fmla="*/ 434 h 11059"/>
                    <a:gd name="connsiteX2" fmla="*/ 13101 w 13101"/>
                    <a:gd name="connsiteY2" fmla="*/ 11059 h 11059"/>
                    <a:gd name="connsiteX3" fmla="*/ 3101 w 13101"/>
                    <a:gd name="connsiteY3" fmla="*/ 11059 h 11059"/>
                    <a:gd name="connsiteX4" fmla="*/ 0 w 13101"/>
                    <a:gd name="connsiteY4" fmla="*/ 0 h 11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01" h="11059">
                      <a:moveTo>
                        <a:pt x="0" y="0"/>
                      </a:moveTo>
                      <a:lnTo>
                        <a:pt x="13101" y="434"/>
                      </a:lnTo>
                      <a:lnTo>
                        <a:pt x="13101" y="11059"/>
                      </a:lnTo>
                      <a:lnTo>
                        <a:pt x="3101" y="110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833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0" name="Flowchart: Manual Input 21"/>
                <p:cNvSpPr/>
                <p:nvPr/>
              </p:nvSpPr>
              <p:spPr>
                <a:xfrm rot="5400000">
                  <a:off x="2431989" y="1828447"/>
                  <a:ext cx="365867" cy="51423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4431 w 10000"/>
                    <a:gd name="connsiteY0" fmla="*/ 4272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4431 w 10000"/>
                    <a:gd name="connsiteY4" fmla="*/ 4272 h 10000"/>
                    <a:gd name="connsiteX0" fmla="*/ 4431 w 10069"/>
                    <a:gd name="connsiteY0" fmla="*/ 0 h 5728"/>
                    <a:gd name="connsiteX1" fmla="*/ 10069 w 10069"/>
                    <a:gd name="connsiteY1" fmla="*/ 1894 h 5728"/>
                    <a:gd name="connsiteX2" fmla="*/ 10000 w 10069"/>
                    <a:gd name="connsiteY2" fmla="*/ 5728 h 5728"/>
                    <a:gd name="connsiteX3" fmla="*/ 0 w 10069"/>
                    <a:gd name="connsiteY3" fmla="*/ 5728 h 5728"/>
                    <a:gd name="connsiteX4" fmla="*/ 4431 w 10069"/>
                    <a:gd name="connsiteY4" fmla="*/ 0 h 5728"/>
                    <a:gd name="connsiteX0" fmla="*/ 1169 w 10000"/>
                    <a:gd name="connsiteY0" fmla="*/ 942 h 6693"/>
                    <a:gd name="connsiteX1" fmla="*/ 10000 w 10000"/>
                    <a:gd name="connsiteY1" fmla="*/ 0 h 6693"/>
                    <a:gd name="connsiteX2" fmla="*/ 9931 w 10000"/>
                    <a:gd name="connsiteY2" fmla="*/ 6693 h 6693"/>
                    <a:gd name="connsiteX3" fmla="*/ 0 w 10000"/>
                    <a:gd name="connsiteY3" fmla="*/ 6693 h 6693"/>
                    <a:gd name="connsiteX4" fmla="*/ 1169 w 10000"/>
                    <a:gd name="connsiteY4" fmla="*/ 942 h 6693"/>
                    <a:gd name="connsiteX0" fmla="*/ 1169 w 9931"/>
                    <a:gd name="connsiteY0" fmla="*/ 0 h 8593"/>
                    <a:gd name="connsiteX1" fmla="*/ 9871 w 9931"/>
                    <a:gd name="connsiteY1" fmla="*/ 185 h 8593"/>
                    <a:gd name="connsiteX2" fmla="*/ 9931 w 9931"/>
                    <a:gd name="connsiteY2" fmla="*/ 8593 h 8593"/>
                    <a:gd name="connsiteX3" fmla="*/ 0 w 9931"/>
                    <a:gd name="connsiteY3" fmla="*/ 8593 h 8593"/>
                    <a:gd name="connsiteX4" fmla="*/ 1169 w 9931"/>
                    <a:gd name="connsiteY4" fmla="*/ 0 h 8593"/>
                    <a:gd name="connsiteX0" fmla="*/ 1177 w 10010"/>
                    <a:gd name="connsiteY0" fmla="*/ 0 h 10000"/>
                    <a:gd name="connsiteX1" fmla="*/ 10005 w 10010"/>
                    <a:gd name="connsiteY1" fmla="*/ 678 h 10000"/>
                    <a:gd name="connsiteX2" fmla="*/ 10000 w 10010"/>
                    <a:gd name="connsiteY2" fmla="*/ 10000 h 10000"/>
                    <a:gd name="connsiteX3" fmla="*/ 0 w 10010"/>
                    <a:gd name="connsiteY3" fmla="*/ 10000 h 10000"/>
                    <a:gd name="connsiteX4" fmla="*/ 1177 w 1001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10" h="10000">
                      <a:moveTo>
                        <a:pt x="1177" y="0"/>
                      </a:moveTo>
                      <a:lnTo>
                        <a:pt x="10005" y="678"/>
                      </a:lnTo>
                      <a:cubicBezTo>
                        <a:pt x="10025" y="3940"/>
                        <a:pt x="9980" y="6738"/>
                        <a:pt x="10000" y="10000"/>
                      </a:cubicBezTo>
                      <a:lnTo>
                        <a:pt x="0" y="10000"/>
                      </a:lnTo>
                      <a:lnTo>
                        <a:pt x="1177" y="0"/>
                      </a:lnTo>
                      <a:close/>
                    </a:path>
                  </a:pathLst>
                </a:custGeom>
                <a:gradFill>
                  <a:gsLst>
                    <a:gs pos="833">
                      <a:schemeClr val="bg1">
                        <a:lumMod val="48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" name="Flowchart: Manual Input 21"/>
                <p:cNvSpPr/>
                <p:nvPr/>
              </p:nvSpPr>
              <p:spPr>
                <a:xfrm rot="10800000" flipH="1">
                  <a:off x="2592596" y="1673744"/>
                  <a:ext cx="356343" cy="45719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4431 w 10000"/>
                    <a:gd name="connsiteY0" fmla="*/ 4272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4431 w 10000"/>
                    <a:gd name="connsiteY4" fmla="*/ 4272 h 10000"/>
                    <a:gd name="connsiteX0" fmla="*/ 4431 w 10069"/>
                    <a:gd name="connsiteY0" fmla="*/ 0 h 5728"/>
                    <a:gd name="connsiteX1" fmla="*/ 10069 w 10069"/>
                    <a:gd name="connsiteY1" fmla="*/ 1894 h 5728"/>
                    <a:gd name="connsiteX2" fmla="*/ 10000 w 10069"/>
                    <a:gd name="connsiteY2" fmla="*/ 5728 h 5728"/>
                    <a:gd name="connsiteX3" fmla="*/ 0 w 10069"/>
                    <a:gd name="connsiteY3" fmla="*/ 5728 h 5728"/>
                    <a:gd name="connsiteX4" fmla="*/ 4431 w 10069"/>
                    <a:gd name="connsiteY4" fmla="*/ 0 h 5728"/>
                    <a:gd name="connsiteX0" fmla="*/ 1169 w 10000"/>
                    <a:gd name="connsiteY0" fmla="*/ 942 h 6693"/>
                    <a:gd name="connsiteX1" fmla="*/ 10000 w 10000"/>
                    <a:gd name="connsiteY1" fmla="*/ 0 h 6693"/>
                    <a:gd name="connsiteX2" fmla="*/ 9931 w 10000"/>
                    <a:gd name="connsiteY2" fmla="*/ 6693 h 6693"/>
                    <a:gd name="connsiteX3" fmla="*/ 0 w 10000"/>
                    <a:gd name="connsiteY3" fmla="*/ 6693 h 6693"/>
                    <a:gd name="connsiteX4" fmla="*/ 1169 w 10000"/>
                    <a:gd name="connsiteY4" fmla="*/ 942 h 6693"/>
                    <a:gd name="connsiteX0" fmla="*/ 1169 w 9931"/>
                    <a:gd name="connsiteY0" fmla="*/ 0 h 8593"/>
                    <a:gd name="connsiteX1" fmla="*/ 9871 w 9931"/>
                    <a:gd name="connsiteY1" fmla="*/ 185 h 8593"/>
                    <a:gd name="connsiteX2" fmla="*/ 9931 w 9931"/>
                    <a:gd name="connsiteY2" fmla="*/ 8593 h 8593"/>
                    <a:gd name="connsiteX3" fmla="*/ 0 w 9931"/>
                    <a:gd name="connsiteY3" fmla="*/ 8593 h 8593"/>
                    <a:gd name="connsiteX4" fmla="*/ 1169 w 9931"/>
                    <a:gd name="connsiteY4" fmla="*/ 0 h 8593"/>
                    <a:gd name="connsiteX0" fmla="*/ 1177 w 10010"/>
                    <a:gd name="connsiteY0" fmla="*/ 0 h 10000"/>
                    <a:gd name="connsiteX1" fmla="*/ 10005 w 10010"/>
                    <a:gd name="connsiteY1" fmla="*/ 678 h 10000"/>
                    <a:gd name="connsiteX2" fmla="*/ 10000 w 10010"/>
                    <a:gd name="connsiteY2" fmla="*/ 10000 h 10000"/>
                    <a:gd name="connsiteX3" fmla="*/ 0 w 10010"/>
                    <a:gd name="connsiteY3" fmla="*/ 10000 h 10000"/>
                    <a:gd name="connsiteX4" fmla="*/ 1177 w 1001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10" h="10000">
                      <a:moveTo>
                        <a:pt x="1177" y="0"/>
                      </a:moveTo>
                      <a:lnTo>
                        <a:pt x="10005" y="678"/>
                      </a:lnTo>
                      <a:cubicBezTo>
                        <a:pt x="10025" y="3940"/>
                        <a:pt x="9980" y="6738"/>
                        <a:pt x="10000" y="10000"/>
                      </a:cubicBezTo>
                      <a:lnTo>
                        <a:pt x="0" y="10000"/>
                      </a:lnTo>
                      <a:lnTo>
                        <a:pt x="1177" y="0"/>
                      </a:lnTo>
                      <a:close/>
                    </a:path>
                  </a:pathLst>
                </a:custGeom>
                <a:gradFill>
                  <a:gsLst>
                    <a:gs pos="833">
                      <a:schemeClr val="bg1">
                        <a:lumMod val="48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 rot="5400000">
                <a:off x="9225068" y="1673980"/>
                <a:ext cx="359729" cy="365868"/>
                <a:chOff x="2589210" y="1671225"/>
                <a:chExt cx="359729" cy="365868"/>
              </a:xfrm>
            </p:grpSpPr>
            <p:sp>
              <p:nvSpPr>
                <p:cNvPr id="42" name="L-Shape 41"/>
                <p:cNvSpPr/>
                <p:nvPr/>
              </p:nvSpPr>
              <p:spPr>
                <a:xfrm rot="5400000">
                  <a:off x="2584737" y="1678500"/>
                  <a:ext cx="363066" cy="354119"/>
                </a:xfrm>
                <a:prstGeom prst="corner">
                  <a:avLst>
                    <a:gd name="adj1" fmla="val 42821"/>
                    <a:gd name="adj2" fmla="val 4282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outerShdw blurRad="25400" dir="4200000" algn="t" rotWithShape="0">
                    <a:prstClr val="black">
                      <a:alpha val="9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3" name="Flowchart: Manual Input 19"/>
                <p:cNvSpPr/>
                <p:nvPr/>
              </p:nvSpPr>
              <p:spPr>
                <a:xfrm>
                  <a:off x="2648749" y="1718859"/>
                  <a:ext cx="300190" cy="112322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3446"/>
                    <a:gd name="connsiteY0" fmla="*/ 0 h 10812"/>
                    <a:gd name="connsiteX1" fmla="*/ 13446 w 13446"/>
                    <a:gd name="connsiteY1" fmla="*/ 812 h 10812"/>
                    <a:gd name="connsiteX2" fmla="*/ 13446 w 13446"/>
                    <a:gd name="connsiteY2" fmla="*/ 10812 h 10812"/>
                    <a:gd name="connsiteX3" fmla="*/ 3446 w 13446"/>
                    <a:gd name="connsiteY3" fmla="*/ 10812 h 10812"/>
                    <a:gd name="connsiteX4" fmla="*/ 0 w 13446"/>
                    <a:gd name="connsiteY4" fmla="*/ 0 h 10812"/>
                    <a:gd name="connsiteX0" fmla="*/ 0 w 13446"/>
                    <a:gd name="connsiteY0" fmla="*/ 0 h 10812"/>
                    <a:gd name="connsiteX1" fmla="*/ 13446 w 13446"/>
                    <a:gd name="connsiteY1" fmla="*/ 187 h 10812"/>
                    <a:gd name="connsiteX2" fmla="*/ 13446 w 13446"/>
                    <a:gd name="connsiteY2" fmla="*/ 10812 h 10812"/>
                    <a:gd name="connsiteX3" fmla="*/ 3446 w 13446"/>
                    <a:gd name="connsiteY3" fmla="*/ 10812 h 10812"/>
                    <a:gd name="connsiteX4" fmla="*/ 0 w 13446"/>
                    <a:gd name="connsiteY4" fmla="*/ 0 h 10812"/>
                    <a:gd name="connsiteX0" fmla="*/ 0 w 14020"/>
                    <a:gd name="connsiteY0" fmla="*/ 0 h 10812"/>
                    <a:gd name="connsiteX1" fmla="*/ 14020 w 14020"/>
                    <a:gd name="connsiteY1" fmla="*/ 187 h 10812"/>
                    <a:gd name="connsiteX2" fmla="*/ 14020 w 14020"/>
                    <a:gd name="connsiteY2" fmla="*/ 10812 h 10812"/>
                    <a:gd name="connsiteX3" fmla="*/ 4020 w 14020"/>
                    <a:gd name="connsiteY3" fmla="*/ 10812 h 10812"/>
                    <a:gd name="connsiteX4" fmla="*/ 0 w 14020"/>
                    <a:gd name="connsiteY4" fmla="*/ 0 h 10812"/>
                    <a:gd name="connsiteX0" fmla="*/ 0 w 14479"/>
                    <a:gd name="connsiteY0" fmla="*/ 489 h 10625"/>
                    <a:gd name="connsiteX1" fmla="*/ 14479 w 14479"/>
                    <a:gd name="connsiteY1" fmla="*/ 0 h 10625"/>
                    <a:gd name="connsiteX2" fmla="*/ 14479 w 14479"/>
                    <a:gd name="connsiteY2" fmla="*/ 10625 h 10625"/>
                    <a:gd name="connsiteX3" fmla="*/ 4479 w 14479"/>
                    <a:gd name="connsiteY3" fmla="*/ 10625 h 10625"/>
                    <a:gd name="connsiteX4" fmla="*/ 0 w 14479"/>
                    <a:gd name="connsiteY4" fmla="*/ 489 h 10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79" h="10625">
                      <a:moveTo>
                        <a:pt x="0" y="489"/>
                      </a:moveTo>
                      <a:lnTo>
                        <a:pt x="14479" y="0"/>
                      </a:lnTo>
                      <a:lnTo>
                        <a:pt x="14479" y="10625"/>
                      </a:lnTo>
                      <a:lnTo>
                        <a:pt x="4479" y="10625"/>
                      </a:lnTo>
                      <a:lnTo>
                        <a:pt x="0" y="489"/>
                      </a:lnTo>
                      <a:close/>
                    </a:path>
                  </a:pathLst>
                </a:custGeom>
                <a:gradFill>
                  <a:gsLst>
                    <a:gs pos="833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4" name="Flowchart: Manual Input 19"/>
                <p:cNvSpPr/>
                <p:nvPr/>
              </p:nvSpPr>
              <p:spPr>
                <a:xfrm rot="16200000" flipH="1">
                  <a:off x="2575650" y="1871126"/>
                  <a:ext cx="271620" cy="60310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3446"/>
                    <a:gd name="connsiteY0" fmla="*/ 0 h 10812"/>
                    <a:gd name="connsiteX1" fmla="*/ 13446 w 13446"/>
                    <a:gd name="connsiteY1" fmla="*/ 812 h 10812"/>
                    <a:gd name="connsiteX2" fmla="*/ 13446 w 13446"/>
                    <a:gd name="connsiteY2" fmla="*/ 10812 h 10812"/>
                    <a:gd name="connsiteX3" fmla="*/ 3446 w 13446"/>
                    <a:gd name="connsiteY3" fmla="*/ 10812 h 10812"/>
                    <a:gd name="connsiteX4" fmla="*/ 0 w 13446"/>
                    <a:gd name="connsiteY4" fmla="*/ 0 h 10812"/>
                    <a:gd name="connsiteX0" fmla="*/ 0 w 13446"/>
                    <a:gd name="connsiteY0" fmla="*/ 0 h 10812"/>
                    <a:gd name="connsiteX1" fmla="*/ 13446 w 13446"/>
                    <a:gd name="connsiteY1" fmla="*/ 187 h 10812"/>
                    <a:gd name="connsiteX2" fmla="*/ 13446 w 13446"/>
                    <a:gd name="connsiteY2" fmla="*/ 10812 h 10812"/>
                    <a:gd name="connsiteX3" fmla="*/ 3446 w 13446"/>
                    <a:gd name="connsiteY3" fmla="*/ 10812 h 10812"/>
                    <a:gd name="connsiteX4" fmla="*/ 0 w 13446"/>
                    <a:gd name="connsiteY4" fmla="*/ 0 h 10812"/>
                    <a:gd name="connsiteX0" fmla="*/ 0 w 14020"/>
                    <a:gd name="connsiteY0" fmla="*/ 438 h 10625"/>
                    <a:gd name="connsiteX1" fmla="*/ 14020 w 14020"/>
                    <a:gd name="connsiteY1" fmla="*/ 0 h 10625"/>
                    <a:gd name="connsiteX2" fmla="*/ 14020 w 14020"/>
                    <a:gd name="connsiteY2" fmla="*/ 10625 h 10625"/>
                    <a:gd name="connsiteX3" fmla="*/ 4020 w 14020"/>
                    <a:gd name="connsiteY3" fmla="*/ 10625 h 10625"/>
                    <a:gd name="connsiteX4" fmla="*/ 0 w 14020"/>
                    <a:gd name="connsiteY4" fmla="*/ 438 h 10625"/>
                    <a:gd name="connsiteX0" fmla="*/ 0 w 13675"/>
                    <a:gd name="connsiteY0" fmla="*/ 439 h 10625"/>
                    <a:gd name="connsiteX1" fmla="*/ 13675 w 13675"/>
                    <a:gd name="connsiteY1" fmla="*/ 0 h 10625"/>
                    <a:gd name="connsiteX2" fmla="*/ 13675 w 13675"/>
                    <a:gd name="connsiteY2" fmla="*/ 10625 h 10625"/>
                    <a:gd name="connsiteX3" fmla="*/ 3675 w 13675"/>
                    <a:gd name="connsiteY3" fmla="*/ 10625 h 10625"/>
                    <a:gd name="connsiteX4" fmla="*/ 0 w 13675"/>
                    <a:gd name="connsiteY4" fmla="*/ 439 h 10625"/>
                    <a:gd name="connsiteX0" fmla="*/ 0 w 13101"/>
                    <a:gd name="connsiteY0" fmla="*/ 0 h 11059"/>
                    <a:gd name="connsiteX1" fmla="*/ 13101 w 13101"/>
                    <a:gd name="connsiteY1" fmla="*/ 434 h 11059"/>
                    <a:gd name="connsiteX2" fmla="*/ 13101 w 13101"/>
                    <a:gd name="connsiteY2" fmla="*/ 11059 h 11059"/>
                    <a:gd name="connsiteX3" fmla="*/ 3101 w 13101"/>
                    <a:gd name="connsiteY3" fmla="*/ 11059 h 11059"/>
                    <a:gd name="connsiteX4" fmla="*/ 0 w 13101"/>
                    <a:gd name="connsiteY4" fmla="*/ 0 h 11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01" h="11059">
                      <a:moveTo>
                        <a:pt x="0" y="0"/>
                      </a:moveTo>
                      <a:lnTo>
                        <a:pt x="13101" y="434"/>
                      </a:lnTo>
                      <a:lnTo>
                        <a:pt x="13101" y="11059"/>
                      </a:lnTo>
                      <a:lnTo>
                        <a:pt x="3101" y="110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833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5" name="Flowchart: Manual Input 21"/>
                <p:cNvSpPr/>
                <p:nvPr/>
              </p:nvSpPr>
              <p:spPr>
                <a:xfrm rot="5400000">
                  <a:off x="2431989" y="1828447"/>
                  <a:ext cx="365867" cy="51423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4431 w 10000"/>
                    <a:gd name="connsiteY0" fmla="*/ 4272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4431 w 10000"/>
                    <a:gd name="connsiteY4" fmla="*/ 4272 h 10000"/>
                    <a:gd name="connsiteX0" fmla="*/ 4431 w 10069"/>
                    <a:gd name="connsiteY0" fmla="*/ 0 h 5728"/>
                    <a:gd name="connsiteX1" fmla="*/ 10069 w 10069"/>
                    <a:gd name="connsiteY1" fmla="*/ 1894 h 5728"/>
                    <a:gd name="connsiteX2" fmla="*/ 10000 w 10069"/>
                    <a:gd name="connsiteY2" fmla="*/ 5728 h 5728"/>
                    <a:gd name="connsiteX3" fmla="*/ 0 w 10069"/>
                    <a:gd name="connsiteY3" fmla="*/ 5728 h 5728"/>
                    <a:gd name="connsiteX4" fmla="*/ 4431 w 10069"/>
                    <a:gd name="connsiteY4" fmla="*/ 0 h 5728"/>
                    <a:gd name="connsiteX0" fmla="*/ 1169 w 10000"/>
                    <a:gd name="connsiteY0" fmla="*/ 942 h 6693"/>
                    <a:gd name="connsiteX1" fmla="*/ 10000 w 10000"/>
                    <a:gd name="connsiteY1" fmla="*/ 0 h 6693"/>
                    <a:gd name="connsiteX2" fmla="*/ 9931 w 10000"/>
                    <a:gd name="connsiteY2" fmla="*/ 6693 h 6693"/>
                    <a:gd name="connsiteX3" fmla="*/ 0 w 10000"/>
                    <a:gd name="connsiteY3" fmla="*/ 6693 h 6693"/>
                    <a:gd name="connsiteX4" fmla="*/ 1169 w 10000"/>
                    <a:gd name="connsiteY4" fmla="*/ 942 h 6693"/>
                    <a:gd name="connsiteX0" fmla="*/ 1169 w 9931"/>
                    <a:gd name="connsiteY0" fmla="*/ 0 h 8593"/>
                    <a:gd name="connsiteX1" fmla="*/ 9871 w 9931"/>
                    <a:gd name="connsiteY1" fmla="*/ 185 h 8593"/>
                    <a:gd name="connsiteX2" fmla="*/ 9931 w 9931"/>
                    <a:gd name="connsiteY2" fmla="*/ 8593 h 8593"/>
                    <a:gd name="connsiteX3" fmla="*/ 0 w 9931"/>
                    <a:gd name="connsiteY3" fmla="*/ 8593 h 8593"/>
                    <a:gd name="connsiteX4" fmla="*/ 1169 w 9931"/>
                    <a:gd name="connsiteY4" fmla="*/ 0 h 8593"/>
                    <a:gd name="connsiteX0" fmla="*/ 1177 w 10010"/>
                    <a:gd name="connsiteY0" fmla="*/ 0 h 10000"/>
                    <a:gd name="connsiteX1" fmla="*/ 10005 w 10010"/>
                    <a:gd name="connsiteY1" fmla="*/ 678 h 10000"/>
                    <a:gd name="connsiteX2" fmla="*/ 10000 w 10010"/>
                    <a:gd name="connsiteY2" fmla="*/ 10000 h 10000"/>
                    <a:gd name="connsiteX3" fmla="*/ 0 w 10010"/>
                    <a:gd name="connsiteY3" fmla="*/ 10000 h 10000"/>
                    <a:gd name="connsiteX4" fmla="*/ 1177 w 1001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10" h="10000">
                      <a:moveTo>
                        <a:pt x="1177" y="0"/>
                      </a:moveTo>
                      <a:lnTo>
                        <a:pt x="10005" y="678"/>
                      </a:lnTo>
                      <a:cubicBezTo>
                        <a:pt x="10025" y="3940"/>
                        <a:pt x="9980" y="6738"/>
                        <a:pt x="10000" y="10000"/>
                      </a:cubicBezTo>
                      <a:lnTo>
                        <a:pt x="0" y="10000"/>
                      </a:lnTo>
                      <a:lnTo>
                        <a:pt x="1177" y="0"/>
                      </a:lnTo>
                      <a:close/>
                    </a:path>
                  </a:pathLst>
                </a:custGeom>
                <a:gradFill>
                  <a:gsLst>
                    <a:gs pos="833">
                      <a:schemeClr val="bg1">
                        <a:lumMod val="48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6" name="Flowchart: Manual Input 21"/>
                <p:cNvSpPr/>
                <p:nvPr/>
              </p:nvSpPr>
              <p:spPr>
                <a:xfrm rot="10800000" flipH="1">
                  <a:off x="2592596" y="1673744"/>
                  <a:ext cx="356343" cy="45719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4431 w 10000"/>
                    <a:gd name="connsiteY0" fmla="*/ 4272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4431 w 10000"/>
                    <a:gd name="connsiteY4" fmla="*/ 4272 h 10000"/>
                    <a:gd name="connsiteX0" fmla="*/ 4431 w 10069"/>
                    <a:gd name="connsiteY0" fmla="*/ 0 h 5728"/>
                    <a:gd name="connsiteX1" fmla="*/ 10069 w 10069"/>
                    <a:gd name="connsiteY1" fmla="*/ 1894 h 5728"/>
                    <a:gd name="connsiteX2" fmla="*/ 10000 w 10069"/>
                    <a:gd name="connsiteY2" fmla="*/ 5728 h 5728"/>
                    <a:gd name="connsiteX3" fmla="*/ 0 w 10069"/>
                    <a:gd name="connsiteY3" fmla="*/ 5728 h 5728"/>
                    <a:gd name="connsiteX4" fmla="*/ 4431 w 10069"/>
                    <a:gd name="connsiteY4" fmla="*/ 0 h 5728"/>
                    <a:gd name="connsiteX0" fmla="*/ 1169 w 10000"/>
                    <a:gd name="connsiteY0" fmla="*/ 942 h 6693"/>
                    <a:gd name="connsiteX1" fmla="*/ 10000 w 10000"/>
                    <a:gd name="connsiteY1" fmla="*/ 0 h 6693"/>
                    <a:gd name="connsiteX2" fmla="*/ 9931 w 10000"/>
                    <a:gd name="connsiteY2" fmla="*/ 6693 h 6693"/>
                    <a:gd name="connsiteX3" fmla="*/ 0 w 10000"/>
                    <a:gd name="connsiteY3" fmla="*/ 6693 h 6693"/>
                    <a:gd name="connsiteX4" fmla="*/ 1169 w 10000"/>
                    <a:gd name="connsiteY4" fmla="*/ 942 h 6693"/>
                    <a:gd name="connsiteX0" fmla="*/ 1169 w 9931"/>
                    <a:gd name="connsiteY0" fmla="*/ 0 h 8593"/>
                    <a:gd name="connsiteX1" fmla="*/ 9871 w 9931"/>
                    <a:gd name="connsiteY1" fmla="*/ 185 h 8593"/>
                    <a:gd name="connsiteX2" fmla="*/ 9931 w 9931"/>
                    <a:gd name="connsiteY2" fmla="*/ 8593 h 8593"/>
                    <a:gd name="connsiteX3" fmla="*/ 0 w 9931"/>
                    <a:gd name="connsiteY3" fmla="*/ 8593 h 8593"/>
                    <a:gd name="connsiteX4" fmla="*/ 1169 w 9931"/>
                    <a:gd name="connsiteY4" fmla="*/ 0 h 8593"/>
                    <a:gd name="connsiteX0" fmla="*/ 1177 w 10010"/>
                    <a:gd name="connsiteY0" fmla="*/ 0 h 10000"/>
                    <a:gd name="connsiteX1" fmla="*/ 10005 w 10010"/>
                    <a:gd name="connsiteY1" fmla="*/ 678 h 10000"/>
                    <a:gd name="connsiteX2" fmla="*/ 10000 w 10010"/>
                    <a:gd name="connsiteY2" fmla="*/ 10000 h 10000"/>
                    <a:gd name="connsiteX3" fmla="*/ 0 w 10010"/>
                    <a:gd name="connsiteY3" fmla="*/ 10000 h 10000"/>
                    <a:gd name="connsiteX4" fmla="*/ 1177 w 1001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10" h="10000">
                      <a:moveTo>
                        <a:pt x="1177" y="0"/>
                      </a:moveTo>
                      <a:lnTo>
                        <a:pt x="10005" y="678"/>
                      </a:lnTo>
                      <a:cubicBezTo>
                        <a:pt x="10025" y="3940"/>
                        <a:pt x="9980" y="6738"/>
                        <a:pt x="10000" y="10000"/>
                      </a:cubicBezTo>
                      <a:lnTo>
                        <a:pt x="0" y="10000"/>
                      </a:lnTo>
                      <a:lnTo>
                        <a:pt x="1177" y="0"/>
                      </a:lnTo>
                      <a:close/>
                    </a:path>
                  </a:pathLst>
                </a:custGeom>
                <a:gradFill>
                  <a:gsLst>
                    <a:gs pos="833">
                      <a:schemeClr val="bg1">
                        <a:lumMod val="48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grpSp>
        <p:nvGrpSpPr>
          <p:cNvPr id="66" name="Group 65"/>
          <p:cNvGrpSpPr/>
          <p:nvPr/>
        </p:nvGrpSpPr>
        <p:grpSpPr>
          <a:xfrm rot="778070">
            <a:off x="2993292" y="3636321"/>
            <a:ext cx="946672" cy="1012682"/>
            <a:chOff x="3884612" y="3868101"/>
            <a:chExt cx="946672" cy="1012682"/>
          </a:xfrm>
        </p:grpSpPr>
        <p:sp>
          <p:nvSpPr>
            <p:cNvPr id="65" name="Rounded Rectangle 64"/>
            <p:cNvSpPr/>
            <p:nvPr/>
          </p:nvSpPr>
          <p:spPr>
            <a:xfrm>
              <a:off x="4311164" y="3868101"/>
              <a:ext cx="93568" cy="308866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57"/>
            <p:cNvSpPr/>
            <p:nvPr/>
          </p:nvSpPr>
          <p:spPr>
            <a:xfrm>
              <a:off x="3884612" y="3934111"/>
              <a:ext cx="946672" cy="94667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innerShdw blurRad="381000">
                <a:prstClr val="black">
                  <a:alpha val="35000"/>
                </a:prstClr>
              </a:innerShdw>
            </a:effectLst>
            <a:scene3d>
              <a:camera prst="orthographicFront"/>
              <a:lightRig rig="balanced" dir="t"/>
            </a:scene3d>
            <a:sp3d prstMaterial="plastic">
              <a:bevelT w="419100" h="635000"/>
              <a:bevelB w="508000" h="444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636834" y="3720876"/>
            <a:ext cx="946672" cy="1012682"/>
            <a:chOff x="3884612" y="3868101"/>
            <a:chExt cx="946672" cy="1012682"/>
          </a:xfrm>
        </p:grpSpPr>
        <p:sp>
          <p:nvSpPr>
            <p:cNvPr id="68" name="Rounded Rectangle 67"/>
            <p:cNvSpPr/>
            <p:nvPr/>
          </p:nvSpPr>
          <p:spPr>
            <a:xfrm>
              <a:off x="4311164" y="3868101"/>
              <a:ext cx="93568" cy="308866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Oval 68"/>
            <p:cNvSpPr/>
            <p:nvPr/>
          </p:nvSpPr>
          <p:spPr>
            <a:xfrm>
              <a:off x="3884612" y="3934111"/>
              <a:ext cx="946672" cy="9466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381000">
                <a:prstClr val="black">
                  <a:alpha val="35000"/>
                </a:prstClr>
              </a:innerShdw>
            </a:effectLst>
            <a:scene3d>
              <a:camera prst="orthographicFront"/>
              <a:lightRig rig="balanced" dir="t"/>
            </a:scene3d>
            <a:sp3d prstMaterial="plastic">
              <a:bevelT w="419100" h="635000"/>
              <a:bevelB w="508000" h="444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621077" y="3720876"/>
            <a:ext cx="946672" cy="1012682"/>
            <a:chOff x="3884612" y="3868101"/>
            <a:chExt cx="946672" cy="1012682"/>
          </a:xfrm>
        </p:grpSpPr>
        <p:sp>
          <p:nvSpPr>
            <p:cNvPr id="71" name="Rounded Rectangle 70"/>
            <p:cNvSpPr/>
            <p:nvPr/>
          </p:nvSpPr>
          <p:spPr>
            <a:xfrm>
              <a:off x="4311164" y="3868101"/>
              <a:ext cx="93568" cy="308866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Oval 71"/>
            <p:cNvSpPr/>
            <p:nvPr/>
          </p:nvSpPr>
          <p:spPr>
            <a:xfrm>
              <a:off x="3884612" y="3934111"/>
              <a:ext cx="946672" cy="9466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381000">
                <a:prstClr val="black">
                  <a:alpha val="35000"/>
                </a:prstClr>
              </a:innerShdw>
            </a:effectLst>
            <a:scene3d>
              <a:camera prst="orthographicFront"/>
              <a:lightRig rig="balanced" dir="t"/>
            </a:scene3d>
            <a:sp3d prstMaterial="plastic">
              <a:bevelT w="419100" h="635000"/>
              <a:bevelB w="508000" h="444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613623" y="3720876"/>
            <a:ext cx="946672" cy="1012682"/>
            <a:chOff x="3884612" y="3868101"/>
            <a:chExt cx="946672" cy="1012682"/>
          </a:xfrm>
        </p:grpSpPr>
        <p:sp>
          <p:nvSpPr>
            <p:cNvPr id="74" name="Rounded Rectangle 73"/>
            <p:cNvSpPr/>
            <p:nvPr/>
          </p:nvSpPr>
          <p:spPr>
            <a:xfrm>
              <a:off x="4311164" y="3868101"/>
              <a:ext cx="93568" cy="308866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Oval 74"/>
            <p:cNvSpPr/>
            <p:nvPr/>
          </p:nvSpPr>
          <p:spPr>
            <a:xfrm>
              <a:off x="3884612" y="3934111"/>
              <a:ext cx="946672" cy="9466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381000">
                <a:prstClr val="black">
                  <a:alpha val="35000"/>
                </a:prstClr>
              </a:innerShdw>
            </a:effectLst>
            <a:scene3d>
              <a:camera prst="orthographicFront"/>
              <a:lightRig rig="balanced" dir="t"/>
            </a:scene3d>
            <a:sp3d prstMaterial="plastic">
              <a:bevelT w="419100" h="635000"/>
              <a:bevelB w="508000" h="444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607395" y="3720876"/>
            <a:ext cx="946672" cy="1012682"/>
            <a:chOff x="3884612" y="3868101"/>
            <a:chExt cx="946672" cy="1012682"/>
          </a:xfrm>
        </p:grpSpPr>
        <p:sp>
          <p:nvSpPr>
            <p:cNvPr id="77" name="Rounded Rectangle 76"/>
            <p:cNvSpPr/>
            <p:nvPr/>
          </p:nvSpPr>
          <p:spPr>
            <a:xfrm>
              <a:off x="4311164" y="3868101"/>
              <a:ext cx="93568" cy="308866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Oval 77"/>
            <p:cNvSpPr/>
            <p:nvPr/>
          </p:nvSpPr>
          <p:spPr>
            <a:xfrm>
              <a:off x="3884612" y="3934111"/>
              <a:ext cx="946672" cy="9466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381000">
                <a:prstClr val="black">
                  <a:alpha val="35000"/>
                </a:prstClr>
              </a:innerShdw>
            </a:effectLst>
            <a:scene3d>
              <a:camera prst="orthographicFront"/>
              <a:lightRig rig="balanced" dir="t"/>
            </a:scene3d>
            <a:sp3d prstMaterial="plastic">
              <a:bevelT w="419100" h="635000"/>
              <a:bevelB w="508000" h="444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80" name="Straight Connector 79"/>
          <p:cNvCxnSpPr>
            <a:stCxn id="65" idx="0"/>
          </p:cNvCxnSpPr>
          <p:nvPr/>
        </p:nvCxnSpPr>
        <p:spPr>
          <a:xfrm flipV="1">
            <a:off x="3580253" y="1589364"/>
            <a:ext cx="352796" cy="205987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65" idx="0"/>
          </p:cNvCxnSpPr>
          <p:nvPr/>
        </p:nvCxnSpPr>
        <p:spPr>
          <a:xfrm flipV="1">
            <a:off x="3580253" y="1848772"/>
            <a:ext cx="720495" cy="180046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8" idx="0"/>
          </p:cNvCxnSpPr>
          <p:nvPr/>
        </p:nvCxnSpPr>
        <p:spPr>
          <a:xfrm flipH="1" flipV="1">
            <a:off x="5013731" y="1581250"/>
            <a:ext cx="96439" cy="2139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68" idx="0"/>
          </p:cNvCxnSpPr>
          <p:nvPr/>
        </p:nvCxnSpPr>
        <p:spPr>
          <a:xfrm flipV="1">
            <a:off x="5110170" y="1848772"/>
            <a:ext cx="87411" cy="187210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71" idx="0"/>
            <a:endCxn id="9" idx="2"/>
          </p:cNvCxnSpPr>
          <p:nvPr/>
        </p:nvCxnSpPr>
        <p:spPr>
          <a:xfrm flipH="1" flipV="1">
            <a:off x="6093854" y="1681575"/>
            <a:ext cx="559" cy="20393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4" idx="0"/>
          </p:cNvCxnSpPr>
          <p:nvPr/>
        </p:nvCxnSpPr>
        <p:spPr>
          <a:xfrm flipH="1" flipV="1">
            <a:off x="6991246" y="1848772"/>
            <a:ext cx="95713" cy="187210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4" idx="0"/>
          </p:cNvCxnSpPr>
          <p:nvPr/>
        </p:nvCxnSpPr>
        <p:spPr>
          <a:xfrm flipV="1">
            <a:off x="7086959" y="1605375"/>
            <a:ext cx="88136" cy="21155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77" idx="0"/>
          </p:cNvCxnSpPr>
          <p:nvPr/>
        </p:nvCxnSpPr>
        <p:spPr>
          <a:xfrm flipH="1" flipV="1">
            <a:off x="7888078" y="1848772"/>
            <a:ext cx="192653" cy="187210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77" idx="0"/>
          </p:cNvCxnSpPr>
          <p:nvPr/>
        </p:nvCxnSpPr>
        <p:spPr>
          <a:xfrm flipV="1">
            <a:off x="8080731" y="1605375"/>
            <a:ext cx="175045" cy="21155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2372798" y="1524000"/>
            <a:ext cx="7454246" cy="3577607"/>
            <a:chOff x="2364730" y="1671225"/>
            <a:chExt cx="7454246" cy="3577607"/>
          </a:xfrm>
        </p:grpSpPr>
        <p:sp>
          <p:nvSpPr>
            <p:cNvPr id="31" name="Oval 30"/>
            <p:cNvSpPr/>
            <p:nvPr/>
          </p:nvSpPr>
          <p:spPr>
            <a:xfrm>
              <a:off x="2364730" y="5086123"/>
              <a:ext cx="622880" cy="162709"/>
            </a:xfrm>
            <a:prstGeom prst="ellipse">
              <a:avLst/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>
              <a:off x="9196096" y="5086123"/>
              <a:ext cx="622880" cy="162709"/>
            </a:xfrm>
            <a:prstGeom prst="ellipse">
              <a:avLst/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513012" y="1671225"/>
              <a:ext cx="7145547" cy="3510375"/>
              <a:chOff x="2513012" y="1671225"/>
              <a:chExt cx="7145547" cy="3510375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513012" y="1676400"/>
                <a:ext cx="7145547" cy="3505200"/>
                <a:chOff x="2513012" y="1676400"/>
                <a:chExt cx="7145547" cy="35052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589212" y="1676400"/>
                  <a:ext cx="6993147" cy="3505200"/>
                  <a:chOff x="2589212" y="1676400"/>
                  <a:chExt cx="6993147" cy="3505200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2589212" y="1676400"/>
                    <a:ext cx="152400" cy="3505200"/>
                  </a:xfrm>
                  <a:prstGeom prst="rect">
                    <a:avLst/>
                  </a:prstGeom>
                  <a:gradFill>
                    <a:gsLst>
                      <a:gs pos="29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  <a:gs pos="833">
                        <a:schemeClr val="bg1">
                          <a:lumMod val="50000"/>
                        </a:schemeClr>
                      </a:gs>
                      <a:gs pos="66000">
                        <a:schemeClr val="bg1">
                          <a:lumMod val="85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9429959" y="1676400"/>
                    <a:ext cx="152400" cy="3505200"/>
                  </a:xfrm>
                  <a:prstGeom prst="rect">
                    <a:avLst/>
                  </a:prstGeom>
                  <a:gradFill>
                    <a:gsLst>
                      <a:gs pos="29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  <a:gs pos="833">
                        <a:schemeClr val="bg1">
                          <a:lumMod val="50000"/>
                        </a:schemeClr>
                      </a:gs>
                      <a:gs pos="66000">
                        <a:schemeClr val="bg1">
                          <a:lumMod val="85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2589212" y="1676400"/>
                    <a:ext cx="6993147" cy="152400"/>
                  </a:xfrm>
                  <a:prstGeom prst="rect">
                    <a:avLst/>
                  </a:prstGeom>
                  <a:gradFill flip="none" rotWithShape="1">
                    <a:gsLst>
                      <a:gs pos="29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  <a:gs pos="833">
                        <a:schemeClr val="bg1">
                          <a:lumMod val="50000"/>
                        </a:schemeClr>
                      </a:gs>
                      <a:gs pos="66000">
                        <a:schemeClr val="bg1">
                          <a:lumMod val="8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7" name="Round Same Side Corner Rectangle 6"/>
                <p:cNvSpPr/>
                <p:nvPr/>
              </p:nvSpPr>
              <p:spPr>
                <a:xfrm>
                  <a:off x="2513012" y="4724400"/>
                  <a:ext cx="304800" cy="457200"/>
                </a:xfrm>
                <a:prstGeom prst="round2SameRect">
                  <a:avLst>
                    <a:gd name="adj1" fmla="val 31761"/>
                    <a:gd name="adj2" fmla="val 0"/>
                  </a:avLst>
                </a:prstGeom>
                <a:gradFill flip="none" rotWithShape="1">
                  <a:gsLst>
                    <a:gs pos="29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  <a:gs pos="833">
                      <a:schemeClr val="bg1">
                        <a:lumMod val="50000"/>
                      </a:schemeClr>
                    </a:gs>
                    <a:gs pos="66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" name="Round Same Side Corner Rectangle 7"/>
                <p:cNvSpPr/>
                <p:nvPr/>
              </p:nvSpPr>
              <p:spPr>
                <a:xfrm>
                  <a:off x="9353759" y="4724400"/>
                  <a:ext cx="304800" cy="457200"/>
                </a:xfrm>
                <a:prstGeom prst="round2SameRect">
                  <a:avLst>
                    <a:gd name="adj1" fmla="val 31761"/>
                    <a:gd name="adj2" fmla="val 0"/>
                  </a:avLst>
                </a:prstGeom>
                <a:gradFill>
                  <a:gsLst>
                    <a:gs pos="29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  <a:gs pos="833">
                      <a:schemeClr val="bg1">
                        <a:lumMod val="50000"/>
                      </a:schemeClr>
                    </a:gs>
                    <a:gs pos="66000">
                      <a:schemeClr val="bg1">
                        <a:lumMod val="85000"/>
                      </a:schemeClr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2589210" y="1671225"/>
                <a:ext cx="359729" cy="365868"/>
                <a:chOff x="2589210" y="1671225"/>
                <a:chExt cx="359729" cy="365868"/>
              </a:xfrm>
            </p:grpSpPr>
            <p:sp>
              <p:nvSpPr>
                <p:cNvPr id="19" name="L-Shape 18"/>
                <p:cNvSpPr/>
                <p:nvPr/>
              </p:nvSpPr>
              <p:spPr>
                <a:xfrm rot="5400000">
                  <a:off x="2584737" y="1678500"/>
                  <a:ext cx="363066" cy="354119"/>
                </a:xfrm>
                <a:prstGeom prst="corner">
                  <a:avLst>
                    <a:gd name="adj1" fmla="val 42821"/>
                    <a:gd name="adj2" fmla="val 4282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outerShdw blurRad="25400" dir="4200000" algn="t" rotWithShape="0">
                    <a:prstClr val="black">
                      <a:alpha val="9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Flowchart: Manual Input 19"/>
                <p:cNvSpPr/>
                <p:nvPr/>
              </p:nvSpPr>
              <p:spPr>
                <a:xfrm>
                  <a:off x="2648749" y="1718859"/>
                  <a:ext cx="300190" cy="112322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3446"/>
                    <a:gd name="connsiteY0" fmla="*/ 0 h 10812"/>
                    <a:gd name="connsiteX1" fmla="*/ 13446 w 13446"/>
                    <a:gd name="connsiteY1" fmla="*/ 812 h 10812"/>
                    <a:gd name="connsiteX2" fmla="*/ 13446 w 13446"/>
                    <a:gd name="connsiteY2" fmla="*/ 10812 h 10812"/>
                    <a:gd name="connsiteX3" fmla="*/ 3446 w 13446"/>
                    <a:gd name="connsiteY3" fmla="*/ 10812 h 10812"/>
                    <a:gd name="connsiteX4" fmla="*/ 0 w 13446"/>
                    <a:gd name="connsiteY4" fmla="*/ 0 h 10812"/>
                    <a:gd name="connsiteX0" fmla="*/ 0 w 13446"/>
                    <a:gd name="connsiteY0" fmla="*/ 0 h 10812"/>
                    <a:gd name="connsiteX1" fmla="*/ 13446 w 13446"/>
                    <a:gd name="connsiteY1" fmla="*/ 187 h 10812"/>
                    <a:gd name="connsiteX2" fmla="*/ 13446 w 13446"/>
                    <a:gd name="connsiteY2" fmla="*/ 10812 h 10812"/>
                    <a:gd name="connsiteX3" fmla="*/ 3446 w 13446"/>
                    <a:gd name="connsiteY3" fmla="*/ 10812 h 10812"/>
                    <a:gd name="connsiteX4" fmla="*/ 0 w 13446"/>
                    <a:gd name="connsiteY4" fmla="*/ 0 h 10812"/>
                    <a:gd name="connsiteX0" fmla="*/ 0 w 14020"/>
                    <a:gd name="connsiteY0" fmla="*/ 0 h 10812"/>
                    <a:gd name="connsiteX1" fmla="*/ 14020 w 14020"/>
                    <a:gd name="connsiteY1" fmla="*/ 187 h 10812"/>
                    <a:gd name="connsiteX2" fmla="*/ 14020 w 14020"/>
                    <a:gd name="connsiteY2" fmla="*/ 10812 h 10812"/>
                    <a:gd name="connsiteX3" fmla="*/ 4020 w 14020"/>
                    <a:gd name="connsiteY3" fmla="*/ 10812 h 10812"/>
                    <a:gd name="connsiteX4" fmla="*/ 0 w 14020"/>
                    <a:gd name="connsiteY4" fmla="*/ 0 h 10812"/>
                    <a:gd name="connsiteX0" fmla="*/ 0 w 14479"/>
                    <a:gd name="connsiteY0" fmla="*/ 489 h 10625"/>
                    <a:gd name="connsiteX1" fmla="*/ 14479 w 14479"/>
                    <a:gd name="connsiteY1" fmla="*/ 0 h 10625"/>
                    <a:gd name="connsiteX2" fmla="*/ 14479 w 14479"/>
                    <a:gd name="connsiteY2" fmla="*/ 10625 h 10625"/>
                    <a:gd name="connsiteX3" fmla="*/ 4479 w 14479"/>
                    <a:gd name="connsiteY3" fmla="*/ 10625 h 10625"/>
                    <a:gd name="connsiteX4" fmla="*/ 0 w 14479"/>
                    <a:gd name="connsiteY4" fmla="*/ 489 h 10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79" h="10625">
                      <a:moveTo>
                        <a:pt x="0" y="489"/>
                      </a:moveTo>
                      <a:lnTo>
                        <a:pt x="14479" y="0"/>
                      </a:lnTo>
                      <a:lnTo>
                        <a:pt x="14479" y="10625"/>
                      </a:lnTo>
                      <a:lnTo>
                        <a:pt x="4479" y="10625"/>
                      </a:lnTo>
                      <a:lnTo>
                        <a:pt x="0" y="489"/>
                      </a:lnTo>
                      <a:close/>
                    </a:path>
                  </a:pathLst>
                </a:custGeom>
                <a:gradFill>
                  <a:gsLst>
                    <a:gs pos="833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" name="Flowchart: Manual Input 19"/>
                <p:cNvSpPr/>
                <p:nvPr/>
              </p:nvSpPr>
              <p:spPr>
                <a:xfrm rot="16200000" flipH="1">
                  <a:off x="2575650" y="1871126"/>
                  <a:ext cx="271620" cy="60310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3446"/>
                    <a:gd name="connsiteY0" fmla="*/ 0 h 10812"/>
                    <a:gd name="connsiteX1" fmla="*/ 13446 w 13446"/>
                    <a:gd name="connsiteY1" fmla="*/ 812 h 10812"/>
                    <a:gd name="connsiteX2" fmla="*/ 13446 w 13446"/>
                    <a:gd name="connsiteY2" fmla="*/ 10812 h 10812"/>
                    <a:gd name="connsiteX3" fmla="*/ 3446 w 13446"/>
                    <a:gd name="connsiteY3" fmla="*/ 10812 h 10812"/>
                    <a:gd name="connsiteX4" fmla="*/ 0 w 13446"/>
                    <a:gd name="connsiteY4" fmla="*/ 0 h 10812"/>
                    <a:gd name="connsiteX0" fmla="*/ 0 w 13446"/>
                    <a:gd name="connsiteY0" fmla="*/ 0 h 10812"/>
                    <a:gd name="connsiteX1" fmla="*/ 13446 w 13446"/>
                    <a:gd name="connsiteY1" fmla="*/ 187 h 10812"/>
                    <a:gd name="connsiteX2" fmla="*/ 13446 w 13446"/>
                    <a:gd name="connsiteY2" fmla="*/ 10812 h 10812"/>
                    <a:gd name="connsiteX3" fmla="*/ 3446 w 13446"/>
                    <a:gd name="connsiteY3" fmla="*/ 10812 h 10812"/>
                    <a:gd name="connsiteX4" fmla="*/ 0 w 13446"/>
                    <a:gd name="connsiteY4" fmla="*/ 0 h 10812"/>
                    <a:gd name="connsiteX0" fmla="*/ 0 w 14020"/>
                    <a:gd name="connsiteY0" fmla="*/ 438 h 10625"/>
                    <a:gd name="connsiteX1" fmla="*/ 14020 w 14020"/>
                    <a:gd name="connsiteY1" fmla="*/ 0 h 10625"/>
                    <a:gd name="connsiteX2" fmla="*/ 14020 w 14020"/>
                    <a:gd name="connsiteY2" fmla="*/ 10625 h 10625"/>
                    <a:gd name="connsiteX3" fmla="*/ 4020 w 14020"/>
                    <a:gd name="connsiteY3" fmla="*/ 10625 h 10625"/>
                    <a:gd name="connsiteX4" fmla="*/ 0 w 14020"/>
                    <a:gd name="connsiteY4" fmla="*/ 438 h 10625"/>
                    <a:gd name="connsiteX0" fmla="*/ 0 w 13675"/>
                    <a:gd name="connsiteY0" fmla="*/ 439 h 10625"/>
                    <a:gd name="connsiteX1" fmla="*/ 13675 w 13675"/>
                    <a:gd name="connsiteY1" fmla="*/ 0 h 10625"/>
                    <a:gd name="connsiteX2" fmla="*/ 13675 w 13675"/>
                    <a:gd name="connsiteY2" fmla="*/ 10625 h 10625"/>
                    <a:gd name="connsiteX3" fmla="*/ 3675 w 13675"/>
                    <a:gd name="connsiteY3" fmla="*/ 10625 h 10625"/>
                    <a:gd name="connsiteX4" fmla="*/ 0 w 13675"/>
                    <a:gd name="connsiteY4" fmla="*/ 439 h 10625"/>
                    <a:gd name="connsiteX0" fmla="*/ 0 w 13101"/>
                    <a:gd name="connsiteY0" fmla="*/ 0 h 11059"/>
                    <a:gd name="connsiteX1" fmla="*/ 13101 w 13101"/>
                    <a:gd name="connsiteY1" fmla="*/ 434 h 11059"/>
                    <a:gd name="connsiteX2" fmla="*/ 13101 w 13101"/>
                    <a:gd name="connsiteY2" fmla="*/ 11059 h 11059"/>
                    <a:gd name="connsiteX3" fmla="*/ 3101 w 13101"/>
                    <a:gd name="connsiteY3" fmla="*/ 11059 h 11059"/>
                    <a:gd name="connsiteX4" fmla="*/ 0 w 13101"/>
                    <a:gd name="connsiteY4" fmla="*/ 0 h 11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01" h="11059">
                      <a:moveTo>
                        <a:pt x="0" y="0"/>
                      </a:moveTo>
                      <a:lnTo>
                        <a:pt x="13101" y="434"/>
                      </a:lnTo>
                      <a:lnTo>
                        <a:pt x="13101" y="11059"/>
                      </a:lnTo>
                      <a:lnTo>
                        <a:pt x="3101" y="110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833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" name="Flowchart: Manual Input 21"/>
                <p:cNvSpPr/>
                <p:nvPr/>
              </p:nvSpPr>
              <p:spPr>
                <a:xfrm rot="5400000">
                  <a:off x="2431989" y="1828447"/>
                  <a:ext cx="365867" cy="51423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4431 w 10000"/>
                    <a:gd name="connsiteY0" fmla="*/ 4272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4431 w 10000"/>
                    <a:gd name="connsiteY4" fmla="*/ 4272 h 10000"/>
                    <a:gd name="connsiteX0" fmla="*/ 4431 w 10069"/>
                    <a:gd name="connsiteY0" fmla="*/ 0 h 5728"/>
                    <a:gd name="connsiteX1" fmla="*/ 10069 w 10069"/>
                    <a:gd name="connsiteY1" fmla="*/ 1894 h 5728"/>
                    <a:gd name="connsiteX2" fmla="*/ 10000 w 10069"/>
                    <a:gd name="connsiteY2" fmla="*/ 5728 h 5728"/>
                    <a:gd name="connsiteX3" fmla="*/ 0 w 10069"/>
                    <a:gd name="connsiteY3" fmla="*/ 5728 h 5728"/>
                    <a:gd name="connsiteX4" fmla="*/ 4431 w 10069"/>
                    <a:gd name="connsiteY4" fmla="*/ 0 h 5728"/>
                    <a:gd name="connsiteX0" fmla="*/ 1169 w 10000"/>
                    <a:gd name="connsiteY0" fmla="*/ 942 h 6693"/>
                    <a:gd name="connsiteX1" fmla="*/ 10000 w 10000"/>
                    <a:gd name="connsiteY1" fmla="*/ 0 h 6693"/>
                    <a:gd name="connsiteX2" fmla="*/ 9931 w 10000"/>
                    <a:gd name="connsiteY2" fmla="*/ 6693 h 6693"/>
                    <a:gd name="connsiteX3" fmla="*/ 0 w 10000"/>
                    <a:gd name="connsiteY3" fmla="*/ 6693 h 6693"/>
                    <a:gd name="connsiteX4" fmla="*/ 1169 w 10000"/>
                    <a:gd name="connsiteY4" fmla="*/ 942 h 6693"/>
                    <a:gd name="connsiteX0" fmla="*/ 1169 w 9931"/>
                    <a:gd name="connsiteY0" fmla="*/ 0 h 8593"/>
                    <a:gd name="connsiteX1" fmla="*/ 9871 w 9931"/>
                    <a:gd name="connsiteY1" fmla="*/ 185 h 8593"/>
                    <a:gd name="connsiteX2" fmla="*/ 9931 w 9931"/>
                    <a:gd name="connsiteY2" fmla="*/ 8593 h 8593"/>
                    <a:gd name="connsiteX3" fmla="*/ 0 w 9931"/>
                    <a:gd name="connsiteY3" fmla="*/ 8593 h 8593"/>
                    <a:gd name="connsiteX4" fmla="*/ 1169 w 9931"/>
                    <a:gd name="connsiteY4" fmla="*/ 0 h 8593"/>
                    <a:gd name="connsiteX0" fmla="*/ 1177 w 10010"/>
                    <a:gd name="connsiteY0" fmla="*/ 0 h 10000"/>
                    <a:gd name="connsiteX1" fmla="*/ 10005 w 10010"/>
                    <a:gd name="connsiteY1" fmla="*/ 678 h 10000"/>
                    <a:gd name="connsiteX2" fmla="*/ 10000 w 10010"/>
                    <a:gd name="connsiteY2" fmla="*/ 10000 h 10000"/>
                    <a:gd name="connsiteX3" fmla="*/ 0 w 10010"/>
                    <a:gd name="connsiteY3" fmla="*/ 10000 h 10000"/>
                    <a:gd name="connsiteX4" fmla="*/ 1177 w 1001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10" h="10000">
                      <a:moveTo>
                        <a:pt x="1177" y="0"/>
                      </a:moveTo>
                      <a:lnTo>
                        <a:pt x="10005" y="678"/>
                      </a:lnTo>
                      <a:cubicBezTo>
                        <a:pt x="10025" y="3940"/>
                        <a:pt x="9980" y="6738"/>
                        <a:pt x="10000" y="10000"/>
                      </a:cubicBezTo>
                      <a:lnTo>
                        <a:pt x="0" y="10000"/>
                      </a:lnTo>
                      <a:lnTo>
                        <a:pt x="1177" y="0"/>
                      </a:lnTo>
                      <a:close/>
                    </a:path>
                  </a:pathLst>
                </a:custGeom>
                <a:gradFill>
                  <a:gsLst>
                    <a:gs pos="833">
                      <a:schemeClr val="bg1">
                        <a:lumMod val="48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" name="Flowchart: Manual Input 21"/>
                <p:cNvSpPr/>
                <p:nvPr/>
              </p:nvSpPr>
              <p:spPr>
                <a:xfrm rot="10800000" flipH="1">
                  <a:off x="2592596" y="1673744"/>
                  <a:ext cx="356343" cy="45719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4431 w 10000"/>
                    <a:gd name="connsiteY0" fmla="*/ 4272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4431 w 10000"/>
                    <a:gd name="connsiteY4" fmla="*/ 4272 h 10000"/>
                    <a:gd name="connsiteX0" fmla="*/ 4431 w 10069"/>
                    <a:gd name="connsiteY0" fmla="*/ 0 h 5728"/>
                    <a:gd name="connsiteX1" fmla="*/ 10069 w 10069"/>
                    <a:gd name="connsiteY1" fmla="*/ 1894 h 5728"/>
                    <a:gd name="connsiteX2" fmla="*/ 10000 w 10069"/>
                    <a:gd name="connsiteY2" fmla="*/ 5728 h 5728"/>
                    <a:gd name="connsiteX3" fmla="*/ 0 w 10069"/>
                    <a:gd name="connsiteY3" fmla="*/ 5728 h 5728"/>
                    <a:gd name="connsiteX4" fmla="*/ 4431 w 10069"/>
                    <a:gd name="connsiteY4" fmla="*/ 0 h 5728"/>
                    <a:gd name="connsiteX0" fmla="*/ 1169 w 10000"/>
                    <a:gd name="connsiteY0" fmla="*/ 942 h 6693"/>
                    <a:gd name="connsiteX1" fmla="*/ 10000 w 10000"/>
                    <a:gd name="connsiteY1" fmla="*/ 0 h 6693"/>
                    <a:gd name="connsiteX2" fmla="*/ 9931 w 10000"/>
                    <a:gd name="connsiteY2" fmla="*/ 6693 h 6693"/>
                    <a:gd name="connsiteX3" fmla="*/ 0 w 10000"/>
                    <a:gd name="connsiteY3" fmla="*/ 6693 h 6693"/>
                    <a:gd name="connsiteX4" fmla="*/ 1169 w 10000"/>
                    <a:gd name="connsiteY4" fmla="*/ 942 h 6693"/>
                    <a:gd name="connsiteX0" fmla="*/ 1169 w 9931"/>
                    <a:gd name="connsiteY0" fmla="*/ 0 h 8593"/>
                    <a:gd name="connsiteX1" fmla="*/ 9871 w 9931"/>
                    <a:gd name="connsiteY1" fmla="*/ 185 h 8593"/>
                    <a:gd name="connsiteX2" fmla="*/ 9931 w 9931"/>
                    <a:gd name="connsiteY2" fmla="*/ 8593 h 8593"/>
                    <a:gd name="connsiteX3" fmla="*/ 0 w 9931"/>
                    <a:gd name="connsiteY3" fmla="*/ 8593 h 8593"/>
                    <a:gd name="connsiteX4" fmla="*/ 1169 w 9931"/>
                    <a:gd name="connsiteY4" fmla="*/ 0 h 8593"/>
                    <a:gd name="connsiteX0" fmla="*/ 1177 w 10010"/>
                    <a:gd name="connsiteY0" fmla="*/ 0 h 10000"/>
                    <a:gd name="connsiteX1" fmla="*/ 10005 w 10010"/>
                    <a:gd name="connsiteY1" fmla="*/ 678 h 10000"/>
                    <a:gd name="connsiteX2" fmla="*/ 10000 w 10010"/>
                    <a:gd name="connsiteY2" fmla="*/ 10000 h 10000"/>
                    <a:gd name="connsiteX3" fmla="*/ 0 w 10010"/>
                    <a:gd name="connsiteY3" fmla="*/ 10000 h 10000"/>
                    <a:gd name="connsiteX4" fmla="*/ 1177 w 1001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10" h="10000">
                      <a:moveTo>
                        <a:pt x="1177" y="0"/>
                      </a:moveTo>
                      <a:lnTo>
                        <a:pt x="10005" y="678"/>
                      </a:lnTo>
                      <a:cubicBezTo>
                        <a:pt x="10025" y="3940"/>
                        <a:pt x="9980" y="6738"/>
                        <a:pt x="10000" y="10000"/>
                      </a:cubicBezTo>
                      <a:lnTo>
                        <a:pt x="0" y="10000"/>
                      </a:lnTo>
                      <a:lnTo>
                        <a:pt x="1177" y="0"/>
                      </a:lnTo>
                      <a:close/>
                    </a:path>
                  </a:pathLst>
                </a:custGeom>
                <a:gradFill>
                  <a:gsLst>
                    <a:gs pos="833">
                      <a:schemeClr val="bg1">
                        <a:lumMod val="48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 rot="5400000">
                <a:off x="9225068" y="1673980"/>
                <a:ext cx="359729" cy="365868"/>
                <a:chOff x="2589210" y="1671225"/>
                <a:chExt cx="359729" cy="365868"/>
              </a:xfrm>
            </p:grpSpPr>
            <p:sp>
              <p:nvSpPr>
                <p:cNvPr id="26" name="L-Shape 25"/>
                <p:cNvSpPr/>
                <p:nvPr/>
              </p:nvSpPr>
              <p:spPr>
                <a:xfrm rot="5400000">
                  <a:off x="2584737" y="1678500"/>
                  <a:ext cx="363066" cy="354119"/>
                </a:xfrm>
                <a:prstGeom prst="corner">
                  <a:avLst>
                    <a:gd name="adj1" fmla="val 42821"/>
                    <a:gd name="adj2" fmla="val 4282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outerShdw blurRad="25400" dir="4200000" algn="t" rotWithShape="0">
                    <a:prstClr val="black">
                      <a:alpha val="9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7" name="Flowchart: Manual Input 19"/>
                <p:cNvSpPr/>
                <p:nvPr/>
              </p:nvSpPr>
              <p:spPr>
                <a:xfrm>
                  <a:off x="2648749" y="1718859"/>
                  <a:ext cx="300190" cy="112322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3446"/>
                    <a:gd name="connsiteY0" fmla="*/ 0 h 10812"/>
                    <a:gd name="connsiteX1" fmla="*/ 13446 w 13446"/>
                    <a:gd name="connsiteY1" fmla="*/ 812 h 10812"/>
                    <a:gd name="connsiteX2" fmla="*/ 13446 w 13446"/>
                    <a:gd name="connsiteY2" fmla="*/ 10812 h 10812"/>
                    <a:gd name="connsiteX3" fmla="*/ 3446 w 13446"/>
                    <a:gd name="connsiteY3" fmla="*/ 10812 h 10812"/>
                    <a:gd name="connsiteX4" fmla="*/ 0 w 13446"/>
                    <a:gd name="connsiteY4" fmla="*/ 0 h 10812"/>
                    <a:gd name="connsiteX0" fmla="*/ 0 w 13446"/>
                    <a:gd name="connsiteY0" fmla="*/ 0 h 10812"/>
                    <a:gd name="connsiteX1" fmla="*/ 13446 w 13446"/>
                    <a:gd name="connsiteY1" fmla="*/ 187 h 10812"/>
                    <a:gd name="connsiteX2" fmla="*/ 13446 w 13446"/>
                    <a:gd name="connsiteY2" fmla="*/ 10812 h 10812"/>
                    <a:gd name="connsiteX3" fmla="*/ 3446 w 13446"/>
                    <a:gd name="connsiteY3" fmla="*/ 10812 h 10812"/>
                    <a:gd name="connsiteX4" fmla="*/ 0 w 13446"/>
                    <a:gd name="connsiteY4" fmla="*/ 0 h 10812"/>
                    <a:gd name="connsiteX0" fmla="*/ 0 w 14020"/>
                    <a:gd name="connsiteY0" fmla="*/ 0 h 10812"/>
                    <a:gd name="connsiteX1" fmla="*/ 14020 w 14020"/>
                    <a:gd name="connsiteY1" fmla="*/ 187 h 10812"/>
                    <a:gd name="connsiteX2" fmla="*/ 14020 w 14020"/>
                    <a:gd name="connsiteY2" fmla="*/ 10812 h 10812"/>
                    <a:gd name="connsiteX3" fmla="*/ 4020 w 14020"/>
                    <a:gd name="connsiteY3" fmla="*/ 10812 h 10812"/>
                    <a:gd name="connsiteX4" fmla="*/ 0 w 14020"/>
                    <a:gd name="connsiteY4" fmla="*/ 0 h 10812"/>
                    <a:gd name="connsiteX0" fmla="*/ 0 w 14479"/>
                    <a:gd name="connsiteY0" fmla="*/ 489 h 10625"/>
                    <a:gd name="connsiteX1" fmla="*/ 14479 w 14479"/>
                    <a:gd name="connsiteY1" fmla="*/ 0 h 10625"/>
                    <a:gd name="connsiteX2" fmla="*/ 14479 w 14479"/>
                    <a:gd name="connsiteY2" fmla="*/ 10625 h 10625"/>
                    <a:gd name="connsiteX3" fmla="*/ 4479 w 14479"/>
                    <a:gd name="connsiteY3" fmla="*/ 10625 h 10625"/>
                    <a:gd name="connsiteX4" fmla="*/ 0 w 14479"/>
                    <a:gd name="connsiteY4" fmla="*/ 489 h 10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79" h="10625">
                      <a:moveTo>
                        <a:pt x="0" y="489"/>
                      </a:moveTo>
                      <a:lnTo>
                        <a:pt x="14479" y="0"/>
                      </a:lnTo>
                      <a:lnTo>
                        <a:pt x="14479" y="10625"/>
                      </a:lnTo>
                      <a:lnTo>
                        <a:pt x="4479" y="10625"/>
                      </a:lnTo>
                      <a:lnTo>
                        <a:pt x="0" y="489"/>
                      </a:lnTo>
                      <a:close/>
                    </a:path>
                  </a:pathLst>
                </a:custGeom>
                <a:gradFill>
                  <a:gsLst>
                    <a:gs pos="833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8" name="Flowchart: Manual Input 19"/>
                <p:cNvSpPr/>
                <p:nvPr/>
              </p:nvSpPr>
              <p:spPr>
                <a:xfrm rot="16200000" flipH="1">
                  <a:off x="2575650" y="1871126"/>
                  <a:ext cx="271620" cy="60310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3446"/>
                    <a:gd name="connsiteY0" fmla="*/ 0 h 10812"/>
                    <a:gd name="connsiteX1" fmla="*/ 13446 w 13446"/>
                    <a:gd name="connsiteY1" fmla="*/ 812 h 10812"/>
                    <a:gd name="connsiteX2" fmla="*/ 13446 w 13446"/>
                    <a:gd name="connsiteY2" fmla="*/ 10812 h 10812"/>
                    <a:gd name="connsiteX3" fmla="*/ 3446 w 13446"/>
                    <a:gd name="connsiteY3" fmla="*/ 10812 h 10812"/>
                    <a:gd name="connsiteX4" fmla="*/ 0 w 13446"/>
                    <a:gd name="connsiteY4" fmla="*/ 0 h 10812"/>
                    <a:gd name="connsiteX0" fmla="*/ 0 w 13446"/>
                    <a:gd name="connsiteY0" fmla="*/ 0 h 10812"/>
                    <a:gd name="connsiteX1" fmla="*/ 13446 w 13446"/>
                    <a:gd name="connsiteY1" fmla="*/ 187 h 10812"/>
                    <a:gd name="connsiteX2" fmla="*/ 13446 w 13446"/>
                    <a:gd name="connsiteY2" fmla="*/ 10812 h 10812"/>
                    <a:gd name="connsiteX3" fmla="*/ 3446 w 13446"/>
                    <a:gd name="connsiteY3" fmla="*/ 10812 h 10812"/>
                    <a:gd name="connsiteX4" fmla="*/ 0 w 13446"/>
                    <a:gd name="connsiteY4" fmla="*/ 0 h 10812"/>
                    <a:gd name="connsiteX0" fmla="*/ 0 w 14020"/>
                    <a:gd name="connsiteY0" fmla="*/ 438 h 10625"/>
                    <a:gd name="connsiteX1" fmla="*/ 14020 w 14020"/>
                    <a:gd name="connsiteY1" fmla="*/ 0 h 10625"/>
                    <a:gd name="connsiteX2" fmla="*/ 14020 w 14020"/>
                    <a:gd name="connsiteY2" fmla="*/ 10625 h 10625"/>
                    <a:gd name="connsiteX3" fmla="*/ 4020 w 14020"/>
                    <a:gd name="connsiteY3" fmla="*/ 10625 h 10625"/>
                    <a:gd name="connsiteX4" fmla="*/ 0 w 14020"/>
                    <a:gd name="connsiteY4" fmla="*/ 438 h 10625"/>
                    <a:gd name="connsiteX0" fmla="*/ 0 w 13675"/>
                    <a:gd name="connsiteY0" fmla="*/ 439 h 10625"/>
                    <a:gd name="connsiteX1" fmla="*/ 13675 w 13675"/>
                    <a:gd name="connsiteY1" fmla="*/ 0 h 10625"/>
                    <a:gd name="connsiteX2" fmla="*/ 13675 w 13675"/>
                    <a:gd name="connsiteY2" fmla="*/ 10625 h 10625"/>
                    <a:gd name="connsiteX3" fmla="*/ 3675 w 13675"/>
                    <a:gd name="connsiteY3" fmla="*/ 10625 h 10625"/>
                    <a:gd name="connsiteX4" fmla="*/ 0 w 13675"/>
                    <a:gd name="connsiteY4" fmla="*/ 439 h 10625"/>
                    <a:gd name="connsiteX0" fmla="*/ 0 w 13101"/>
                    <a:gd name="connsiteY0" fmla="*/ 0 h 11059"/>
                    <a:gd name="connsiteX1" fmla="*/ 13101 w 13101"/>
                    <a:gd name="connsiteY1" fmla="*/ 434 h 11059"/>
                    <a:gd name="connsiteX2" fmla="*/ 13101 w 13101"/>
                    <a:gd name="connsiteY2" fmla="*/ 11059 h 11059"/>
                    <a:gd name="connsiteX3" fmla="*/ 3101 w 13101"/>
                    <a:gd name="connsiteY3" fmla="*/ 11059 h 11059"/>
                    <a:gd name="connsiteX4" fmla="*/ 0 w 13101"/>
                    <a:gd name="connsiteY4" fmla="*/ 0 h 11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01" h="11059">
                      <a:moveTo>
                        <a:pt x="0" y="0"/>
                      </a:moveTo>
                      <a:lnTo>
                        <a:pt x="13101" y="434"/>
                      </a:lnTo>
                      <a:lnTo>
                        <a:pt x="13101" y="11059"/>
                      </a:lnTo>
                      <a:lnTo>
                        <a:pt x="3101" y="110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833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9" name="Flowchart: Manual Input 21"/>
                <p:cNvSpPr/>
                <p:nvPr/>
              </p:nvSpPr>
              <p:spPr>
                <a:xfrm rot="5400000">
                  <a:off x="2431989" y="1828447"/>
                  <a:ext cx="365867" cy="51423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4431 w 10000"/>
                    <a:gd name="connsiteY0" fmla="*/ 4272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4431 w 10000"/>
                    <a:gd name="connsiteY4" fmla="*/ 4272 h 10000"/>
                    <a:gd name="connsiteX0" fmla="*/ 4431 w 10069"/>
                    <a:gd name="connsiteY0" fmla="*/ 0 h 5728"/>
                    <a:gd name="connsiteX1" fmla="*/ 10069 w 10069"/>
                    <a:gd name="connsiteY1" fmla="*/ 1894 h 5728"/>
                    <a:gd name="connsiteX2" fmla="*/ 10000 w 10069"/>
                    <a:gd name="connsiteY2" fmla="*/ 5728 h 5728"/>
                    <a:gd name="connsiteX3" fmla="*/ 0 w 10069"/>
                    <a:gd name="connsiteY3" fmla="*/ 5728 h 5728"/>
                    <a:gd name="connsiteX4" fmla="*/ 4431 w 10069"/>
                    <a:gd name="connsiteY4" fmla="*/ 0 h 5728"/>
                    <a:gd name="connsiteX0" fmla="*/ 1169 w 10000"/>
                    <a:gd name="connsiteY0" fmla="*/ 942 h 6693"/>
                    <a:gd name="connsiteX1" fmla="*/ 10000 w 10000"/>
                    <a:gd name="connsiteY1" fmla="*/ 0 h 6693"/>
                    <a:gd name="connsiteX2" fmla="*/ 9931 w 10000"/>
                    <a:gd name="connsiteY2" fmla="*/ 6693 h 6693"/>
                    <a:gd name="connsiteX3" fmla="*/ 0 w 10000"/>
                    <a:gd name="connsiteY3" fmla="*/ 6693 h 6693"/>
                    <a:gd name="connsiteX4" fmla="*/ 1169 w 10000"/>
                    <a:gd name="connsiteY4" fmla="*/ 942 h 6693"/>
                    <a:gd name="connsiteX0" fmla="*/ 1169 w 9931"/>
                    <a:gd name="connsiteY0" fmla="*/ 0 h 8593"/>
                    <a:gd name="connsiteX1" fmla="*/ 9871 w 9931"/>
                    <a:gd name="connsiteY1" fmla="*/ 185 h 8593"/>
                    <a:gd name="connsiteX2" fmla="*/ 9931 w 9931"/>
                    <a:gd name="connsiteY2" fmla="*/ 8593 h 8593"/>
                    <a:gd name="connsiteX3" fmla="*/ 0 w 9931"/>
                    <a:gd name="connsiteY3" fmla="*/ 8593 h 8593"/>
                    <a:gd name="connsiteX4" fmla="*/ 1169 w 9931"/>
                    <a:gd name="connsiteY4" fmla="*/ 0 h 8593"/>
                    <a:gd name="connsiteX0" fmla="*/ 1177 w 10010"/>
                    <a:gd name="connsiteY0" fmla="*/ 0 h 10000"/>
                    <a:gd name="connsiteX1" fmla="*/ 10005 w 10010"/>
                    <a:gd name="connsiteY1" fmla="*/ 678 h 10000"/>
                    <a:gd name="connsiteX2" fmla="*/ 10000 w 10010"/>
                    <a:gd name="connsiteY2" fmla="*/ 10000 h 10000"/>
                    <a:gd name="connsiteX3" fmla="*/ 0 w 10010"/>
                    <a:gd name="connsiteY3" fmla="*/ 10000 h 10000"/>
                    <a:gd name="connsiteX4" fmla="*/ 1177 w 1001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10" h="10000">
                      <a:moveTo>
                        <a:pt x="1177" y="0"/>
                      </a:moveTo>
                      <a:lnTo>
                        <a:pt x="10005" y="678"/>
                      </a:lnTo>
                      <a:cubicBezTo>
                        <a:pt x="10025" y="3940"/>
                        <a:pt x="9980" y="6738"/>
                        <a:pt x="10000" y="10000"/>
                      </a:cubicBezTo>
                      <a:lnTo>
                        <a:pt x="0" y="10000"/>
                      </a:lnTo>
                      <a:lnTo>
                        <a:pt x="1177" y="0"/>
                      </a:lnTo>
                      <a:close/>
                    </a:path>
                  </a:pathLst>
                </a:custGeom>
                <a:gradFill>
                  <a:gsLst>
                    <a:gs pos="833">
                      <a:schemeClr val="bg1">
                        <a:lumMod val="48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0" name="Flowchart: Manual Input 21"/>
                <p:cNvSpPr/>
                <p:nvPr/>
              </p:nvSpPr>
              <p:spPr>
                <a:xfrm rot="10800000" flipH="1">
                  <a:off x="2592596" y="1673744"/>
                  <a:ext cx="356343" cy="45719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4431 w 10000"/>
                    <a:gd name="connsiteY0" fmla="*/ 4272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4431 w 10000"/>
                    <a:gd name="connsiteY4" fmla="*/ 4272 h 10000"/>
                    <a:gd name="connsiteX0" fmla="*/ 4431 w 10069"/>
                    <a:gd name="connsiteY0" fmla="*/ 0 h 5728"/>
                    <a:gd name="connsiteX1" fmla="*/ 10069 w 10069"/>
                    <a:gd name="connsiteY1" fmla="*/ 1894 h 5728"/>
                    <a:gd name="connsiteX2" fmla="*/ 10000 w 10069"/>
                    <a:gd name="connsiteY2" fmla="*/ 5728 h 5728"/>
                    <a:gd name="connsiteX3" fmla="*/ 0 w 10069"/>
                    <a:gd name="connsiteY3" fmla="*/ 5728 h 5728"/>
                    <a:gd name="connsiteX4" fmla="*/ 4431 w 10069"/>
                    <a:gd name="connsiteY4" fmla="*/ 0 h 5728"/>
                    <a:gd name="connsiteX0" fmla="*/ 1169 w 10000"/>
                    <a:gd name="connsiteY0" fmla="*/ 942 h 6693"/>
                    <a:gd name="connsiteX1" fmla="*/ 10000 w 10000"/>
                    <a:gd name="connsiteY1" fmla="*/ 0 h 6693"/>
                    <a:gd name="connsiteX2" fmla="*/ 9931 w 10000"/>
                    <a:gd name="connsiteY2" fmla="*/ 6693 h 6693"/>
                    <a:gd name="connsiteX3" fmla="*/ 0 w 10000"/>
                    <a:gd name="connsiteY3" fmla="*/ 6693 h 6693"/>
                    <a:gd name="connsiteX4" fmla="*/ 1169 w 10000"/>
                    <a:gd name="connsiteY4" fmla="*/ 942 h 6693"/>
                    <a:gd name="connsiteX0" fmla="*/ 1169 w 9931"/>
                    <a:gd name="connsiteY0" fmla="*/ 0 h 8593"/>
                    <a:gd name="connsiteX1" fmla="*/ 9871 w 9931"/>
                    <a:gd name="connsiteY1" fmla="*/ 185 h 8593"/>
                    <a:gd name="connsiteX2" fmla="*/ 9931 w 9931"/>
                    <a:gd name="connsiteY2" fmla="*/ 8593 h 8593"/>
                    <a:gd name="connsiteX3" fmla="*/ 0 w 9931"/>
                    <a:gd name="connsiteY3" fmla="*/ 8593 h 8593"/>
                    <a:gd name="connsiteX4" fmla="*/ 1169 w 9931"/>
                    <a:gd name="connsiteY4" fmla="*/ 0 h 8593"/>
                    <a:gd name="connsiteX0" fmla="*/ 1177 w 10010"/>
                    <a:gd name="connsiteY0" fmla="*/ 0 h 10000"/>
                    <a:gd name="connsiteX1" fmla="*/ 10005 w 10010"/>
                    <a:gd name="connsiteY1" fmla="*/ 678 h 10000"/>
                    <a:gd name="connsiteX2" fmla="*/ 10000 w 10010"/>
                    <a:gd name="connsiteY2" fmla="*/ 10000 h 10000"/>
                    <a:gd name="connsiteX3" fmla="*/ 0 w 10010"/>
                    <a:gd name="connsiteY3" fmla="*/ 10000 h 10000"/>
                    <a:gd name="connsiteX4" fmla="*/ 1177 w 1001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10" h="10000">
                      <a:moveTo>
                        <a:pt x="1177" y="0"/>
                      </a:moveTo>
                      <a:lnTo>
                        <a:pt x="10005" y="678"/>
                      </a:lnTo>
                      <a:cubicBezTo>
                        <a:pt x="10025" y="3940"/>
                        <a:pt x="9980" y="6738"/>
                        <a:pt x="10000" y="10000"/>
                      </a:cubicBezTo>
                      <a:lnTo>
                        <a:pt x="0" y="10000"/>
                      </a:lnTo>
                      <a:lnTo>
                        <a:pt x="1177" y="0"/>
                      </a:lnTo>
                      <a:close/>
                    </a:path>
                  </a:pathLst>
                </a:custGeom>
                <a:gradFill>
                  <a:gsLst>
                    <a:gs pos="833">
                      <a:schemeClr val="bg1">
                        <a:lumMod val="48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118" name="Rectangle 117"/>
          <p:cNvSpPr/>
          <p:nvPr/>
        </p:nvSpPr>
        <p:spPr>
          <a:xfrm>
            <a:off x="3012508" y="3937976"/>
            <a:ext cx="908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I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643004" y="3982044"/>
            <a:ext cx="908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I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645539" y="3982044"/>
            <a:ext cx="908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I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637058" y="3982044"/>
            <a:ext cx="908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I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628576" y="3982044"/>
            <a:ext cx="908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I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59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0" y="4638484"/>
            <a:ext cx="12188825" cy="2219516"/>
          </a:xfrm>
          <a:prstGeom prst="rect">
            <a:avLst/>
          </a:pr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 Step Kinetic Pendulum PowerPoint Template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4459899" y="5787719"/>
            <a:ext cx="31961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Insert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here. </a:t>
            </a:r>
          </a:p>
        </p:txBody>
      </p:sp>
      <p:sp>
        <p:nvSpPr>
          <p:cNvPr id="2" name="Rounded Rectangle 1"/>
          <p:cNvSpPr/>
          <p:nvPr/>
        </p:nvSpPr>
        <p:spPr>
          <a:xfrm flipH="1">
            <a:off x="2277373" y="3205575"/>
            <a:ext cx="7634078" cy="3007364"/>
          </a:xfrm>
          <a:prstGeom prst="roundRect">
            <a:avLst>
              <a:gd name="adj" fmla="val 447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09600" dir="4920000" sx="90000" sy="-19000" rotWithShape="0">
              <a:prstClr val="black">
                <a:alpha val="56000"/>
              </a:prstClr>
            </a:outerShdw>
          </a:effectLst>
          <a:scene3d>
            <a:camera prst="perspectiveRelaxed" fov="4500000">
              <a:rot lat="17400000" lon="0" rev="0"/>
            </a:camera>
            <a:lightRig rig="threePt" dir="t">
              <a:rot lat="0" lon="0" rev="18600000"/>
            </a:lightRig>
          </a:scene3d>
          <a:sp3d prstMaterial="plastic">
            <a:bevelT w="127000" h="63500" prst="coolSlant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 flipH="1">
            <a:off x="9193146" y="4938898"/>
            <a:ext cx="622880" cy="162709"/>
          </a:xfrm>
          <a:prstGeom prst="ellipse">
            <a:avLst/>
          </a:prstGeom>
          <a:solidFill>
            <a:schemeClr val="tx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/>
          <p:cNvSpPr/>
          <p:nvPr/>
        </p:nvSpPr>
        <p:spPr>
          <a:xfrm flipH="1">
            <a:off x="2361780" y="4938898"/>
            <a:ext cx="622880" cy="162709"/>
          </a:xfrm>
          <a:prstGeom prst="ellipse">
            <a:avLst/>
          </a:prstGeom>
          <a:solidFill>
            <a:schemeClr val="tx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2" name="Group 81"/>
          <p:cNvGrpSpPr/>
          <p:nvPr/>
        </p:nvGrpSpPr>
        <p:grpSpPr>
          <a:xfrm>
            <a:off x="3102367" y="1745805"/>
            <a:ext cx="5995108" cy="2887284"/>
            <a:chOff x="2364730" y="1671225"/>
            <a:chExt cx="7456933" cy="3591311"/>
          </a:xfrm>
        </p:grpSpPr>
        <p:sp>
          <p:nvSpPr>
            <p:cNvPr id="83" name="Oval 82"/>
            <p:cNvSpPr/>
            <p:nvPr/>
          </p:nvSpPr>
          <p:spPr>
            <a:xfrm>
              <a:off x="2364730" y="5086123"/>
              <a:ext cx="622880" cy="162709"/>
            </a:xfrm>
            <a:prstGeom prst="ellipse">
              <a:avLst/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Oval 83"/>
            <p:cNvSpPr/>
            <p:nvPr/>
          </p:nvSpPr>
          <p:spPr>
            <a:xfrm>
              <a:off x="9198783" y="5099827"/>
              <a:ext cx="622880" cy="162709"/>
            </a:xfrm>
            <a:prstGeom prst="ellipse">
              <a:avLst/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2513012" y="1671225"/>
              <a:ext cx="7145547" cy="3510375"/>
              <a:chOff x="2513012" y="1671225"/>
              <a:chExt cx="7145547" cy="3510375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513012" y="1676400"/>
                <a:ext cx="7145547" cy="3505200"/>
                <a:chOff x="2513012" y="1676400"/>
                <a:chExt cx="7145547" cy="3505200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2589212" y="1676400"/>
                  <a:ext cx="6993147" cy="3505200"/>
                  <a:chOff x="2589212" y="1676400"/>
                  <a:chExt cx="6993147" cy="3505200"/>
                </a:xfrm>
              </p:grpSpPr>
              <p:sp>
                <p:nvSpPr>
                  <p:cNvPr id="107" name="Rectangle 106"/>
                  <p:cNvSpPr/>
                  <p:nvPr/>
                </p:nvSpPr>
                <p:spPr>
                  <a:xfrm>
                    <a:off x="2589212" y="1676400"/>
                    <a:ext cx="152400" cy="3505200"/>
                  </a:xfrm>
                  <a:prstGeom prst="rect">
                    <a:avLst/>
                  </a:prstGeom>
                  <a:gradFill>
                    <a:gsLst>
                      <a:gs pos="29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  <a:gs pos="833">
                        <a:schemeClr val="bg1">
                          <a:lumMod val="50000"/>
                        </a:schemeClr>
                      </a:gs>
                      <a:gs pos="66000">
                        <a:schemeClr val="bg1">
                          <a:lumMod val="85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9429959" y="1676400"/>
                    <a:ext cx="152400" cy="3505200"/>
                  </a:xfrm>
                  <a:prstGeom prst="rect">
                    <a:avLst/>
                  </a:prstGeom>
                  <a:gradFill>
                    <a:gsLst>
                      <a:gs pos="29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  <a:gs pos="833">
                        <a:schemeClr val="bg1">
                          <a:lumMod val="50000"/>
                        </a:schemeClr>
                      </a:gs>
                      <a:gs pos="66000">
                        <a:schemeClr val="bg1">
                          <a:lumMod val="85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2589212" y="1676400"/>
                    <a:ext cx="6993147" cy="152400"/>
                  </a:xfrm>
                  <a:prstGeom prst="rect">
                    <a:avLst/>
                  </a:prstGeom>
                  <a:gradFill flip="none" rotWithShape="1">
                    <a:gsLst>
                      <a:gs pos="29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  <a:gs pos="833">
                        <a:schemeClr val="bg1">
                          <a:lumMod val="50000"/>
                        </a:schemeClr>
                      </a:gs>
                      <a:gs pos="66000">
                        <a:schemeClr val="bg1">
                          <a:lumMod val="8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03" name="Round Same Side Corner Rectangle 102"/>
                <p:cNvSpPr/>
                <p:nvPr/>
              </p:nvSpPr>
              <p:spPr>
                <a:xfrm>
                  <a:off x="2513012" y="4724400"/>
                  <a:ext cx="304800" cy="457200"/>
                </a:xfrm>
                <a:prstGeom prst="round2SameRect">
                  <a:avLst>
                    <a:gd name="adj1" fmla="val 31761"/>
                    <a:gd name="adj2" fmla="val 0"/>
                  </a:avLst>
                </a:prstGeom>
                <a:gradFill flip="none" rotWithShape="1">
                  <a:gsLst>
                    <a:gs pos="29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  <a:gs pos="833">
                      <a:schemeClr val="bg1">
                        <a:lumMod val="50000"/>
                      </a:schemeClr>
                    </a:gs>
                    <a:gs pos="66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5" name="Round Same Side Corner Rectangle 104"/>
                <p:cNvSpPr/>
                <p:nvPr/>
              </p:nvSpPr>
              <p:spPr>
                <a:xfrm>
                  <a:off x="9353759" y="4724400"/>
                  <a:ext cx="304800" cy="457200"/>
                </a:xfrm>
                <a:prstGeom prst="round2SameRect">
                  <a:avLst>
                    <a:gd name="adj1" fmla="val 31761"/>
                    <a:gd name="adj2" fmla="val 0"/>
                  </a:avLst>
                </a:prstGeom>
                <a:gradFill>
                  <a:gsLst>
                    <a:gs pos="29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  <a:gs pos="833">
                      <a:schemeClr val="bg1">
                        <a:lumMod val="50000"/>
                      </a:schemeClr>
                    </a:gs>
                    <a:gs pos="66000">
                      <a:schemeClr val="bg1">
                        <a:lumMod val="85000"/>
                      </a:schemeClr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2589210" y="1671225"/>
                <a:ext cx="359729" cy="365868"/>
                <a:chOff x="2589210" y="1671225"/>
                <a:chExt cx="359729" cy="365868"/>
              </a:xfrm>
            </p:grpSpPr>
            <p:sp>
              <p:nvSpPr>
                <p:cNvPr id="94" name="L-Shape 93"/>
                <p:cNvSpPr/>
                <p:nvPr/>
              </p:nvSpPr>
              <p:spPr>
                <a:xfrm rot="5400000">
                  <a:off x="2584737" y="1678500"/>
                  <a:ext cx="363066" cy="354119"/>
                </a:xfrm>
                <a:prstGeom prst="corner">
                  <a:avLst>
                    <a:gd name="adj1" fmla="val 42821"/>
                    <a:gd name="adj2" fmla="val 4282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outerShdw blurRad="25400" dir="4200000" algn="t" rotWithShape="0">
                    <a:prstClr val="black">
                      <a:alpha val="9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5" name="Flowchart: Manual Input 19"/>
                <p:cNvSpPr/>
                <p:nvPr/>
              </p:nvSpPr>
              <p:spPr>
                <a:xfrm>
                  <a:off x="2648749" y="1718859"/>
                  <a:ext cx="300190" cy="112322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3446"/>
                    <a:gd name="connsiteY0" fmla="*/ 0 h 10812"/>
                    <a:gd name="connsiteX1" fmla="*/ 13446 w 13446"/>
                    <a:gd name="connsiteY1" fmla="*/ 812 h 10812"/>
                    <a:gd name="connsiteX2" fmla="*/ 13446 w 13446"/>
                    <a:gd name="connsiteY2" fmla="*/ 10812 h 10812"/>
                    <a:gd name="connsiteX3" fmla="*/ 3446 w 13446"/>
                    <a:gd name="connsiteY3" fmla="*/ 10812 h 10812"/>
                    <a:gd name="connsiteX4" fmla="*/ 0 w 13446"/>
                    <a:gd name="connsiteY4" fmla="*/ 0 h 10812"/>
                    <a:gd name="connsiteX0" fmla="*/ 0 w 13446"/>
                    <a:gd name="connsiteY0" fmla="*/ 0 h 10812"/>
                    <a:gd name="connsiteX1" fmla="*/ 13446 w 13446"/>
                    <a:gd name="connsiteY1" fmla="*/ 187 h 10812"/>
                    <a:gd name="connsiteX2" fmla="*/ 13446 w 13446"/>
                    <a:gd name="connsiteY2" fmla="*/ 10812 h 10812"/>
                    <a:gd name="connsiteX3" fmla="*/ 3446 w 13446"/>
                    <a:gd name="connsiteY3" fmla="*/ 10812 h 10812"/>
                    <a:gd name="connsiteX4" fmla="*/ 0 w 13446"/>
                    <a:gd name="connsiteY4" fmla="*/ 0 h 10812"/>
                    <a:gd name="connsiteX0" fmla="*/ 0 w 14020"/>
                    <a:gd name="connsiteY0" fmla="*/ 0 h 10812"/>
                    <a:gd name="connsiteX1" fmla="*/ 14020 w 14020"/>
                    <a:gd name="connsiteY1" fmla="*/ 187 h 10812"/>
                    <a:gd name="connsiteX2" fmla="*/ 14020 w 14020"/>
                    <a:gd name="connsiteY2" fmla="*/ 10812 h 10812"/>
                    <a:gd name="connsiteX3" fmla="*/ 4020 w 14020"/>
                    <a:gd name="connsiteY3" fmla="*/ 10812 h 10812"/>
                    <a:gd name="connsiteX4" fmla="*/ 0 w 14020"/>
                    <a:gd name="connsiteY4" fmla="*/ 0 h 10812"/>
                    <a:gd name="connsiteX0" fmla="*/ 0 w 14479"/>
                    <a:gd name="connsiteY0" fmla="*/ 489 h 10625"/>
                    <a:gd name="connsiteX1" fmla="*/ 14479 w 14479"/>
                    <a:gd name="connsiteY1" fmla="*/ 0 h 10625"/>
                    <a:gd name="connsiteX2" fmla="*/ 14479 w 14479"/>
                    <a:gd name="connsiteY2" fmla="*/ 10625 h 10625"/>
                    <a:gd name="connsiteX3" fmla="*/ 4479 w 14479"/>
                    <a:gd name="connsiteY3" fmla="*/ 10625 h 10625"/>
                    <a:gd name="connsiteX4" fmla="*/ 0 w 14479"/>
                    <a:gd name="connsiteY4" fmla="*/ 489 h 10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79" h="10625">
                      <a:moveTo>
                        <a:pt x="0" y="489"/>
                      </a:moveTo>
                      <a:lnTo>
                        <a:pt x="14479" y="0"/>
                      </a:lnTo>
                      <a:lnTo>
                        <a:pt x="14479" y="10625"/>
                      </a:lnTo>
                      <a:lnTo>
                        <a:pt x="4479" y="10625"/>
                      </a:lnTo>
                      <a:lnTo>
                        <a:pt x="0" y="489"/>
                      </a:lnTo>
                      <a:close/>
                    </a:path>
                  </a:pathLst>
                </a:custGeom>
                <a:gradFill>
                  <a:gsLst>
                    <a:gs pos="833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7" name="Flowchart: Manual Input 19"/>
                <p:cNvSpPr/>
                <p:nvPr/>
              </p:nvSpPr>
              <p:spPr>
                <a:xfrm rot="16200000" flipH="1">
                  <a:off x="2575650" y="1871126"/>
                  <a:ext cx="271620" cy="60310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3446"/>
                    <a:gd name="connsiteY0" fmla="*/ 0 h 10812"/>
                    <a:gd name="connsiteX1" fmla="*/ 13446 w 13446"/>
                    <a:gd name="connsiteY1" fmla="*/ 812 h 10812"/>
                    <a:gd name="connsiteX2" fmla="*/ 13446 w 13446"/>
                    <a:gd name="connsiteY2" fmla="*/ 10812 h 10812"/>
                    <a:gd name="connsiteX3" fmla="*/ 3446 w 13446"/>
                    <a:gd name="connsiteY3" fmla="*/ 10812 h 10812"/>
                    <a:gd name="connsiteX4" fmla="*/ 0 w 13446"/>
                    <a:gd name="connsiteY4" fmla="*/ 0 h 10812"/>
                    <a:gd name="connsiteX0" fmla="*/ 0 w 13446"/>
                    <a:gd name="connsiteY0" fmla="*/ 0 h 10812"/>
                    <a:gd name="connsiteX1" fmla="*/ 13446 w 13446"/>
                    <a:gd name="connsiteY1" fmla="*/ 187 h 10812"/>
                    <a:gd name="connsiteX2" fmla="*/ 13446 w 13446"/>
                    <a:gd name="connsiteY2" fmla="*/ 10812 h 10812"/>
                    <a:gd name="connsiteX3" fmla="*/ 3446 w 13446"/>
                    <a:gd name="connsiteY3" fmla="*/ 10812 h 10812"/>
                    <a:gd name="connsiteX4" fmla="*/ 0 w 13446"/>
                    <a:gd name="connsiteY4" fmla="*/ 0 h 10812"/>
                    <a:gd name="connsiteX0" fmla="*/ 0 w 14020"/>
                    <a:gd name="connsiteY0" fmla="*/ 438 h 10625"/>
                    <a:gd name="connsiteX1" fmla="*/ 14020 w 14020"/>
                    <a:gd name="connsiteY1" fmla="*/ 0 h 10625"/>
                    <a:gd name="connsiteX2" fmla="*/ 14020 w 14020"/>
                    <a:gd name="connsiteY2" fmla="*/ 10625 h 10625"/>
                    <a:gd name="connsiteX3" fmla="*/ 4020 w 14020"/>
                    <a:gd name="connsiteY3" fmla="*/ 10625 h 10625"/>
                    <a:gd name="connsiteX4" fmla="*/ 0 w 14020"/>
                    <a:gd name="connsiteY4" fmla="*/ 438 h 10625"/>
                    <a:gd name="connsiteX0" fmla="*/ 0 w 13675"/>
                    <a:gd name="connsiteY0" fmla="*/ 439 h 10625"/>
                    <a:gd name="connsiteX1" fmla="*/ 13675 w 13675"/>
                    <a:gd name="connsiteY1" fmla="*/ 0 h 10625"/>
                    <a:gd name="connsiteX2" fmla="*/ 13675 w 13675"/>
                    <a:gd name="connsiteY2" fmla="*/ 10625 h 10625"/>
                    <a:gd name="connsiteX3" fmla="*/ 3675 w 13675"/>
                    <a:gd name="connsiteY3" fmla="*/ 10625 h 10625"/>
                    <a:gd name="connsiteX4" fmla="*/ 0 w 13675"/>
                    <a:gd name="connsiteY4" fmla="*/ 439 h 10625"/>
                    <a:gd name="connsiteX0" fmla="*/ 0 w 13101"/>
                    <a:gd name="connsiteY0" fmla="*/ 0 h 11059"/>
                    <a:gd name="connsiteX1" fmla="*/ 13101 w 13101"/>
                    <a:gd name="connsiteY1" fmla="*/ 434 h 11059"/>
                    <a:gd name="connsiteX2" fmla="*/ 13101 w 13101"/>
                    <a:gd name="connsiteY2" fmla="*/ 11059 h 11059"/>
                    <a:gd name="connsiteX3" fmla="*/ 3101 w 13101"/>
                    <a:gd name="connsiteY3" fmla="*/ 11059 h 11059"/>
                    <a:gd name="connsiteX4" fmla="*/ 0 w 13101"/>
                    <a:gd name="connsiteY4" fmla="*/ 0 h 11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01" h="11059">
                      <a:moveTo>
                        <a:pt x="0" y="0"/>
                      </a:moveTo>
                      <a:lnTo>
                        <a:pt x="13101" y="434"/>
                      </a:lnTo>
                      <a:lnTo>
                        <a:pt x="13101" y="11059"/>
                      </a:lnTo>
                      <a:lnTo>
                        <a:pt x="3101" y="110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833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8" name="Flowchart: Manual Input 21"/>
                <p:cNvSpPr/>
                <p:nvPr/>
              </p:nvSpPr>
              <p:spPr>
                <a:xfrm rot="5400000">
                  <a:off x="2431989" y="1828447"/>
                  <a:ext cx="365867" cy="51423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4431 w 10000"/>
                    <a:gd name="connsiteY0" fmla="*/ 4272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4431 w 10000"/>
                    <a:gd name="connsiteY4" fmla="*/ 4272 h 10000"/>
                    <a:gd name="connsiteX0" fmla="*/ 4431 w 10069"/>
                    <a:gd name="connsiteY0" fmla="*/ 0 h 5728"/>
                    <a:gd name="connsiteX1" fmla="*/ 10069 w 10069"/>
                    <a:gd name="connsiteY1" fmla="*/ 1894 h 5728"/>
                    <a:gd name="connsiteX2" fmla="*/ 10000 w 10069"/>
                    <a:gd name="connsiteY2" fmla="*/ 5728 h 5728"/>
                    <a:gd name="connsiteX3" fmla="*/ 0 w 10069"/>
                    <a:gd name="connsiteY3" fmla="*/ 5728 h 5728"/>
                    <a:gd name="connsiteX4" fmla="*/ 4431 w 10069"/>
                    <a:gd name="connsiteY4" fmla="*/ 0 h 5728"/>
                    <a:gd name="connsiteX0" fmla="*/ 1169 w 10000"/>
                    <a:gd name="connsiteY0" fmla="*/ 942 h 6693"/>
                    <a:gd name="connsiteX1" fmla="*/ 10000 w 10000"/>
                    <a:gd name="connsiteY1" fmla="*/ 0 h 6693"/>
                    <a:gd name="connsiteX2" fmla="*/ 9931 w 10000"/>
                    <a:gd name="connsiteY2" fmla="*/ 6693 h 6693"/>
                    <a:gd name="connsiteX3" fmla="*/ 0 w 10000"/>
                    <a:gd name="connsiteY3" fmla="*/ 6693 h 6693"/>
                    <a:gd name="connsiteX4" fmla="*/ 1169 w 10000"/>
                    <a:gd name="connsiteY4" fmla="*/ 942 h 6693"/>
                    <a:gd name="connsiteX0" fmla="*/ 1169 w 9931"/>
                    <a:gd name="connsiteY0" fmla="*/ 0 h 8593"/>
                    <a:gd name="connsiteX1" fmla="*/ 9871 w 9931"/>
                    <a:gd name="connsiteY1" fmla="*/ 185 h 8593"/>
                    <a:gd name="connsiteX2" fmla="*/ 9931 w 9931"/>
                    <a:gd name="connsiteY2" fmla="*/ 8593 h 8593"/>
                    <a:gd name="connsiteX3" fmla="*/ 0 w 9931"/>
                    <a:gd name="connsiteY3" fmla="*/ 8593 h 8593"/>
                    <a:gd name="connsiteX4" fmla="*/ 1169 w 9931"/>
                    <a:gd name="connsiteY4" fmla="*/ 0 h 8593"/>
                    <a:gd name="connsiteX0" fmla="*/ 1177 w 10010"/>
                    <a:gd name="connsiteY0" fmla="*/ 0 h 10000"/>
                    <a:gd name="connsiteX1" fmla="*/ 10005 w 10010"/>
                    <a:gd name="connsiteY1" fmla="*/ 678 h 10000"/>
                    <a:gd name="connsiteX2" fmla="*/ 10000 w 10010"/>
                    <a:gd name="connsiteY2" fmla="*/ 10000 h 10000"/>
                    <a:gd name="connsiteX3" fmla="*/ 0 w 10010"/>
                    <a:gd name="connsiteY3" fmla="*/ 10000 h 10000"/>
                    <a:gd name="connsiteX4" fmla="*/ 1177 w 1001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10" h="10000">
                      <a:moveTo>
                        <a:pt x="1177" y="0"/>
                      </a:moveTo>
                      <a:lnTo>
                        <a:pt x="10005" y="678"/>
                      </a:lnTo>
                      <a:cubicBezTo>
                        <a:pt x="10025" y="3940"/>
                        <a:pt x="9980" y="6738"/>
                        <a:pt x="10000" y="10000"/>
                      </a:cubicBezTo>
                      <a:lnTo>
                        <a:pt x="0" y="10000"/>
                      </a:lnTo>
                      <a:lnTo>
                        <a:pt x="1177" y="0"/>
                      </a:lnTo>
                      <a:close/>
                    </a:path>
                  </a:pathLst>
                </a:custGeom>
                <a:gradFill>
                  <a:gsLst>
                    <a:gs pos="833">
                      <a:schemeClr val="bg1">
                        <a:lumMod val="48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9" name="Flowchart: Manual Input 21"/>
                <p:cNvSpPr/>
                <p:nvPr/>
              </p:nvSpPr>
              <p:spPr>
                <a:xfrm rot="10800000" flipH="1">
                  <a:off x="2592596" y="1673744"/>
                  <a:ext cx="356343" cy="45719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4431 w 10000"/>
                    <a:gd name="connsiteY0" fmla="*/ 4272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4431 w 10000"/>
                    <a:gd name="connsiteY4" fmla="*/ 4272 h 10000"/>
                    <a:gd name="connsiteX0" fmla="*/ 4431 w 10069"/>
                    <a:gd name="connsiteY0" fmla="*/ 0 h 5728"/>
                    <a:gd name="connsiteX1" fmla="*/ 10069 w 10069"/>
                    <a:gd name="connsiteY1" fmla="*/ 1894 h 5728"/>
                    <a:gd name="connsiteX2" fmla="*/ 10000 w 10069"/>
                    <a:gd name="connsiteY2" fmla="*/ 5728 h 5728"/>
                    <a:gd name="connsiteX3" fmla="*/ 0 w 10069"/>
                    <a:gd name="connsiteY3" fmla="*/ 5728 h 5728"/>
                    <a:gd name="connsiteX4" fmla="*/ 4431 w 10069"/>
                    <a:gd name="connsiteY4" fmla="*/ 0 h 5728"/>
                    <a:gd name="connsiteX0" fmla="*/ 1169 w 10000"/>
                    <a:gd name="connsiteY0" fmla="*/ 942 h 6693"/>
                    <a:gd name="connsiteX1" fmla="*/ 10000 w 10000"/>
                    <a:gd name="connsiteY1" fmla="*/ 0 h 6693"/>
                    <a:gd name="connsiteX2" fmla="*/ 9931 w 10000"/>
                    <a:gd name="connsiteY2" fmla="*/ 6693 h 6693"/>
                    <a:gd name="connsiteX3" fmla="*/ 0 w 10000"/>
                    <a:gd name="connsiteY3" fmla="*/ 6693 h 6693"/>
                    <a:gd name="connsiteX4" fmla="*/ 1169 w 10000"/>
                    <a:gd name="connsiteY4" fmla="*/ 942 h 6693"/>
                    <a:gd name="connsiteX0" fmla="*/ 1169 w 9931"/>
                    <a:gd name="connsiteY0" fmla="*/ 0 h 8593"/>
                    <a:gd name="connsiteX1" fmla="*/ 9871 w 9931"/>
                    <a:gd name="connsiteY1" fmla="*/ 185 h 8593"/>
                    <a:gd name="connsiteX2" fmla="*/ 9931 w 9931"/>
                    <a:gd name="connsiteY2" fmla="*/ 8593 h 8593"/>
                    <a:gd name="connsiteX3" fmla="*/ 0 w 9931"/>
                    <a:gd name="connsiteY3" fmla="*/ 8593 h 8593"/>
                    <a:gd name="connsiteX4" fmla="*/ 1169 w 9931"/>
                    <a:gd name="connsiteY4" fmla="*/ 0 h 8593"/>
                    <a:gd name="connsiteX0" fmla="*/ 1177 w 10010"/>
                    <a:gd name="connsiteY0" fmla="*/ 0 h 10000"/>
                    <a:gd name="connsiteX1" fmla="*/ 10005 w 10010"/>
                    <a:gd name="connsiteY1" fmla="*/ 678 h 10000"/>
                    <a:gd name="connsiteX2" fmla="*/ 10000 w 10010"/>
                    <a:gd name="connsiteY2" fmla="*/ 10000 h 10000"/>
                    <a:gd name="connsiteX3" fmla="*/ 0 w 10010"/>
                    <a:gd name="connsiteY3" fmla="*/ 10000 h 10000"/>
                    <a:gd name="connsiteX4" fmla="*/ 1177 w 1001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10" h="10000">
                      <a:moveTo>
                        <a:pt x="1177" y="0"/>
                      </a:moveTo>
                      <a:lnTo>
                        <a:pt x="10005" y="678"/>
                      </a:lnTo>
                      <a:cubicBezTo>
                        <a:pt x="10025" y="3940"/>
                        <a:pt x="9980" y="6738"/>
                        <a:pt x="10000" y="10000"/>
                      </a:cubicBezTo>
                      <a:lnTo>
                        <a:pt x="0" y="10000"/>
                      </a:lnTo>
                      <a:lnTo>
                        <a:pt x="1177" y="0"/>
                      </a:lnTo>
                      <a:close/>
                    </a:path>
                  </a:pathLst>
                </a:custGeom>
                <a:gradFill>
                  <a:gsLst>
                    <a:gs pos="833">
                      <a:schemeClr val="bg1">
                        <a:lumMod val="48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 rot="5400000">
                <a:off x="9225068" y="1673980"/>
                <a:ext cx="359729" cy="365868"/>
                <a:chOff x="2589210" y="1671225"/>
                <a:chExt cx="359729" cy="365868"/>
              </a:xfrm>
            </p:grpSpPr>
            <p:sp>
              <p:nvSpPr>
                <p:cNvPr id="89" name="L-Shape 88"/>
                <p:cNvSpPr/>
                <p:nvPr/>
              </p:nvSpPr>
              <p:spPr>
                <a:xfrm rot="5400000">
                  <a:off x="2584737" y="1678500"/>
                  <a:ext cx="363066" cy="354119"/>
                </a:xfrm>
                <a:prstGeom prst="corner">
                  <a:avLst>
                    <a:gd name="adj1" fmla="val 42821"/>
                    <a:gd name="adj2" fmla="val 4282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outerShdw blurRad="25400" dir="4200000" algn="t" rotWithShape="0">
                    <a:prstClr val="black">
                      <a:alpha val="9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0" name="Flowchart: Manual Input 19"/>
                <p:cNvSpPr/>
                <p:nvPr/>
              </p:nvSpPr>
              <p:spPr>
                <a:xfrm>
                  <a:off x="2648749" y="1718859"/>
                  <a:ext cx="300190" cy="112322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3446"/>
                    <a:gd name="connsiteY0" fmla="*/ 0 h 10812"/>
                    <a:gd name="connsiteX1" fmla="*/ 13446 w 13446"/>
                    <a:gd name="connsiteY1" fmla="*/ 812 h 10812"/>
                    <a:gd name="connsiteX2" fmla="*/ 13446 w 13446"/>
                    <a:gd name="connsiteY2" fmla="*/ 10812 h 10812"/>
                    <a:gd name="connsiteX3" fmla="*/ 3446 w 13446"/>
                    <a:gd name="connsiteY3" fmla="*/ 10812 h 10812"/>
                    <a:gd name="connsiteX4" fmla="*/ 0 w 13446"/>
                    <a:gd name="connsiteY4" fmla="*/ 0 h 10812"/>
                    <a:gd name="connsiteX0" fmla="*/ 0 w 13446"/>
                    <a:gd name="connsiteY0" fmla="*/ 0 h 10812"/>
                    <a:gd name="connsiteX1" fmla="*/ 13446 w 13446"/>
                    <a:gd name="connsiteY1" fmla="*/ 187 h 10812"/>
                    <a:gd name="connsiteX2" fmla="*/ 13446 w 13446"/>
                    <a:gd name="connsiteY2" fmla="*/ 10812 h 10812"/>
                    <a:gd name="connsiteX3" fmla="*/ 3446 w 13446"/>
                    <a:gd name="connsiteY3" fmla="*/ 10812 h 10812"/>
                    <a:gd name="connsiteX4" fmla="*/ 0 w 13446"/>
                    <a:gd name="connsiteY4" fmla="*/ 0 h 10812"/>
                    <a:gd name="connsiteX0" fmla="*/ 0 w 14020"/>
                    <a:gd name="connsiteY0" fmla="*/ 0 h 10812"/>
                    <a:gd name="connsiteX1" fmla="*/ 14020 w 14020"/>
                    <a:gd name="connsiteY1" fmla="*/ 187 h 10812"/>
                    <a:gd name="connsiteX2" fmla="*/ 14020 w 14020"/>
                    <a:gd name="connsiteY2" fmla="*/ 10812 h 10812"/>
                    <a:gd name="connsiteX3" fmla="*/ 4020 w 14020"/>
                    <a:gd name="connsiteY3" fmla="*/ 10812 h 10812"/>
                    <a:gd name="connsiteX4" fmla="*/ 0 w 14020"/>
                    <a:gd name="connsiteY4" fmla="*/ 0 h 10812"/>
                    <a:gd name="connsiteX0" fmla="*/ 0 w 14479"/>
                    <a:gd name="connsiteY0" fmla="*/ 489 h 10625"/>
                    <a:gd name="connsiteX1" fmla="*/ 14479 w 14479"/>
                    <a:gd name="connsiteY1" fmla="*/ 0 h 10625"/>
                    <a:gd name="connsiteX2" fmla="*/ 14479 w 14479"/>
                    <a:gd name="connsiteY2" fmla="*/ 10625 h 10625"/>
                    <a:gd name="connsiteX3" fmla="*/ 4479 w 14479"/>
                    <a:gd name="connsiteY3" fmla="*/ 10625 h 10625"/>
                    <a:gd name="connsiteX4" fmla="*/ 0 w 14479"/>
                    <a:gd name="connsiteY4" fmla="*/ 489 h 10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79" h="10625">
                      <a:moveTo>
                        <a:pt x="0" y="489"/>
                      </a:moveTo>
                      <a:lnTo>
                        <a:pt x="14479" y="0"/>
                      </a:lnTo>
                      <a:lnTo>
                        <a:pt x="14479" y="10625"/>
                      </a:lnTo>
                      <a:lnTo>
                        <a:pt x="4479" y="10625"/>
                      </a:lnTo>
                      <a:lnTo>
                        <a:pt x="0" y="489"/>
                      </a:lnTo>
                      <a:close/>
                    </a:path>
                  </a:pathLst>
                </a:custGeom>
                <a:gradFill>
                  <a:gsLst>
                    <a:gs pos="833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1" name="Flowchart: Manual Input 19"/>
                <p:cNvSpPr/>
                <p:nvPr/>
              </p:nvSpPr>
              <p:spPr>
                <a:xfrm rot="16200000" flipH="1">
                  <a:off x="2575650" y="1871126"/>
                  <a:ext cx="271620" cy="60310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3446"/>
                    <a:gd name="connsiteY0" fmla="*/ 0 h 10812"/>
                    <a:gd name="connsiteX1" fmla="*/ 13446 w 13446"/>
                    <a:gd name="connsiteY1" fmla="*/ 812 h 10812"/>
                    <a:gd name="connsiteX2" fmla="*/ 13446 w 13446"/>
                    <a:gd name="connsiteY2" fmla="*/ 10812 h 10812"/>
                    <a:gd name="connsiteX3" fmla="*/ 3446 w 13446"/>
                    <a:gd name="connsiteY3" fmla="*/ 10812 h 10812"/>
                    <a:gd name="connsiteX4" fmla="*/ 0 w 13446"/>
                    <a:gd name="connsiteY4" fmla="*/ 0 h 10812"/>
                    <a:gd name="connsiteX0" fmla="*/ 0 w 13446"/>
                    <a:gd name="connsiteY0" fmla="*/ 0 h 10812"/>
                    <a:gd name="connsiteX1" fmla="*/ 13446 w 13446"/>
                    <a:gd name="connsiteY1" fmla="*/ 187 h 10812"/>
                    <a:gd name="connsiteX2" fmla="*/ 13446 w 13446"/>
                    <a:gd name="connsiteY2" fmla="*/ 10812 h 10812"/>
                    <a:gd name="connsiteX3" fmla="*/ 3446 w 13446"/>
                    <a:gd name="connsiteY3" fmla="*/ 10812 h 10812"/>
                    <a:gd name="connsiteX4" fmla="*/ 0 w 13446"/>
                    <a:gd name="connsiteY4" fmla="*/ 0 h 10812"/>
                    <a:gd name="connsiteX0" fmla="*/ 0 w 14020"/>
                    <a:gd name="connsiteY0" fmla="*/ 438 h 10625"/>
                    <a:gd name="connsiteX1" fmla="*/ 14020 w 14020"/>
                    <a:gd name="connsiteY1" fmla="*/ 0 h 10625"/>
                    <a:gd name="connsiteX2" fmla="*/ 14020 w 14020"/>
                    <a:gd name="connsiteY2" fmla="*/ 10625 h 10625"/>
                    <a:gd name="connsiteX3" fmla="*/ 4020 w 14020"/>
                    <a:gd name="connsiteY3" fmla="*/ 10625 h 10625"/>
                    <a:gd name="connsiteX4" fmla="*/ 0 w 14020"/>
                    <a:gd name="connsiteY4" fmla="*/ 438 h 10625"/>
                    <a:gd name="connsiteX0" fmla="*/ 0 w 13675"/>
                    <a:gd name="connsiteY0" fmla="*/ 439 h 10625"/>
                    <a:gd name="connsiteX1" fmla="*/ 13675 w 13675"/>
                    <a:gd name="connsiteY1" fmla="*/ 0 h 10625"/>
                    <a:gd name="connsiteX2" fmla="*/ 13675 w 13675"/>
                    <a:gd name="connsiteY2" fmla="*/ 10625 h 10625"/>
                    <a:gd name="connsiteX3" fmla="*/ 3675 w 13675"/>
                    <a:gd name="connsiteY3" fmla="*/ 10625 h 10625"/>
                    <a:gd name="connsiteX4" fmla="*/ 0 w 13675"/>
                    <a:gd name="connsiteY4" fmla="*/ 439 h 10625"/>
                    <a:gd name="connsiteX0" fmla="*/ 0 w 13101"/>
                    <a:gd name="connsiteY0" fmla="*/ 0 h 11059"/>
                    <a:gd name="connsiteX1" fmla="*/ 13101 w 13101"/>
                    <a:gd name="connsiteY1" fmla="*/ 434 h 11059"/>
                    <a:gd name="connsiteX2" fmla="*/ 13101 w 13101"/>
                    <a:gd name="connsiteY2" fmla="*/ 11059 h 11059"/>
                    <a:gd name="connsiteX3" fmla="*/ 3101 w 13101"/>
                    <a:gd name="connsiteY3" fmla="*/ 11059 h 11059"/>
                    <a:gd name="connsiteX4" fmla="*/ 0 w 13101"/>
                    <a:gd name="connsiteY4" fmla="*/ 0 h 11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01" h="11059">
                      <a:moveTo>
                        <a:pt x="0" y="0"/>
                      </a:moveTo>
                      <a:lnTo>
                        <a:pt x="13101" y="434"/>
                      </a:lnTo>
                      <a:lnTo>
                        <a:pt x="13101" y="11059"/>
                      </a:lnTo>
                      <a:lnTo>
                        <a:pt x="3101" y="110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833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2" name="Flowchart: Manual Input 21"/>
                <p:cNvSpPr/>
                <p:nvPr/>
              </p:nvSpPr>
              <p:spPr>
                <a:xfrm rot="5400000">
                  <a:off x="2431989" y="1828447"/>
                  <a:ext cx="365867" cy="51423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4431 w 10000"/>
                    <a:gd name="connsiteY0" fmla="*/ 4272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4431 w 10000"/>
                    <a:gd name="connsiteY4" fmla="*/ 4272 h 10000"/>
                    <a:gd name="connsiteX0" fmla="*/ 4431 w 10069"/>
                    <a:gd name="connsiteY0" fmla="*/ 0 h 5728"/>
                    <a:gd name="connsiteX1" fmla="*/ 10069 w 10069"/>
                    <a:gd name="connsiteY1" fmla="*/ 1894 h 5728"/>
                    <a:gd name="connsiteX2" fmla="*/ 10000 w 10069"/>
                    <a:gd name="connsiteY2" fmla="*/ 5728 h 5728"/>
                    <a:gd name="connsiteX3" fmla="*/ 0 w 10069"/>
                    <a:gd name="connsiteY3" fmla="*/ 5728 h 5728"/>
                    <a:gd name="connsiteX4" fmla="*/ 4431 w 10069"/>
                    <a:gd name="connsiteY4" fmla="*/ 0 h 5728"/>
                    <a:gd name="connsiteX0" fmla="*/ 1169 w 10000"/>
                    <a:gd name="connsiteY0" fmla="*/ 942 h 6693"/>
                    <a:gd name="connsiteX1" fmla="*/ 10000 w 10000"/>
                    <a:gd name="connsiteY1" fmla="*/ 0 h 6693"/>
                    <a:gd name="connsiteX2" fmla="*/ 9931 w 10000"/>
                    <a:gd name="connsiteY2" fmla="*/ 6693 h 6693"/>
                    <a:gd name="connsiteX3" fmla="*/ 0 w 10000"/>
                    <a:gd name="connsiteY3" fmla="*/ 6693 h 6693"/>
                    <a:gd name="connsiteX4" fmla="*/ 1169 w 10000"/>
                    <a:gd name="connsiteY4" fmla="*/ 942 h 6693"/>
                    <a:gd name="connsiteX0" fmla="*/ 1169 w 9931"/>
                    <a:gd name="connsiteY0" fmla="*/ 0 h 8593"/>
                    <a:gd name="connsiteX1" fmla="*/ 9871 w 9931"/>
                    <a:gd name="connsiteY1" fmla="*/ 185 h 8593"/>
                    <a:gd name="connsiteX2" fmla="*/ 9931 w 9931"/>
                    <a:gd name="connsiteY2" fmla="*/ 8593 h 8593"/>
                    <a:gd name="connsiteX3" fmla="*/ 0 w 9931"/>
                    <a:gd name="connsiteY3" fmla="*/ 8593 h 8593"/>
                    <a:gd name="connsiteX4" fmla="*/ 1169 w 9931"/>
                    <a:gd name="connsiteY4" fmla="*/ 0 h 8593"/>
                    <a:gd name="connsiteX0" fmla="*/ 1177 w 10010"/>
                    <a:gd name="connsiteY0" fmla="*/ 0 h 10000"/>
                    <a:gd name="connsiteX1" fmla="*/ 10005 w 10010"/>
                    <a:gd name="connsiteY1" fmla="*/ 678 h 10000"/>
                    <a:gd name="connsiteX2" fmla="*/ 10000 w 10010"/>
                    <a:gd name="connsiteY2" fmla="*/ 10000 h 10000"/>
                    <a:gd name="connsiteX3" fmla="*/ 0 w 10010"/>
                    <a:gd name="connsiteY3" fmla="*/ 10000 h 10000"/>
                    <a:gd name="connsiteX4" fmla="*/ 1177 w 1001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10" h="10000">
                      <a:moveTo>
                        <a:pt x="1177" y="0"/>
                      </a:moveTo>
                      <a:lnTo>
                        <a:pt x="10005" y="678"/>
                      </a:lnTo>
                      <a:cubicBezTo>
                        <a:pt x="10025" y="3940"/>
                        <a:pt x="9980" y="6738"/>
                        <a:pt x="10000" y="10000"/>
                      </a:cubicBezTo>
                      <a:lnTo>
                        <a:pt x="0" y="10000"/>
                      </a:lnTo>
                      <a:lnTo>
                        <a:pt x="1177" y="0"/>
                      </a:lnTo>
                      <a:close/>
                    </a:path>
                  </a:pathLst>
                </a:custGeom>
                <a:gradFill>
                  <a:gsLst>
                    <a:gs pos="833">
                      <a:schemeClr val="bg1">
                        <a:lumMod val="48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3" name="Flowchart: Manual Input 21"/>
                <p:cNvSpPr/>
                <p:nvPr/>
              </p:nvSpPr>
              <p:spPr>
                <a:xfrm rot="10800000" flipH="1">
                  <a:off x="2592596" y="1673744"/>
                  <a:ext cx="356343" cy="45719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4431 w 10000"/>
                    <a:gd name="connsiteY0" fmla="*/ 4272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4431 w 10000"/>
                    <a:gd name="connsiteY4" fmla="*/ 4272 h 10000"/>
                    <a:gd name="connsiteX0" fmla="*/ 4431 w 10069"/>
                    <a:gd name="connsiteY0" fmla="*/ 0 h 5728"/>
                    <a:gd name="connsiteX1" fmla="*/ 10069 w 10069"/>
                    <a:gd name="connsiteY1" fmla="*/ 1894 h 5728"/>
                    <a:gd name="connsiteX2" fmla="*/ 10000 w 10069"/>
                    <a:gd name="connsiteY2" fmla="*/ 5728 h 5728"/>
                    <a:gd name="connsiteX3" fmla="*/ 0 w 10069"/>
                    <a:gd name="connsiteY3" fmla="*/ 5728 h 5728"/>
                    <a:gd name="connsiteX4" fmla="*/ 4431 w 10069"/>
                    <a:gd name="connsiteY4" fmla="*/ 0 h 5728"/>
                    <a:gd name="connsiteX0" fmla="*/ 1169 w 10000"/>
                    <a:gd name="connsiteY0" fmla="*/ 942 h 6693"/>
                    <a:gd name="connsiteX1" fmla="*/ 10000 w 10000"/>
                    <a:gd name="connsiteY1" fmla="*/ 0 h 6693"/>
                    <a:gd name="connsiteX2" fmla="*/ 9931 w 10000"/>
                    <a:gd name="connsiteY2" fmla="*/ 6693 h 6693"/>
                    <a:gd name="connsiteX3" fmla="*/ 0 w 10000"/>
                    <a:gd name="connsiteY3" fmla="*/ 6693 h 6693"/>
                    <a:gd name="connsiteX4" fmla="*/ 1169 w 10000"/>
                    <a:gd name="connsiteY4" fmla="*/ 942 h 6693"/>
                    <a:gd name="connsiteX0" fmla="*/ 1169 w 9931"/>
                    <a:gd name="connsiteY0" fmla="*/ 0 h 8593"/>
                    <a:gd name="connsiteX1" fmla="*/ 9871 w 9931"/>
                    <a:gd name="connsiteY1" fmla="*/ 185 h 8593"/>
                    <a:gd name="connsiteX2" fmla="*/ 9931 w 9931"/>
                    <a:gd name="connsiteY2" fmla="*/ 8593 h 8593"/>
                    <a:gd name="connsiteX3" fmla="*/ 0 w 9931"/>
                    <a:gd name="connsiteY3" fmla="*/ 8593 h 8593"/>
                    <a:gd name="connsiteX4" fmla="*/ 1169 w 9931"/>
                    <a:gd name="connsiteY4" fmla="*/ 0 h 8593"/>
                    <a:gd name="connsiteX0" fmla="*/ 1177 w 10010"/>
                    <a:gd name="connsiteY0" fmla="*/ 0 h 10000"/>
                    <a:gd name="connsiteX1" fmla="*/ 10005 w 10010"/>
                    <a:gd name="connsiteY1" fmla="*/ 678 h 10000"/>
                    <a:gd name="connsiteX2" fmla="*/ 10000 w 10010"/>
                    <a:gd name="connsiteY2" fmla="*/ 10000 h 10000"/>
                    <a:gd name="connsiteX3" fmla="*/ 0 w 10010"/>
                    <a:gd name="connsiteY3" fmla="*/ 10000 h 10000"/>
                    <a:gd name="connsiteX4" fmla="*/ 1177 w 1001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10" h="10000">
                      <a:moveTo>
                        <a:pt x="1177" y="0"/>
                      </a:moveTo>
                      <a:lnTo>
                        <a:pt x="10005" y="678"/>
                      </a:lnTo>
                      <a:cubicBezTo>
                        <a:pt x="10025" y="3940"/>
                        <a:pt x="9980" y="6738"/>
                        <a:pt x="10000" y="10000"/>
                      </a:cubicBezTo>
                      <a:lnTo>
                        <a:pt x="0" y="10000"/>
                      </a:lnTo>
                      <a:lnTo>
                        <a:pt x="1177" y="0"/>
                      </a:lnTo>
                      <a:close/>
                    </a:path>
                  </a:pathLst>
                </a:custGeom>
                <a:gradFill>
                  <a:gsLst>
                    <a:gs pos="833">
                      <a:schemeClr val="bg1">
                        <a:lumMod val="48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grpSp>
        <p:nvGrpSpPr>
          <p:cNvPr id="66" name="Group 65"/>
          <p:cNvGrpSpPr/>
          <p:nvPr/>
        </p:nvGrpSpPr>
        <p:grpSpPr>
          <a:xfrm rot="20821930" flipH="1">
            <a:off x="8248860" y="3636321"/>
            <a:ext cx="946672" cy="1012682"/>
            <a:chOff x="3884612" y="3868101"/>
            <a:chExt cx="946672" cy="1012682"/>
          </a:xfrm>
        </p:grpSpPr>
        <p:sp>
          <p:nvSpPr>
            <p:cNvPr id="65" name="Rounded Rectangle 64"/>
            <p:cNvSpPr/>
            <p:nvPr/>
          </p:nvSpPr>
          <p:spPr>
            <a:xfrm>
              <a:off x="4311164" y="3868101"/>
              <a:ext cx="93568" cy="308866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57"/>
            <p:cNvSpPr/>
            <p:nvPr/>
          </p:nvSpPr>
          <p:spPr>
            <a:xfrm>
              <a:off x="3884612" y="3934111"/>
              <a:ext cx="946672" cy="94667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innerShdw blurRad="381000">
                <a:prstClr val="black">
                  <a:alpha val="35000"/>
                </a:prstClr>
              </a:innerShdw>
            </a:effectLst>
            <a:scene3d>
              <a:camera prst="orthographicFront"/>
              <a:lightRig rig="balanced" dir="t"/>
            </a:scene3d>
            <a:sp3d prstMaterial="plastic">
              <a:bevelT w="419100" h="635000"/>
              <a:bevelB w="508000" h="444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7" name="Group 66"/>
          <p:cNvGrpSpPr/>
          <p:nvPr/>
        </p:nvGrpSpPr>
        <p:grpSpPr>
          <a:xfrm flipH="1">
            <a:off x="6605318" y="3720876"/>
            <a:ext cx="946672" cy="1012682"/>
            <a:chOff x="3884612" y="3868101"/>
            <a:chExt cx="946672" cy="1012682"/>
          </a:xfrm>
        </p:grpSpPr>
        <p:sp>
          <p:nvSpPr>
            <p:cNvPr id="68" name="Rounded Rectangle 67"/>
            <p:cNvSpPr/>
            <p:nvPr/>
          </p:nvSpPr>
          <p:spPr>
            <a:xfrm>
              <a:off x="4311164" y="3868101"/>
              <a:ext cx="93568" cy="308866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Oval 68"/>
            <p:cNvSpPr/>
            <p:nvPr/>
          </p:nvSpPr>
          <p:spPr>
            <a:xfrm>
              <a:off x="3884612" y="3934111"/>
              <a:ext cx="946672" cy="9466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381000">
                <a:prstClr val="black">
                  <a:alpha val="35000"/>
                </a:prstClr>
              </a:innerShdw>
            </a:effectLst>
            <a:scene3d>
              <a:camera prst="orthographicFront"/>
              <a:lightRig rig="balanced" dir="t"/>
            </a:scene3d>
            <a:sp3d prstMaterial="plastic">
              <a:bevelT w="419100" h="635000"/>
              <a:bevelB w="508000" h="444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0" name="Group 69"/>
          <p:cNvGrpSpPr/>
          <p:nvPr/>
        </p:nvGrpSpPr>
        <p:grpSpPr>
          <a:xfrm flipH="1">
            <a:off x="5621075" y="3720876"/>
            <a:ext cx="946672" cy="1012682"/>
            <a:chOff x="3884612" y="3868101"/>
            <a:chExt cx="946672" cy="1012682"/>
          </a:xfrm>
        </p:grpSpPr>
        <p:sp>
          <p:nvSpPr>
            <p:cNvPr id="71" name="Rounded Rectangle 70"/>
            <p:cNvSpPr/>
            <p:nvPr/>
          </p:nvSpPr>
          <p:spPr>
            <a:xfrm>
              <a:off x="4311164" y="3868101"/>
              <a:ext cx="93568" cy="308866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Oval 71"/>
            <p:cNvSpPr/>
            <p:nvPr/>
          </p:nvSpPr>
          <p:spPr>
            <a:xfrm>
              <a:off x="3884612" y="3934111"/>
              <a:ext cx="946672" cy="9466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381000">
                <a:prstClr val="black">
                  <a:alpha val="35000"/>
                </a:prstClr>
              </a:innerShdw>
            </a:effectLst>
            <a:scene3d>
              <a:camera prst="orthographicFront"/>
              <a:lightRig rig="balanced" dir="t"/>
            </a:scene3d>
            <a:sp3d prstMaterial="plastic">
              <a:bevelT w="419100" h="635000"/>
              <a:bevelB w="508000" h="444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3" name="Group 72"/>
          <p:cNvGrpSpPr/>
          <p:nvPr/>
        </p:nvGrpSpPr>
        <p:grpSpPr>
          <a:xfrm flipH="1">
            <a:off x="4628529" y="3720876"/>
            <a:ext cx="946672" cy="1012682"/>
            <a:chOff x="3884612" y="3868101"/>
            <a:chExt cx="946672" cy="1012682"/>
          </a:xfrm>
        </p:grpSpPr>
        <p:sp>
          <p:nvSpPr>
            <p:cNvPr id="74" name="Rounded Rectangle 73"/>
            <p:cNvSpPr/>
            <p:nvPr/>
          </p:nvSpPr>
          <p:spPr>
            <a:xfrm>
              <a:off x="4311164" y="3868101"/>
              <a:ext cx="93568" cy="308866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Oval 74"/>
            <p:cNvSpPr/>
            <p:nvPr/>
          </p:nvSpPr>
          <p:spPr>
            <a:xfrm>
              <a:off x="3884612" y="3934111"/>
              <a:ext cx="946672" cy="9466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381000">
                <a:prstClr val="black">
                  <a:alpha val="35000"/>
                </a:prstClr>
              </a:innerShdw>
            </a:effectLst>
            <a:scene3d>
              <a:camera prst="orthographicFront"/>
              <a:lightRig rig="balanced" dir="t"/>
            </a:scene3d>
            <a:sp3d prstMaterial="plastic">
              <a:bevelT w="419100" h="635000"/>
              <a:bevelB w="508000" h="444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6" name="Group 75"/>
          <p:cNvGrpSpPr/>
          <p:nvPr/>
        </p:nvGrpSpPr>
        <p:grpSpPr>
          <a:xfrm flipH="1">
            <a:off x="3634757" y="3720876"/>
            <a:ext cx="946672" cy="1012682"/>
            <a:chOff x="3884612" y="3868101"/>
            <a:chExt cx="946672" cy="1012682"/>
          </a:xfrm>
        </p:grpSpPr>
        <p:sp>
          <p:nvSpPr>
            <p:cNvPr id="77" name="Rounded Rectangle 76"/>
            <p:cNvSpPr/>
            <p:nvPr/>
          </p:nvSpPr>
          <p:spPr>
            <a:xfrm>
              <a:off x="4311164" y="3868101"/>
              <a:ext cx="93568" cy="308866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Oval 77"/>
            <p:cNvSpPr/>
            <p:nvPr/>
          </p:nvSpPr>
          <p:spPr>
            <a:xfrm>
              <a:off x="3884612" y="3934111"/>
              <a:ext cx="946672" cy="9466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381000">
                <a:prstClr val="black">
                  <a:alpha val="35000"/>
                </a:prstClr>
              </a:innerShdw>
            </a:effectLst>
            <a:scene3d>
              <a:camera prst="orthographicFront"/>
              <a:lightRig rig="balanced" dir="t"/>
            </a:scene3d>
            <a:sp3d prstMaterial="plastic">
              <a:bevelT w="419100" h="635000"/>
              <a:bevelB w="508000" h="444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80" name="Straight Connector 79"/>
          <p:cNvCxnSpPr>
            <a:stCxn id="65" idx="0"/>
          </p:cNvCxnSpPr>
          <p:nvPr/>
        </p:nvCxnSpPr>
        <p:spPr>
          <a:xfrm flipH="1" flipV="1">
            <a:off x="8255775" y="1589364"/>
            <a:ext cx="352796" cy="205987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65" idx="0"/>
          </p:cNvCxnSpPr>
          <p:nvPr/>
        </p:nvCxnSpPr>
        <p:spPr>
          <a:xfrm flipH="1" flipV="1">
            <a:off x="7888076" y="1848772"/>
            <a:ext cx="720495" cy="180046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8" idx="0"/>
          </p:cNvCxnSpPr>
          <p:nvPr/>
        </p:nvCxnSpPr>
        <p:spPr>
          <a:xfrm flipV="1">
            <a:off x="7078654" y="1581250"/>
            <a:ext cx="96439" cy="2139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68" idx="0"/>
          </p:cNvCxnSpPr>
          <p:nvPr/>
        </p:nvCxnSpPr>
        <p:spPr>
          <a:xfrm flipH="1" flipV="1">
            <a:off x="6991243" y="1848772"/>
            <a:ext cx="87411" cy="187210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71" idx="0"/>
            <a:endCxn id="9" idx="2"/>
          </p:cNvCxnSpPr>
          <p:nvPr/>
        </p:nvCxnSpPr>
        <p:spPr>
          <a:xfrm flipV="1">
            <a:off x="6094411" y="1681575"/>
            <a:ext cx="559" cy="20393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4" idx="0"/>
          </p:cNvCxnSpPr>
          <p:nvPr/>
        </p:nvCxnSpPr>
        <p:spPr>
          <a:xfrm flipV="1">
            <a:off x="5101865" y="1848772"/>
            <a:ext cx="95713" cy="187210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4" idx="0"/>
          </p:cNvCxnSpPr>
          <p:nvPr/>
        </p:nvCxnSpPr>
        <p:spPr>
          <a:xfrm flipH="1" flipV="1">
            <a:off x="5013729" y="1605375"/>
            <a:ext cx="88136" cy="21155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77" idx="0"/>
          </p:cNvCxnSpPr>
          <p:nvPr/>
        </p:nvCxnSpPr>
        <p:spPr>
          <a:xfrm flipV="1">
            <a:off x="4108093" y="1848772"/>
            <a:ext cx="192653" cy="187210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77" idx="0"/>
          </p:cNvCxnSpPr>
          <p:nvPr/>
        </p:nvCxnSpPr>
        <p:spPr>
          <a:xfrm flipH="1" flipV="1">
            <a:off x="3933048" y="1605375"/>
            <a:ext cx="175045" cy="21155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 flipH="1">
            <a:off x="8268076" y="3937976"/>
            <a:ext cx="908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I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 flipH="1">
            <a:off x="6637580" y="3982044"/>
            <a:ext cx="908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I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 flipH="1">
            <a:off x="5635045" y="3982044"/>
            <a:ext cx="908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I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 flipH="1">
            <a:off x="4643526" y="3982044"/>
            <a:ext cx="908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I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 flipH="1">
            <a:off x="3652008" y="3982044"/>
            <a:ext cx="908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I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2372798" y="1524000"/>
            <a:ext cx="7454246" cy="3577607"/>
            <a:chOff x="2364730" y="1671225"/>
            <a:chExt cx="7454246" cy="3577607"/>
          </a:xfrm>
        </p:grpSpPr>
        <p:sp>
          <p:nvSpPr>
            <p:cNvPr id="114" name="Oval 113"/>
            <p:cNvSpPr/>
            <p:nvPr/>
          </p:nvSpPr>
          <p:spPr>
            <a:xfrm>
              <a:off x="2364730" y="5086123"/>
              <a:ext cx="622880" cy="162709"/>
            </a:xfrm>
            <a:prstGeom prst="ellipse">
              <a:avLst/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Oval 114"/>
            <p:cNvSpPr/>
            <p:nvPr/>
          </p:nvSpPr>
          <p:spPr>
            <a:xfrm>
              <a:off x="9196096" y="5086123"/>
              <a:ext cx="622880" cy="162709"/>
            </a:xfrm>
            <a:prstGeom prst="ellipse">
              <a:avLst/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2513012" y="1671225"/>
              <a:ext cx="7145547" cy="3510375"/>
              <a:chOff x="2513012" y="1671225"/>
              <a:chExt cx="7145547" cy="3510375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2513012" y="1676400"/>
                <a:ext cx="7145547" cy="3505200"/>
                <a:chOff x="2513012" y="1676400"/>
                <a:chExt cx="7145547" cy="3505200"/>
              </a:xfrm>
            </p:grpSpPr>
            <p:grpSp>
              <p:nvGrpSpPr>
                <p:cNvPr id="137" name="Group 136"/>
                <p:cNvGrpSpPr/>
                <p:nvPr/>
              </p:nvGrpSpPr>
              <p:grpSpPr>
                <a:xfrm>
                  <a:off x="2589212" y="1676400"/>
                  <a:ext cx="6993147" cy="3505200"/>
                  <a:chOff x="2589212" y="1676400"/>
                  <a:chExt cx="6993147" cy="3505200"/>
                </a:xfrm>
              </p:grpSpPr>
              <p:sp>
                <p:nvSpPr>
                  <p:cNvPr id="140" name="Rectangle 139"/>
                  <p:cNvSpPr/>
                  <p:nvPr/>
                </p:nvSpPr>
                <p:spPr>
                  <a:xfrm>
                    <a:off x="2589212" y="1676400"/>
                    <a:ext cx="152400" cy="3505200"/>
                  </a:xfrm>
                  <a:prstGeom prst="rect">
                    <a:avLst/>
                  </a:prstGeom>
                  <a:gradFill>
                    <a:gsLst>
                      <a:gs pos="29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  <a:gs pos="833">
                        <a:schemeClr val="bg1">
                          <a:lumMod val="50000"/>
                        </a:schemeClr>
                      </a:gs>
                      <a:gs pos="66000">
                        <a:schemeClr val="bg1">
                          <a:lumMod val="85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9429959" y="1676400"/>
                    <a:ext cx="152400" cy="3505200"/>
                  </a:xfrm>
                  <a:prstGeom prst="rect">
                    <a:avLst/>
                  </a:prstGeom>
                  <a:gradFill>
                    <a:gsLst>
                      <a:gs pos="29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  <a:gs pos="833">
                        <a:schemeClr val="bg1">
                          <a:lumMod val="50000"/>
                        </a:schemeClr>
                      </a:gs>
                      <a:gs pos="66000">
                        <a:schemeClr val="bg1">
                          <a:lumMod val="85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42" name="Rectangle 141"/>
                  <p:cNvSpPr/>
                  <p:nvPr/>
                </p:nvSpPr>
                <p:spPr>
                  <a:xfrm>
                    <a:off x="2589212" y="1676400"/>
                    <a:ext cx="6993147" cy="152400"/>
                  </a:xfrm>
                  <a:prstGeom prst="rect">
                    <a:avLst/>
                  </a:prstGeom>
                  <a:gradFill flip="none" rotWithShape="1">
                    <a:gsLst>
                      <a:gs pos="29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  <a:gs pos="833">
                        <a:schemeClr val="bg1">
                          <a:lumMod val="50000"/>
                        </a:schemeClr>
                      </a:gs>
                      <a:gs pos="66000">
                        <a:schemeClr val="bg1">
                          <a:lumMod val="8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38" name="Round Same Side Corner Rectangle 137"/>
                <p:cNvSpPr/>
                <p:nvPr/>
              </p:nvSpPr>
              <p:spPr>
                <a:xfrm>
                  <a:off x="2513012" y="4724400"/>
                  <a:ext cx="304800" cy="457200"/>
                </a:xfrm>
                <a:prstGeom prst="round2SameRect">
                  <a:avLst>
                    <a:gd name="adj1" fmla="val 31761"/>
                    <a:gd name="adj2" fmla="val 0"/>
                  </a:avLst>
                </a:prstGeom>
                <a:gradFill flip="none" rotWithShape="1">
                  <a:gsLst>
                    <a:gs pos="29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  <a:gs pos="833">
                      <a:schemeClr val="bg1">
                        <a:lumMod val="50000"/>
                      </a:schemeClr>
                    </a:gs>
                    <a:gs pos="66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9" name="Round Same Side Corner Rectangle 138"/>
                <p:cNvSpPr/>
                <p:nvPr/>
              </p:nvSpPr>
              <p:spPr>
                <a:xfrm>
                  <a:off x="9353759" y="4724400"/>
                  <a:ext cx="304800" cy="457200"/>
                </a:xfrm>
                <a:prstGeom prst="round2SameRect">
                  <a:avLst>
                    <a:gd name="adj1" fmla="val 31761"/>
                    <a:gd name="adj2" fmla="val 0"/>
                  </a:avLst>
                </a:prstGeom>
                <a:gradFill>
                  <a:gsLst>
                    <a:gs pos="29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  <a:gs pos="833">
                      <a:schemeClr val="bg1">
                        <a:lumMod val="50000"/>
                      </a:schemeClr>
                    </a:gs>
                    <a:gs pos="66000">
                      <a:schemeClr val="bg1">
                        <a:lumMod val="85000"/>
                      </a:schemeClr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25" name="Group 124"/>
              <p:cNvGrpSpPr/>
              <p:nvPr/>
            </p:nvGrpSpPr>
            <p:grpSpPr>
              <a:xfrm>
                <a:off x="2589210" y="1671225"/>
                <a:ext cx="359729" cy="365868"/>
                <a:chOff x="2589210" y="1671225"/>
                <a:chExt cx="359729" cy="365868"/>
              </a:xfrm>
            </p:grpSpPr>
            <p:sp>
              <p:nvSpPr>
                <p:cNvPr id="132" name="L-Shape 131"/>
                <p:cNvSpPr/>
                <p:nvPr/>
              </p:nvSpPr>
              <p:spPr>
                <a:xfrm rot="5400000">
                  <a:off x="2584737" y="1678500"/>
                  <a:ext cx="363066" cy="354119"/>
                </a:xfrm>
                <a:prstGeom prst="corner">
                  <a:avLst>
                    <a:gd name="adj1" fmla="val 42821"/>
                    <a:gd name="adj2" fmla="val 4282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outerShdw blurRad="25400" dir="4200000" algn="t" rotWithShape="0">
                    <a:prstClr val="black">
                      <a:alpha val="9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3" name="Flowchart: Manual Input 19"/>
                <p:cNvSpPr/>
                <p:nvPr/>
              </p:nvSpPr>
              <p:spPr>
                <a:xfrm>
                  <a:off x="2648749" y="1718859"/>
                  <a:ext cx="300190" cy="112322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3446"/>
                    <a:gd name="connsiteY0" fmla="*/ 0 h 10812"/>
                    <a:gd name="connsiteX1" fmla="*/ 13446 w 13446"/>
                    <a:gd name="connsiteY1" fmla="*/ 812 h 10812"/>
                    <a:gd name="connsiteX2" fmla="*/ 13446 w 13446"/>
                    <a:gd name="connsiteY2" fmla="*/ 10812 h 10812"/>
                    <a:gd name="connsiteX3" fmla="*/ 3446 w 13446"/>
                    <a:gd name="connsiteY3" fmla="*/ 10812 h 10812"/>
                    <a:gd name="connsiteX4" fmla="*/ 0 w 13446"/>
                    <a:gd name="connsiteY4" fmla="*/ 0 h 10812"/>
                    <a:gd name="connsiteX0" fmla="*/ 0 w 13446"/>
                    <a:gd name="connsiteY0" fmla="*/ 0 h 10812"/>
                    <a:gd name="connsiteX1" fmla="*/ 13446 w 13446"/>
                    <a:gd name="connsiteY1" fmla="*/ 187 h 10812"/>
                    <a:gd name="connsiteX2" fmla="*/ 13446 w 13446"/>
                    <a:gd name="connsiteY2" fmla="*/ 10812 h 10812"/>
                    <a:gd name="connsiteX3" fmla="*/ 3446 w 13446"/>
                    <a:gd name="connsiteY3" fmla="*/ 10812 h 10812"/>
                    <a:gd name="connsiteX4" fmla="*/ 0 w 13446"/>
                    <a:gd name="connsiteY4" fmla="*/ 0 h 10812"/>
                    <a:gd name="connsiteX0" fmla="*/ 0 w 14020"/>
                    <a:gd name="connsiteY0" fmla="*/ 0 h 10812"/>
                    <a:gd name="connsiteX1" fmla="*/ 14020 w 14020"/>
                    <a:gd name="connsiteY1" fmla="*/ 187 h 10812"/>
                    <a:gd name="connsiteX2" fmla="*/ 14020 w 14020"/>
                    <a:gd name="connsiteY2" fmla="*/ 10812 h 10812"/>
                    <a:gd name="connsiteX3" fmla="*/ 4020 w 14020"/>
                    <a:gd name="connsiteY3" fmla="*/ 10812 h 10812"/>
                    <a:gd name="connsiteX4" fmla="*/ 0 w 14020"/>
                    <a:gd name="connsiteY4" fmla="*/ 0 h 10812"/>
                    <a:gd name="connsiteX0" fmla="*/ 0 w 14479"/>
                    <a:gd name="connsiteY0" fmla="*/ 489 h 10625"/>
                    <a:gd name="connsiteX1" fmla="*/ 14479 w 14479"/>
                    <a:gd name="connsiteY1" fmla="*/ 0 h 10625"/>
                    <a:gd name="connsiteX2" fmla="*/ 14479 w 14479"/>
                    <a:gd name="connsiteY2" fmla="*/ 10625 h 10625"/>
                    <a:gd name="connsiteX3" fmla="*/ 4479 w 14479"/>
                    <a:gd name="connsiteY3" fmla="*/ 10625 h 10625"/>
                    <a:gd name="connsiteX4" fmla="*/ 0 w 14479"/>
                    <a:gd name="connsiteY4" fmla="*/ 489 h 10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79" h="10625">
                      <a:moveTo>
                        <a:pt x="0" y="489"/>
                      </a:moveTo>
                      <a:lnTo>
                        <a:pt x="14479" y="0"/>
                      </a:lnTo>
                      <a:lnTo>
                        <a:pt x="14479" y="10625"/>
                      </a:lnTo>
                      <a:lnTo>
                        <a:pt x="4479" y="10625"/>
                      </a:lnTo>
                      <a:lnTo>
                        <a:pt x="0" y="489"/>
                      </a:lnTo>
                      <a:close/>
                    </a:path>
                  </a:pathLst>
                </a:custGeom>
                <a:gradFill>
                  <a:gsLst>
                    <a:gs pos="833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4" name="Flowchart: Manual Input 19"/>
                <p:cNvSpPr/>
                <p:nvPr/>
              </p:nvSpPr>
              <p:spPr>
                <a:xfrm rot="16200000" flipH="1">
                  <a:off x="2575650" y="1871126"/>
                  <a:ext cx="271620" cy="60310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3446"/>
                    <a:gd name="connsiteY0" fmla="*/ 0 h 10812"/>
                    <a:gd name="connsiteX1" fmla="*/ 13446 w 13446"/>
                    <a:gd name="connsiteY1" fmla="*/ 812 h 10812"/>
                    <a:gd name="connsiteX2" fmla="*/ 13446 w 13446"/>
                    <a:gd name="connsiteY2" fmla="*/ 10812 h 10812"/>
                    <a:gd name="connsiteX3" fmla="*/ 3446 w 13446"/>
                    <a:gd name="connsiteY3" fmla="*/ 10812 h 10812"/>
                    <a:gd name="connsiteX4" fmla="*/ 0 w 13446"/>
                    <a:gd name="connsiteY4" fmla="*/ 0 h 10812"/>
                    <a:gd name="connsiteX0" fmla="*/ 0 w 13446"/>
                    <a:gd name="connsiteY0" fmla="*/ 0 h 10812"/>
                    <a:gd name="connsiteX1" fmla="*/ 13446 w 13446"/>
                    <a:gd name="connsiteY1" fmla="*/ 187 h 10812"/>
                    <a:gd name="connsiteX2" fmla="*/ 13446 w 13446"/>
                    <a:gd name="connsiteY2" fmla="*/ 10812 h 10812"/>
                    <a:gd name="connsiteX3" fmla="*/ 3446 w 13446"/>
                    <a:gd name="connsiteY3" fmla="*/ 10812 h 10812"/>
                    <a:gd name="connsiteX4" fmla="*/ 0 w 13446"/>
                    <a:gd name="connsiteY4" fmla="*/ 0 h 10812"/>
                    <a:gd name="connsiteX0" fmla="*/ 0 w 14020"/>
                    <a:gd name="connsiteY0" fmla="*/ 438 h 10625"/>
                    <a:gd name="connsiteX1" fmla="*/ 14020 w 14020"/>
                    <a:gd name="connsiteY1" fmla="*/ 0 h 10625"/>
                    <a:gd name="connsiteX2" fmla="*/ 14020 w 14020"/>
                    <a:gd name="connsiteY2" fmla="*/ 10625 h 10625"/>
                    <a:gd name="connsiteX3" fmla="*/ 4020 w 14020"/>
                    <a:gd name="connsiteY3" fmla="*/ 10625 h 10625"/>
                    <a:gd name="connsiteX4" fmla="*/ 0 w 14020"/>
                    <a:gd name="connsiteY4" fmla="*/ 438 h 10625"/>
                    <a:gd name="connsiteX0" fmla="*/ 0 w 13675"/>
                    <a:gd name="connsiteY0" fmla="*/ 439 h 10625"/>
                    <a:gd name="connsiteX1" fmla="*/ 13675 w 13675"/>
                    <a:gd name="connsiteY1" fmla="*/ 0 h 10625"/>
                    <a:gd name="connsiteX2" fmla="*/ 13675 w 13675"/>
                    <a:gd name="connsiteY2" fmla="*/ 10625 h 10625"/>
                    <a:gd name="connsiteX3" fmla="*/ 3675 w 13675"/>
                    <a:gd name="connsiteY3" fmla="*/ 10625 h 10625"/>
                    <a:gd name="connsiteX4" fmla="*/ 0 w 13675"/>
                    <a:gd name="connsiteY4" fmla="*/ 439 h 10625"/>
                    <a:gd name="connsiteX0" fmla="*/ 0 w 13101"/>
                    <a:gd name="connsiteY0" fmla="*/ 0 h 11059"/>
                    <a:gd name="connsiteX1" fmla="*/ 13101 w 13101"/>
                    <a:gd name="connsiteY1" fmla="*/ 434 h 11059"/>
                    <a:gd name="connsiteX2" fmla="*/ 13101 w 13101"/>
                    <a:gd name="connsiteY2" fmla="*/ 11059 h 11059"/>
                    <a:gd name="connsiteX3" fmla="*/ 3101 w 13101"/>
                    <a:gd name="connsiteY3" fmla="*/ 11059 h 11059"/>
                    <a:gd name="connsiteX4" fmla="*/ 0 w 13101"/>
                    <a:gd name="connsiteY4" fmla="*/ 0 h 11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01" h="11059">
                      <a:moveTo>
                        <a:pt x="0" y="0"/>
                      </a:moveTo>
                      <a:lnTo>
                        <a:pt x="13101" y="434"/>
                      </a:lnTo>
                      <a:lnTo>
                        <a:pt x="13101" y="11059"/>
                      </a:lnTo>
                      <a:lnTo>
                        <a:pt x="3101" y="110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833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5" name="Flowchart: Manual Input 21"/>
                <p:cNvSpPr/>
                <p:nvPr/>
              </p:nvSpPr>
              <p:spPr>
                <a:xfrm rot="5400000">
                  <a:off x="2431989" y="1828447"/>
                  <a:ext cx="365867" cy="51423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4431 w 10000"/>
                    <a:gd name="connsiteY0" fmla="*/ 4272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4431 w 10000"/>
                    <a:gd name="connsiteY4" fmla="*/ 4272 h 10000"/>
                    <a:gd name="connsiteX0" fmla="*/ 4431 w 10069"/>
                    <a:gd name="connsiteY0" fmla="*/ 0 h 5728"/>
                    <a:gd name="connsiteX1" fmla="*/ 10069 w 10069"/>
                    <a:gd name="connsiteY1" fmla="*/ 1894 h 5728"/>
                    <a:gd name="connsiteX2" fmla="*/ 10000 w 10069"/>
                    <a:gd name="connsiteY2" fmla="*/ 5728 h 5728"/>
                    <a:gd name="connsiteX3" fmla="*/ 0 w 10069"/>
                    <a:gd name="connsiteY3" fmla="*/ 5728 h 5728"/>
                    <a:gd name="connsiteX4" fmla="*/ 4431 w 10069"/>
                    <a:gd name="connsiteY4" fmla="*/ 0 h 5728"/>
                    <a:gd name="connsiteX0" fmla="*/ 1169 w 10000"/>
                    <a:gd name="connsiteY0" fmla="*/ 942 h 6693"/>
                    <a:gd name="connsiteX1" fmla="*/ 10000 w 10000"/>
                    <a:gd name="connsiteY1" fmla="*/ 0 h 6693"/>
                    <a:gd name="connsiteX2" fmla="*/ 9931 w 10000"/>
                    <a:gd name="connsiteY2" fmla="*/ 6693 h 6693"/>
                    <a:gd name="connsiteX3" fmla="*/ 0 w 10000"/>
                    <a:gd name="connsiteY3" fmla="*/ 6693 h 6693"/>
                    <a:gd name="connsiteX4" fmla="*/ 1169 w 10000"/>
                    <a:gd name="connsiteY4" fmla="*/ 942 h 6693"/>
                    <a:gd name="connsiteX0" fmla="*/ 1169 w 9931"/>
                    <a:gd name="connsiteY0" fmla="*/ 0 h 8593"/>
                    <a:gd name="connsiteX1" fmla="*/ 9871 w 9931"/>
                    <a:gd name="connsiteY1" fmla="*/ 185 h 8593"/>
                    <a:gd name="connsiteX2" fmla="*/ 9931 w 9931"/>
                    <a:gd name="connsiteY2" fmla="*/ 8593 h 8593"/>
                    <a:gd name="connsiteX3" fmla="*/ 0 w 9931"/>
                    <a:gd name="connsiteY3" fmla="*/ 8593 h 8593"/>
                    <a:gd name="connsiteX4" fmla="*/ 1169 w 9931"/>
                    <a:gd name="connsiteY4" fmla="*/ 0 h 8593"/>
                    <a:gd name="connsiteX0" fmla="*/ 1177 w 10010"/>
                    <a:gd name="connsiteY0" fmla="*/ 0 h 10000"/>
                    <a:gd name="connsiteX1" fmla="*/ 10005 w 10010"/>
                    <a:gd name="connsiteY1" fmla="*/ 678 h 10000"/>
                    <a:gd name="connsiteX2" fmla="*/ 10000 w 10010"/>
                    <a:gd name="connsiteY2" fmla="*/ 10000 h 10000"/>
                    <a:gd name="connsiteX3" fmla="*/ 0 w 10010"/>
                    <a:gd name="connsiteY3" fmla="*/ 10000 h 10000"/>
                    <a:gd name="connsiteX4" fmla="*/ 1177 w 1001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10" h="10000">
                      <a:moveTo>
                        <a:pt x="1177" y="0"/>
                      </a:moveTo>
                      <a:lnTo>
                        <a:pt x="10005" y="678"/>
                      </a:lnTo>
                      <a:cubicBezTo>
                        <a:pt x="10025" y="3940"/>
                        <a:pt x="9980" y="6738"/>
                        <a:pt x="10000" y="10000"/>
                      </a:cubicBezTo>
                      <a:lnTo>
                        <a:pt x="0" y="10000"/>
                      </a:lnTo>
                      <a:lnTo>
                        <a:pt x="1177" y="0"/>
                      </a:lnTo>
                      <a:close/>
                    </a:path>
                  </a:pathLst>
                </a:custGeom>
                <a:gradFill>
                  <a:gsLst>
                    <a:gs pos="833">
                      <a:schemeClr val="bg1">
                        <a:lumMod val="48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6" name="Flowchart: Manual Input 21"/>
                <p:cNvSpPr/>
                <p:nvPr/>
              </p:nvSpPr>
              <p:spPr>
                <a:xfrm rot="10800000" flipH="1">
                  <a:off x="2592596" y="1673744"/>
                  <a:ext cx="356343" cy="45719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4431 w 10000"/>
                    <a:gd name="connsiteY0" fmla="*/ 4272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4431 w 10000"/>
                    <a:gd name="connsiteY4" fmla="*/ 4272 h 10000"/>
                    <a:gd name="connsiteX0" fmla="*/ 4431 w 10069"/>
                    <a:gd name="connsiteY0" fmla="*/ 0 h 5728"/>
                    <a:gd name="connsiteX1" fmla="*/ 10069 w 10069"/>
                    <a:gd name="connsiteY1" fmla="*/ 1894 h 5728"/>
                    <a:gd name="connsiteX2" fmla="*/ 10000 w 10069"/>
                    <a:gd name="connsiteY2" fmla="*/ 5728 h 5728"/>
                    <a:gd name="connsiteX3" fmla="*/ 0 w 10069"/>
                    <a:gd name="connsiteY3" fmla="*/ 5728 h 5728"/>
                    <a:gd name="connsiteX4" fmla="*/ 4431 w 10069"/>
                    <a:gd name="connsiteY4" fmla="*/ 0 h 5728"/>
                    <a:gd name="connsiteX0" fmla="*/ 1169 w 10000"/>
                    <a:gd name="connsiteY0" fmla="*/ 942 h 6693"/>
                    <a:gd name="connsiteX1" fmla="*/ 10000 w 10000"/>
                    <a:gd name="connsiteY1" fmla="*/ 0 h 6693"/>
                    <a:gd name="connsiteX2" fmla="*/ 9931 w 10000"/>
                    <a:gd name="connsiteY2" fmla="*/ 6693 h 6693"/>
                    <a:gd name="connsiteX3" fmla="*/ 0 w 10000"/>
                    <a:gd name="connsiteY3" fmla="*/ 6693 h 6693"/>
                    <a:gd name="connsiteX4" fmla="*/ 1169 w 10000"/>
                    <a:gd name="connsiteY4" fmla="*/ 942 h 6693"/>
                    <a:gd name="connsiteX0" fmla="*/ 1169 w 9931"/>
                    <a:gd name="connsiteY0" fmla="*/ 0 h 8593"/>
                    <a:gd name="connsiteX1" fmla="*/ 9871 w 9931"/>
                    <a:gd name="connsiteY1" fmla="*/ 185 h 8593"/>
                    <a:gd name="connsiteX2" fmla="*/ 9931 w 9931"/>
                    <a:gd name="connsiteY2" fmla="*/ 8593 h 8593"/>
                    <a:gd name="connsiteX3" fmla="*/ 0 w 9931"/>
                    <a:gd name="connsiteY3" fmla="*/ 8593 h 8593"/>
                    <a:gd name="connsiteX4" fmla="*/ 1169 w 9931"/>
                    <a:gd name="connsiteY4" fmla="*/ 0 h 8593"/>
                    <a:gd name="connsiteX0" fmla="*/ 1177 w 10010"/>
                    <a:gd name="connsiteY0" fmla="*/ 0 h 10000"/>
                    <a:gd name="connsiteX1" fmla="*/ 10005 w 10010"/>
                    <a:gd name="connsiteY1" fmla="*/ 678 h 10000"/>
                    <a:gd name="connsiteX2" fmla="*/ 10000 w 10010"/>
                    <a:gd name="connsiteY2" fmla="*/ 10000 h 10000"/>
                    <a:gd name="connsiteX3" fmla="*/ 0 w 10010"/>
                    <a:gd name="connsiteY3" fmla="*/ 10000 h 10000"/>
                    <a:gd name="connsiteX4" fmla="*/ 1177 w 1001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10" h="10000">
                      <a:moveTo>
                        <a:pt x="1177" y="0"/>
                      </a:moveTo>
                      <a:lnTo>
                        <a:pt x="10005" y="678"/>
                      </a:lnTo>
                      <a:cubicBezTo>
                        <a:pt x="10025" y="3940"/>
                        <a:pt x="9980" y="6738"/>
                        <a:pt x="10000" y="10000"/>
                      </a:cubicBezTo>
                      <a:lnTo>
                        <a:pt x="0" y="10000"/>
                      </a:lnTo>
                      <a:lnTo>
                        <a:pt x="1177" y="0"/>
                      </a:lnTo>
                      <a:close/>
                    </a:path>
                  </a:pathLst>
                </a:custGeom>
                <a:gradFill>
                  <a:gsLst>
                    <a:gs pos="833">
                      <a:schemeClr val="bg1">
                        <a:lumMod val="48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 rot="5400000">
                <a:off x="9225068" y="1673980"/>
                <a:ext cx="359729" cy="365868"/>
                <a:chOff x="2589210" y="1671225"/>
                <a:chExt cx="359729" cy="365868"/>
              </a:xfrm>
            </p:grpSpPr>
            <p:sp>
              <p:nvSpPr>
                <p:cNvPr id="127" name="L-Shape 126"/>
                <p:cNvSpPr/>
                <p:nvPr/>
              </p:nvSpPr>
              <p:spPr>
                <a:xfrm rot="5400000">
                  <a:off x="2584737" y="1678500"/>
                  <a:ext cx="363066" cy="354119"/>
                </a:xfrm>
                <a:prstGeom prst="corner">
                  <a:avLst>
                    <a:gd name="adj1" fmla="val 42821"/>
                    <a:gd name="adj2" fmla="val 4282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outerShdw blurRad="25400" dir="4200000" algn="t" rotWithShape="0">
                    <a:prstClr val="black">
                      <a:alpha val="9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8" name="Flowchart: Manual Input 19"/>
                <p:cNvSpPr/>
                <p:nvPr/>
              </p:nvSpPr>
              <p:spPr>
                <a:xfrm>
                  <a:off x="2648749" y="1718859"/>
                  <a:ext cx="300190" cy="112322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3446"/>
                    <a:gd name="connsiteY0" fmla="*/ 0 h 10812"/>
                    <a:gd name="connsiteX1" fmla="*/ 13446 w 13446"/>
                    <a:gd name="connsiteY1" fmla="*/ 812 h 10812"/>
                    <a:gd name="connsiteX2" fmla="*/ 13446 w 13446"/>
                    <a:gd name="connsiteY2" fmla="*/ 10812 h 10812"/>
                    <a:gd name="connsiteX3" fmla="*/ 3446 w 13446"/>
                    <a:gd name="connsiteY3" fmla="*/ 10812 h 10812"/>
                    <a:gd name="connsiteX4" fmla="*/ 0 w 13446"/>
                    <a:gd name="connsiteY4" fmla="*/ 0 h 10812"/>
                    <a:gd name="connsiteX0" fmla="*/ 0 w 13446"/>
                    <a:gd name="connsiteY0" fmla="*/ 0 h 10812"/>
                    <a:gd name="connsiteX1" fmla="*/ 13446 w 13446"/>
                    <a:gd name="connsiteY1" fmla="*/ 187 h 10812"/>
                    <a:gd name="connsiteX2" fmla="*/ 13446 w 13446"/>
                    <a:gd name="connsiteY2" fmla="*/ 10812 h 10812"/>
                    <a:gd name="connsiteX3" fmla="*/ 3446 w 13446"/>
                    <a:gd name="connsiteY3" fmla="*/ 10812 h 10812"/>
                    <a:gd name="connsiteX4" fmla="*/ 0 w 13446"/>
                    <a:gd name="connsiteY4" fmla="*/ 0 h 10812"/>
                    <a:gd name="connsiteX0" fmla="*/ 0 w 14020"/>
                    <a:gd name="connsiteY0" fmla="*/ 0 h 10812"/>
                    <a:gd name="connsiteX1" fmla="*/ 14020 w 14020"/>
                    <a:gd name="connsiteY1" fmla="*/ 187 h 10812"/>
                    <a:gd name="connsiteX2" fmla="*/ 14020 w 14020"/>
                    <a:gd name="connsiteY2" fmla="*/ 10812 h 10812"/>
                    <a:gd name="connsiteX3" fmla="*/ 4020 w 14020"/>
                    <a:gd name="connsiteY3" fmla="*/ 10812 h 10812"/>
                    <a:gd name="connsiteX4" fmla="*/ 0 w 14020"/>
                    <a:gd name="connsiteY4" fmla="*/ 0 h 10812"/>
                    <a:gd name="connsiteX0" fmla="*/ 0 w 14479"/>
                    <a:gd name="connsiteY0" fmla="*/ 489 h 10625"/>
                    <a:gd name="connsiteX1" fmla="*/ 14479 w 14479"/>
                    <a:gd name="connsiteY1" fmla="*/ 0 h 10625"/>
                    <a:gd name="connsiteX2" fmla="*/ 14479 w 14479"/>
                    <a:gd name="connsiteY2" fmla="*/ 10625 h 10625"/>
                    <a:gd name="connsiteX3" fmla="*/ 4479 w 14479"/>
                    <a:gd name="connsiteY3" fmla="*/ 10625 h 10625"/>
                    <a:gd name="connsiteX4" fmla="*/ 0 w 14479"/>
                    <a:gd name="connsiteY4" fmla="*/ 489 h 10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79" h="10625">
                      <a:moveTo>
                        <a:pt x="0" y="489"/>
                      </a:moveTo>
                      <a:lnTo>
                        <a:pt x="14479" y="0"/>
                      </a:lnTo>
                      <a:lnTo>
                        <a:pt x="14479" y="10625"/>
                      </a:lnTo>
                      <a:lnTo>
                        <a:pt x="4479" y="10625"/>
                      </a:lnTo>
                      <a:lnTo>
                        <a:pt x="0" y="489"/>
                      </a:lnTo>
                      <a:close/>
                    </a:path>
                  </a:pathLst>
                </a:custGeom>
                <a:gradFill>
                  <a:gsLst>
                    <a:gs pos="833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9" name="Flowchart: Manual Input 19"/>
                <p:cNvSpPr/>
                <p:nvPr/>
              </p:nvSpPr>
              <p:spPr>
                <a:xfrm rot="16200000" flipH="1">
                  <a:off x="2575650" y="1871126"/>
                  <a:ext cx="271620" cy="60310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3446"/>
                    <a:gd name="connsiteY0" fmla="*/ 0 h 10812"/>
                    <a:gd name="connsiteX1" fmla="*/ 13446 w 13446"/>
                    <a:gd name="connsiteY1" fmla="*/ 812 h 10812"/>
                    <a:gd name="connsiteX2" fmla="*/ 13446 w 13446"/>
                    <a:gd name="connsiteY2" fmla="*/ 10812 h 10812"/>
                    <a:gd name="connsiteX3" fmla="*/ 3446 w 13446"/>
                    <a:gd name="connsiteY3" fmla="*/ 10812 h 10812"/>
                    <a:gd name="connsiteX4" fmla="*/ 0 w 13446"/>
                    <a:gd name="connsiteY4" fmla="*/ 0 h 10812"/>
                    <a:gd name="connsiteX0" fmla="*/ 0 w 13446"/>
                    <a:gd name="connsiteY0" fmla="*/ 0 h 10812"/>
                    <a:gd name="connsiteX1" fmla="*/ 13446 w 13446"/>
                    <a:gd name="connsiteY1" fmla="*/ 187 h 10812"/>
                    <a:gd name="connsiteX2" fmla="*/ 13446 w 13446"/>
                    <a:gd name="connsiteY2" fmla="*/ 10812 h 10812"/>
                    <a:gd name="connsiteX3" fmla="*/ 3446 w 13446"/>
                    <a:gd name="connsiteY3" fmla="*/ 10812 h 10812"/>
                    <a:gd name="connsiteX4" fmla="*/ 0 w 13446"/>
                    <a:gd name="connsiteY4" fmla="*/ 0 h 10812"/>
                    <a:gd name="connsiteX0" fmla="*/ 0 w 14020"/>
                    <a:gd name="connsiteY0" fmla="*/ 438 h 10625"/>
                    <a:gd name="connsiteX1" fmla="*/ 14020 w 14020"/>
                    <a:gd name="connsiteY1" fmla="*/ 0 h 10625"/>
                    <a:gd name="connsiteX2" fmla="*/ 14020 w 14020"/>
                    <a:gd name="connsiteY2" fmla="*/ 10625 h 10625"/>
                    <a:gd name="connsiteX3" fmla="*/ 4020 w 14020"/>
                    <a:gd name="connsiteY3" fmla="*/ 10625 h 10625"/>
                    <a:gd name="connsiteX4" fmla="*/ 0 w 14020"/>
                    <a:gd name="connsiteY4" fmla="*/ 438 h 10625"/>
                    <a:gd name="connsiteX0" fmla="*/ 0 w 13675"/>
                    <a:gd name="connsiteY0" fmla="*/ 439 h 10625"/>
                    <a:gd name="connsiteX1" fmla="*/ 13675 w 13675"/>
                    <a:gd name="connsiteY1" fmla="*/ 0 h 10625"/>
                    <a:gd name="connsiteX2" fmla="*/ 13675 w 13675"/>
                    <a:gd name="connsiteY2" fmla="*/ 10625 h 10625"/>
                    <a:gd name="connsiteX3" fmla="*/ 3675 w 13675"/>
                    <a:gd name="connsiteY3" fmla="*/ 10625 h 10625"/>
                    <a:gd name="connsiteX4" fmla="*/ 0 w 13675"/>
                    <a:gd name="connsiteY4" fmla="*/ 439 h 10625"/>
                    <a:gd name="connsiteX0" fmla="*/ 0 w 13101"/>
                    <a:gd name="connsiteY0" fmla="*/ 0 h 11059"/>
                    <a:gd name="connsiteX1" fmla="*/ 13101 w 13101"/>
                    <a:gd name="connsiteY1" fmla="*/ 434 h 11059"/>
                    <a:gd name="connsiteX2" fmla="*/ 13101 w 13101"/>
                    <a:gd name="connsiteY2" fmla="*/ 11059 h 11059"/>
                    <a:gd name="connsiteX3" fmla="*/ 3101 w 13101"/>
                    <a:gd name="connsiteY3" fmla="*/ 11059 h 11059"/>
                    <a:gd name="connsiteX4" fmla="*/ 0 w 13101"/>
                    <a:gd name="connsiteY4" fmla="*/ 0 h 11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01" h="11059">
                      <a:moveTo>
                        <a:pt x="0" y="0"/>
                      </a:moveTo>
                      <a:lnTo>
                        <a:pt x="13101" y="434"/>
                      </a:lnTo>
                      <a:lnTo>
                        <a:pt x="13101" y="11059"/>
                      </a:lnTo>
                      <a:lnTo>
                        <a:pt x="3101" y="110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833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0" name="Flowchart: Manual Input 21"/>
                <p:cNvSpPr/>
                <p:nvPr/>
              </p:nvSpPr>
              <p:spPr>
                <a:xfrm rot="5400000">
                  <a:off x="2431989" y="1828447"/>
                  <a:ext cx="365867" cy="51423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4431 w 10000"/>
                    <a:gd name="connsiteY0" fmla="*/ 4272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4431 w 10000"/>
                    <a:gd name="connsiteY4" fmla="*/ 4272 h 10000"/>
                    <a:gd name="connsiteX0" fmla="*/ 4431 w 10069"/>
                    <a:gd name="connsiteY0" fmla="*/ 0 h 5728"/>
                    <a:gd name="connsiteX1" fmla="*/ 10069 w 10069"/>
                    <a:gd name="connsiteY1" fmla="*/ 1894 h 5728"/>
                    <a:gd name="connsiteX2" fmla="*/ 10000 w 10069"/>
                    <a:gd name="connsiteY2" fmla="*/ 5728 h 5728"/>
                    <a:gd name="connsiteX3" fmla="*/ 0 w 10069"/>
                    <a:gd name="connsiteY3" fmla="*/ 5728 h 5728"/>
                    <a:gd name="connsiteX4" fmla="*/ 4431 w 10069"/>
                    <a:gd name="connsiteY4" fmla="*/ 0 h 5728"/>
                    <a:gd name="connsiteX0" fmla="*/ 1169 w 10000"/>
                    <a:gd name="connsiteY0" fmla="*/ 942 h 6693"/>
                    <a:gd name="connsiteX1" fmla="*/ 10000 w 10000"/>
                    <a:gd name="connsiteY1" fmla="*/ 0 h 6693"/>
                    <a:gd name="connsiteX2" fmla="*/ 9931 w 10000"/>
                    <a:gd name="connsiteY2" fmla="*/ 6693 h 6693"/>
                    <a:gd name="connsiteX3" fmla="*/ 0 w 10000"/>
                    <a:gd name="connsiteY3" fmla="*/ 6693 h 6693"/>
                    <a:gd name="connsiteX4" fmla="*/ 1169 w 10000"/>
                    <a:gd name="connsiteY4" fmla="*/ 942 h 6693"/>
                    <a:gd name="connsiteX0" fmla="*/ 1169 w 9931"/>
                    <a:gd name="connsiteY0" fmla="*/ 0 h 8593"/>
                    <a:gd name="connsiteX1" fmla="*/ 9871 w 9931"/>
                    <a:gd name="connsiteY1" fmla="*/ 185 h 8593"/>
                    <a:gd name="connsiteX2" fmla="*/ 9931 w 9931"/>
                    <a:gd name="connsiteY2" fmla="*/ 8593 h 8593"/>
                    <a:gd name="connsiteX3" fmla="*/ 0 w 9931"/>
                    <a:gd name="connsiteY3" fmla="*/ 8593 h 8593"/>
                    <a:gd name="connsiteX4" fmla="*/ 1169 w 9931"/>
                    <a:gd name="connsiteY4" fmla="*/ 0 h 8593"/>
                    <a:gd name="connsiteX0" fmla="*/ 1177 w 10010"/>
                    <a:gd name="connsiteY0" fmla="*/ 0 h 10000"/>
                    <a:gd name="connsiteX1" fmla="*/ 10005 w 10010"/>
                    <a:gd name="connsiteY1" fmla="*/ 678 h 10000"/>
                    <a:gd name="connsiteX2" fmla="*/ 10000 w 10010"/>
                    <a:gd name="connsiteY2" fmla="*/ 10000 h 10000"/>
                    <a:gd name="connsiteX3" fmla="*/ 0 w 10010"/>
                    <a:gd name="connsiteY3" fmla="*/ 10000 h 10000"/>
                    <a:gd name="connsiteX4" fmla="*/ 1177 w 1001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10" h="10000">
                      <a:moveTo>
                        <a:pt x="1177" y="0"/>
                      </a:moveTo>
                      <a:lnTo>
                        <a:pt x="10005" y="678"/>
                      </a:lnTo>
                      <a:cubicBezTo>
                        <a:pt x="10025" y="3940"/>
                        <a:pt x="9980" y="6738"/>
                        <a:pt x="10000" y="10000"/>
                      </a:cubicBezTo>
                      <a:lnTo>
                        <a:pt x="0" y="10000"/>
                      </a:lnTo>
                      <a:lnTo>
                        <a:pt x="1177" y="0"/>
                      </a:lnTo>
                      <a:close/>
                    </a:path>
                  </a:pathLst>
                </a:custGeom>
                <a:gradFill>
                  <a:gsLst>
                    <a:gs pos="833">
                      <a:schemeClr val="bg1">
                        <a:lumMod val="48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1" name="Flowchart: Manual Input 21"/>
                <p:cNvSpPr/>
                <p:nvPr/>
              </p:nvSpPr>
              <p:spPr>
                <a:xfrm rot="10800000" flipH="1">
                  <a:off x="2592596" y="1673744"/>
                  <a:ext cx="356343" cy="45719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4431 w 10000"/>
                    <a:gd name="connsiteY0" fmla="*/ 4272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4431 w 10000"/>
                    <a:gd name="connsiteY4" fmla="*/ 4272 h 10000"/>
                    <a:gd name="connsiteX0" fmla="*/ 4431 w 10069"/>
                    <a:gd name="connsiteY0" fmla="*/ 0 h 5728"/>
                    <a:gd name="connsiteX1" fmla="*/ 10069 w 10069"/>
                    <a:gd name="connsiteY1" fmla="*/ 1894 h 5728"/>
                    <a:gd name="connsiteX2" fmla="*/ 10000 w 10069"/>
                    <a:gd name="connsiteY2" fmla="*/ 5728 h 5728"/>
                    <a:gd name="connsiteX3" fmla="*/ 0 w 10069"/>
                    <a:gd name="connsiteY3" fmla="*/ 5728 h 5728"/>
                    <a:gd name="connsiteX4" fmla="*/ 4431 w 10069"/>
                    <a:gd name="connsiteY4" fmla="*/ 0 h 5728"/>
                    <a:gd name="connsiteX0" fmla="*/ 1169 w 10000"/>
                    <a:gd name="connsiteY0" fmla="*/ 942 h 6693"/>
                    <a:gd name="connsiteX1" fmla="*/ 10000 w 10000"/>
                    <a:gd name="connsiteY1" fmla="*/ 0 h 6693"/>
                    <a:gd name="connsiteX2" fmla="*/ 9931 w 10000"/>
                    <a:gd name="connsiteY2" fmla="*/ 6693 h 6693"/>
                    <a:gd name="connsiteX3" fmla="*/ 0 w 10000"/>
                    <a:gd name="connsiteY3" fmla="*/ 6693 h 6693"/>
                    <a:gd name="connsiteX4" fmla="*/ 1169 w 10000"/>
                    <a:gd name="connsiteY4" fmla="*/ 942 h 6693"/>
                    <a:gd name="connsiteX0" fmla="*/ 1169 w 9931"/>
                    <a:gd name="connsiteY0" fmla="*/ 0 h 8593"/>
                    <a:gd name="connsiteX1" fmla="*/ 9871 w 9931"/>
                    <a:gd name="connsiteY1" fmla="*/ 185 h 8593"/>
                    <a:gd name="connsiteX2" fmla="*/ 9931 w 9931"/>
                    <a:gd name="connsiteY2" fmla="*/ 8593 h 8593"/>
                    <a:gd name="connsiteX3" fmla="*/ 0 w 9931"/>
                    <a:gd name="connsiteY3" fmla="*/ 8593 h 8593"/>
                    <a:gd name="connsiteX4" fmla="*/ 1169 w 9931"/>
                    <a:gd name="connsiteY4" fmla="*/ 0 h 8593"/>
                    <a:gd name="connsiteX0" fmla="*/ 1177 w 10010"/>
                    <a:gd name="connsiteY0" fmla="*/ 0 h 10000"/>
                    <a:gd name="connsiteX1" fmla="*/ 10005 w 10010"/>
                    <a:gd name="connsiteY1" fmla="*/ 678 h 10000"/>
                    <a:gd name="connsiteX2" fmla="*/ 10000 w 10010"/>
                    <a:gd name="connsiteY2" fmla="*/ 10000 h 10000"/>
                    <a:gd name="connsiteX3" fmla="*/ 0 w 10010"/>
                    <a:gd name="connsiteY3" fmla="*/ 10000 h 10000"/>
                    <a:gd name="connsiteX4" fmla="*/ 1177 w 1001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10" h="10000">
                      <a:moveTo>
                        <a:pt x="1177" y="0"/>
                      </a:moveTo>
                      <a:lnTo>
                        <a:pt x="10005" y="678"/>
                      </a:lnTo>
                      <a:cubicBezTo>
                        <a:pt x="10025" y="3940"/>
                        <a:pt x="9980" y="6738"/>
                        <a:pt x="10000" y="10000"/>
                      </a:cubicBezTo>
                      <a:lnTo>
                        <a:pt x="0" y="10000"/>
                      </a:lnTo>
                      <a:lnTo>
                        <a:pt x="1177" y="0"/>
                      </a:lnTo>
                      <a:close/>
                    </a:path>
                  </a:pathLst>
                </a:custGeom>
                <a:gradFill>
                  <a:gsLst>
                    <a:gs pos="833">
                      <a:schemeClr val="bg1">
                        <a:lumMod val="48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3938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0015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14433" y="882097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117946" y="1068303"/>
            <a:ext cx="3737424" cy="2267036"/>
            <a:chOff x="2277373" y="1524000"/>
            <a:chExt cx="7634078" cy="4688939"/>
          </a:xfrm>
        </p:grpSpPr>
        <p:sp>
          <p:nvSpPr>
            <p:cNvPr id="32" name="Rounded Rectangle 31"/>
            <p:cNvSpPr/>
            <p:nvPr/>
          </p:nvSpPr>
          <p:spPr>
            <a:xfrm flipH="1">
              <a:off x="2277373" y="3205575"/>
              <a:ext cx="7634078" cy="3007364"/>
            </a:xfrm>
            <a:prstGeom prst="roundRect">
              <a:avLst>
                <a:gd name="adj" fmla="val 447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09600" dir="4920000" sx="90000" sy="-19000" rotWithShape="0">
                <a:prstClr val="black">
                  <a:alpha val="56000"/>
                </a:prstClr>
              </a:outerShdw>
            </a:effectLst>
            <a:scene3d>
              <a:camera prst="perspectiveRelaxed" fov="4500000">
                <a:rot lat="17400000" lon="0" rev="0"/>
              </a:camera>
              <a:lightRig rig="threePt" dir="t">
                <a:rot lat="0" lon="0" rev="18600000"/>
              </a:lightRig>
            </a:scene3d>
            <a:sp3d prstMaterial="plastic">
              <a:bevelT w="127000" h="63500" prst="coolSlant"/>
              <a:bevelB w="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 flipH="1">
              <a:off x="9193146" y="4938898"/>
              <a:ext cx="622880" cy="162709"/>
            </a:xfrm>
            <a:prstGeom prst="ellipse">
              <a:avLst/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 flipH="1">
              <a:off x="2361780" y="4938898"/>
              <a:ext cx="622880" cy="162709"/>
            </a:xfrm>
            <a:prstGeom prst="ellipse">
              <a:avLst/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102367" y="1745805"/>
              <a:ext cx="5995108" cy="2887284"/>
              <a:chOff x="2364730" y="1671225"/>
              <a:chExt cx="7456933" cy="3591311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2364730" y="5086123"/>
                <a:ext cx="622880" cy="162709"/>
              </a:xfrm>
              <a:prstGeom prst="ellipse">
                <a:avLst/>
              </a:prstGeom>
              <a:solidFill>
                <a:schemeClr val="tx1"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9198783" y="5099827"/>
                <a:ext cx="622880" cy="162709"/>
              </a:xfrm>
              <a:prstGeom prst="ellipse">
                <a:avLst/>
              </a:prstGeom>
              <a:solidFill>
                <a:schemeClr val="tx1"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2513012" y="1671225"/>
                <a:ext cx="7145547" cy="3510375"/>
                <a:chOff x="2513012" y="1671225"/>
                <a:chExt cx="7145547" cy="3510375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2513012" y="1676400"/>
                  <a:ext cx="7145547" cy="3505200"/>
                  <a:chOff x="2513012" y="1676400"/>
                  <a:chExt cx="7145547" cy="3505200"/>
                </a:xfrm>
              </p:grpSpPr>
              <p:grpSp>
                <p:nvGrpSpPr>
                  <p:cNvPr id="111" name="Group 110"/>
                  <p:cNvGrpSpPr/>
                  <p:nvPr/>
                </p:nvGrpSpPr>
                <p:grpSpPr>
                  <a:xfrm>
                    <a:off x="2589212" y="1676400"/>
                    <a:ext cx="6993147" cy="3505200"/>
                    <a:chOff x="2589212" y="1676400"/>
                    <a:chExt cx="6993147" cy="3505200"/>
                  </a:xfrm>
                </p:grpSpPr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2589212" y="1676400"/>
                      <a:ext cx="152400" cy="3505200"/>
                    </a:xfrm>
                    <a:prstGeom prst="rect">
                      <a:avLst/>
                    </a:prstGeom>
                    <a:gradFill>
                      <a:gsLst>
                        <a:gs pos="29000">
                          <a:schemeClr val="bg1">
                            <a:lumMod val="6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  <a:gs pos="833">
                          <a:schemeClr val="bg1">
                            <a:lumMod val="50000"/>
                          </a:schemeClr>
                        </a:gs>
                        <a:gs pos="66000">
                          <a:schemeClr val="bg1">
                            <a:lumMod val="85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9429959" y="1676400"/>
                      <a:ext cx="152400" cy="3505200"/>
                    </a:xfrm>
                    <a:prstGeom prst="rect">
                      <a:avLst/>
                    </a:prstGeom>
                    <a:gradFill>
                      <a:gsLst>
                        <a:gs pos="29000">
                          <a:schemeClr val="bg1">
                            <a:lumMod val="6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  <a:gs pos="833">
                          <a:schemeClr val="bg1">
                            <a:lumMod val="50000"/>
                          </a:schemeClr>
                        </a:gs>
                        <a:gs pos="66000">
                          <a:schemeClr val="bg1">
                            <a:lumMod val="85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2589212" y="1676400"/>
                      <a:ext cx="6993147" cy="152400"/>
                    </a:xfrm>
                    <a:prstGeom prst="rect">
                      <a:avLst/>
                    </a:prstGeom>
                    <a:gradFill flip="none" rotWithShape="1">
                      <a:gsLst>
                        <a:gs pos="29000">
                          <a:schemeClr val="bg1">
                            <a:lumMod val="6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  <a:gs pos="833">
                          <a:schemeClr val="bg1">
                            <a:lumMod val="50000"/>
                          </a:schemeClr>
                        </a:gs>
                        <a:gs pos="66000">
                          <a:schemeClr val="bg1">
                            <a:lumMod val="85000"/>
                          </a:schemeClr>
                        </a:gs>
                      </a:gsLst>
                      <a:lin ang="1620000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112" name="Round Same Side Corner Rectangle 111"/>
                  <p:cNvSpPr/>
                  <p:nvPr/>
                </p:nvSpPr>
                <p:spPr>
                  <a:xfrm>
                    <a:off x="2513012" y="4724400"/>
                    <a:ext cx="304800" cy="457200"/>
                  </a:xfrm>
                  <a:prstGeom prst="round2SameRect">
                    <a:avLst>
                      <a:gd name="adj1" fmla="val 31761"/>
                      <a:gd name="adj2" fmla="val 0"/>
                    </a:avLst>
                  </a:prstGeom>
                  <a:gradFill flip="none" rotWithShape="1">
                    <a:gsLst>
                      <a:gs pos="29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  <a:gs pos="833">
                        <a:schemeClr val="bg1">
                          <a:lumMod val="50000"/>
                        </a:schemeClr>
                      </a:gs>
                      <a:gs pos="66000">
                        <a:schemeClr val="bg1">
                          <a:lumMod val="8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3" name="Round Same Side Corner Rectangle 112"/>
                  <p:cNvSpPr/>
                  <p:nvPr/>
                </p:nvSpPr>
                <p:spPr>
                  <a:xfrm>
                    <a:off x="9353759" y="4724400"/>
                    <a:ext cx="304800" cy="457200"/>
                  </a:xfrm>
                  <a:prstGeom prst="round2SameRect">
                    <a:avLst>
                      <a:gd name="adj1" fmla="val 31761"/>
                      <a:gd name="adj2" fmla="val 0"/>
                    </a:avLst>
                  </a:prstGeom>
                  <a:gradFill>
                    <a:gsLst>
                      <a:gs pos="29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  <a:gs pos="833">
                        <a:schemeClr val="bg1">
                          <a:lumMod val="50000"/>
                        </a:schemeClr>
                      </a:gs>
                      <a:gs pos="66000">
                        <a:schemeClr val="bg1">
                          <a:lumMod val="85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2589210" y="1671225"/>
                  <a:ext cx="359729" cy="365868"/>
                  <a:chOff x="2589210" y="1671225"/>
                  <a:chExt cx="359729" cy="365868"/>
                </a:xfrm>
              </p:grpSpPr>
              <p:sp>
                <p:nvSpPr>
                  <p:cNvPr id="106" name="L-Shape 105"/>
                  <p:cNvSpPr/>
                  <p:nvPr/>
                </p:nvSpPr>
                <p:spPr>
                  <a:xfrm rot="5400000">
                    <a:off x="2584737" y="1678500"/>
                    <a:ext cx="363066" cy="354119"/>
                  </a:xfrm>
                  <a:prstGeom prst="corner">
                    <a:avLst>
                      <a:gd name="adj1" fmla="val 42821"/>
                      <a:gd name="adj2" fmla="val 42821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>
                    <a:outerShdw blurRad="25400" dir="4200000" algn="t" rotWithShape="0">
                      <a:prstClr val="black">
                        <a:alpha val="98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7" name="Flowchart: Manual Input 19"/>
                  <p:cNvSpPr/>
                  <p:nvPr/>
                </p:nvSpPr>
                <p:spPr>
                  <a:xfrm>
                    <a:off x="2648749" y="1718859"/>
                    <a:ext cx="300190" cy="112322"/>
                  </a:xfrm>
                  <a:custGeom>
                    <a:avLst/>
                    <a:gdLst>
                      <a:gd name="connsiteX0" fmla="*/ 0 w 10000"/>
                      <a:gd name="connsiteY0" fmla="*/ 200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10000 h 10000"/>
                      <a:gd name="connsiteX3" fmla="*/ 0 w 10000"/>
                      <a:gd name="connsiteY3" fmla="*/ 10000 h 10000"/>
                      <a:gd name="connsiteX4" fmla="*/ 0 w 10000"/>
                      <a:gd name="connsiteY4" fmla="*/ 2000 h 10000"/>
                      <a:gd name="connsiteX0" fmla="*/ 0 w 13446"/>
                      <a:gd name="connsiteY0" fmla="*/ 0 h 10812"/>
                      <a:gd name="connsiteX1" fmla="*/ 13446 w 13446"/>
                      <a:gd name="connsiteY1" fmla="*/ 812 h 10812"/>
                      <a:gd name="connsiteX2" fmla="*/ 13446 w 13446"/>
                      <a:gd name="connsiteY2" fmla="*/ 10812 h 10812"/>
                      <a:gd name="connsiteX3" fmla="*/ 3446 w 13446"/>
                      <a:gd name="connsiteY3" fmla="*/ 10812 h 10812"/>
                      <a:gd name="connsiteX4" fmla="*/ 0 w 13446"/>
                      <a:gd name="connsiteY4" fmla="*/ 0 h 10812"/>
                      <a:gd name="connsiteX0" fmla="*/ 0 w 13446"/>
                      <a:gd name="connsiteY0" fmla="*/ 0 h 10812"/>
                      <a:gd name="connsiteX1" fmla="*/ 13446 w 13446"/>
                      <a:gd name="connsiteY1" fmla="*/ 187 h 10812"/>
                      <a:gd name="connsiteX2" fmla="*/ 13446 w 13446"/>
                      <a:gd name="connsiteY2" fmla="*/ 10812 h 10812"/>
                      <a:gd name="connsiteX3" fmla="*/ 3446 w 13446"/>
                      <a:gd name="connsiteY3" fmla="*/ 10812 h 10812"/>
                      <a:gd name="connsiteX4" fmla="*/ 0 w 13446"/>
                      <a:gd name="connsiteY4" fmla="*/ 0 h 10812"/>
                      <a:gd name="connsiteX0" fmla="*/ 0 w 14020"/>
                      <a:gd name="connsiteY0" fmla="*/ 0 h 10812"/>
                      <a:gd name="connsiteX1" fmla="*/ 14020 w 14020"/>
                      <a:gd name="connsiteY1" fmla="*/ 187 h 10812"/>
                      <a:gd name="connsiteX2" fmla="*/ 14020 w 14020"/>
                      <a:gd name="connsiteY2" fmla="*/ 10812 h 10812"/>
                      <a:gd name="connsiteX3" fmla="*/ 4020 w 14020"/>
                      <a:gd name="connsiteY3" fmla="*/ 10812 h 10812"/>
                      <a:gd name="connsiteX4" fmla="*/ 0 w 14020"/>
                      <a:gd name="connsiteY4" fmla="*/ 0 h 10812"/>
                      <a:gd name="connsiteX0" fmla="*/ 0 w 14479"/>
                      <a:gd name="connsiteY0" fmla="*/ 489 h 10625"/>
                      <a:gd name="connsiteX1" fmla="*/ 14479 w 14479"/>
                      <a:gd name="connsiteY1" fmla="*/ 0 h 10625"/>
                      <a:gd name="connsiteX2" fmla="*/ 14479 w 14479"/>
                      <a:gd name="connsiteY2" fmla="*/ 10625 h 10625"/>
                      <a:gd name="connsiteX3" fmla="*/ 4479 w 14479"/>
                      <a:gd name="connsiteY3" fmla="*/ 10625 h 10625"/>
                      <a:gd name="connsiteX4" fmla="*/ 0 w 14479"/>
                      <a:gd name="connsiteY4" fmla="*/ 489 h 10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79" h="10625">
                        <a:moveTo>
                          <a:pt x="0" y="489"/>
                        </a:moveTo>
                        <a:lnTo>
                          <a:pt x="14479" y="0"/>
                        </a:lnTo>
                        <a:lnTo>
                          <a:pt x="14479" y="10625"/>
                        </a:lnTo>
                        <a:lnTo>
                          <a:pt x="4479" y="10625"/>
                        </a:lnTo>
                        <a:lnTo>
                          <a:pt x="0" y="489"/>
                        </a:lnTo>
                        <a:close/>
                      </a:path>
                    </a:pathLst>
                  </a:custGeom>
                  <a:gradFill>
                    <a:gsLst>
                      <a:gs pos="833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8" name="Flowchart: Manual Input 19"/>
                  <p:cNvSpPr/>
                  <p:nvPr/>
                </p:nvSpPr>
                <p:spPr>
                  <a:xfrm rot="16200000" flipH="1">
                    <a:off x="2575650" y="1871126"/>
                    <a:ext cx="271620" cy="60310"/>
                  </a:xfrm>
                  <a:custGeom>
                    <a:avLst/>
                    <a:gdLst>
                      <a:gd name="connsiteX0" fmla="*/ 0 w 10000"/>
                      <a:gd name="connsiteY0" fmla="*/ 200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10000 h 10000"/>
                      <a:gd name="connsiteX3" fmla="*/ 0 w 10000"/>
                      <a:gd name="connsiteY3" fmla="*/ 10000 h 10000"/>
                      <a:gd name="connsiteX4" fmla="*/ 0 w 10000"/>
                      <a:gd name="connsiteY4" fmla="*/ 2000 h 10000"/>
                      <a:gd name="connsiteX0" fmla="*/ 0 w 13446"/>
                      <a:gd name="connsiteY0" fmla="*/ 0 h 10812"/>
                      <a:gd name="connsiteX1" fmla="*/ 13446 w 13446"/>
                      <a:gd name="connsiteY1" fmla="*/ 812 h 10812"/>
                      <a:gd name="connsiteX2" fmla="*/ 13446 w 13446"/>
                      <a:gd name="connsiteY2" fmla="*/ 10812 h 10812"/>
                      <a:gd name="connsiteX3" fmla="*/ 3446 w 13446"/>
                      <a:gd name="connsiteY3" fmla="*/ 10812 h 10812"/>
                      <a:gd name="connsiteX4" fmla="*/ 0 w 13446"/>
                      <a:gd name="connsiteY4" fmla="*/ 0 h 10812"/>
                      <a:gd name="connsiteX0" fmla="*/ 0 w 13446"/>
                      <a:gd name="connsiteY0" fmla="*/ 0 h 10812"/>
                      <a:gd name="connsiteX1" fmla="*/ 13446 w 13446"/>
                      <a:gd name="connsiteY1" fmla="*/ 187 h 10812"/>
                      <a:gd name="connsiteX2" fmla="*/ 13446 w 13446"/>
                      <a:gd name="connsiteY2" fmla="*/ 10812 h 10812"/>
                      <a:gd name="connsiteX3" fmla="*/ 3446 w 13446"/>
                      <a:gd name="connsiteY3" fmla="*/ 10812 h 10812"/>
                      <a:gd name="connsiteX4" fmla="*/ 0 w 13446"/>
                      <a:gd name="connsiteY4" fmla="*/ 0 h 10812"/>
                      <a:gd name="connsiteX0" fmla="*/ 0 w 14020"/>
                      <a:gd name="connsiteY0" fmla="*/ 438 h 10625"/>
                      <a:gd name="connsiteX1" fmla="*/ 14020 w 14020"/>
                      <a:gd name="connsiteY1" fmla="*/ 0 h 10625"/>
                      <a:gd name="connsiteX2" fmla="*/ 14020 w 14020"/>
                      <a:gd name="connsiteY2" fmla="*/ 10625 h 10625"/>
                      <a:gd name="connsiteX3" fmla="*/ 4020 w 14020"/>
                      <a:gd name="connsiteY3" fmla="*/ 10625 h 10625"/>
                      <a:gd name="connsiteX4" fmla="*/ 0 w 14020"/>
                      <a:gd name="connsiteY4" fmla="*/ 438 h 10625"/>
                      <a:gd name="connsiteX0" fmla="*/ 0 w 13675"/>
                      <a:gd name="connsiteY0" fmla="*/ 439 h 10625"/>
                      <a:gd name="connsiteX1" fmla="*/ 13675 w 13675"/>
                      <a:gd name="connsiteY1" fmla="*/ 0 h 10625"/>
                      <a:gd name="connsiteX2" fmla="*/ 13675 w 13675"/>
                      <a:gd name="connsiteY2" fmla="*/ 10625 h 10625"/>
                      <a:gd name="connsiteX3" fmla="*/ 3675 w 13675"/>
                      <a:gd name="connsiteY3" fmla="*/ 10625 h 10625"/>
                      <a:gd name="connsiteX4" fmla="*/ 0 w 13675"/>
                      <a:gd name="connsiteY4" fmla="*/ 439 h 10625"/>
                      <a:gd name="connsiteX0" fmla="*/ 0 w 13101"/>
                      <a:gd name="connsiteY0" fmla="*/ 0 h 11059"/>
                      <a:gd name="connsiteX1" fmla="*/ 13101 w 13101"/>
                      <a:gd name="connsiteY1" fmla="*/ 434 h 11059"/>
                      <a:gd name="connsiteX2" fmla="*/ 13101 w 13101"/>
                      <a:gd name="connsiteY2" fmla="*/ 11059 h 11059"/>
                      <a:gd name="connsiteX3" fmla="*/ 3101 w 13101"/>
                      <a:gd name="connsiteY3" fmla="*/ 11059 h 11059"/>
                      <a:gd name="connsiteX4" fmla="*/ 0 w 13101"/>
                      <a:gd name="connsiteY4" fmla="*/ 0 h 11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01" h="11059">
                        <a:moveTo>
                          <a:pt x="0" y="0"/>
                        </a:moveTo>
                        <a:lnTo>
                          <a:pt x="13101" y="434"/>
                        </a:lnTo>
                        <a:lnTo>
                          <a:pt x="13101" y="11059"/>
                        </a:lnTo>
                        <a:lnTo>
                          <a:pt x="3101" y="1105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833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9" name="Flowchart: Manual Input 21"/>
                  <p:cNvSpPr/>
                  <p:nvPr/>
                </p:nvSpPr>
                <p:spPr>
                  <a:xfrm rot="5400000">
                    <a:off x="2431989" y="1828447"/>
                    <a:ext cx="365867" cy="51423"/>
                  </a:xfrm>
                  <a:custGeom>
                    <a:avLst/>
                    <a:gdLst>
                      <a:gd name="connsiteX0" fmla="*/ 0 w 10000"/>
                      <a:gd name="connsiteY0" fmla="*/ 200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10000 h 10000"/>
                      <a:gd name="connsiteX3" fmla="*/ 0 w 10000"/>
                      <a:gd name="connsiteY3" fmla="*/ 10000 h 10000"/>
                      <a:gd name="connsiteX4" fmla="*/ 0 w 10000"/>
                      <a:gd name="connsiteY4" fmla="*/ 2000 h 10000"/>
                      <a:gd name="connsiteX0" fmla="*/ 4431 w 10000"/>
                      <a:gd name="connsiteY0" fmla="*/ 4272 h 10000"/>
                      <a:gd name="connsiteX1" fmla="*/ 10000 w 10000"/>
                      <a:gd name="connsiteY1" fmla="*/ 0 h 10000"/>
                      <a:gd name="connsiteX2" fmla="*/ 10000 w 10000"/>
                      <a:gd name="connsiteY2" fmla="*/ 10000 h 10000"/>
                      <a:gd name="connsiteX3" fmla="*/ 0 w 10000"/>
                      <a:gd name="connsiteY3" fmla="*/ 10000 h 10000"/>
                      <a:gd name="connsiteX4" fmla="*/ 4431 w 10000"/>
                      <a:gd name="connsiteY4" fmla="*/ 4272 h 10000"/>
                      <a:gd name="connsiteX0" fmla="*/ 4431 w 10069"/>
                      <a:gd name="connsiteY0" fmla="*/ 0 h 5728"/>
                      <a:gd name="connsiteX1" fmla="*/ 10069 w 10069"/>
                      <a:gd name="connsiteY1" fmla="*/ 1894 h 5728"/>
                      <a:gd name="connsiteX2" fmla="*/ 10000 w 10069"/>
                      <a:gd name="connsiteY2" fmla="*/ 5728 h 5728"/>
                      <a:gd name="connsiteX3" fmla="*/ 0 w 10069"/>
                      <a:gd name="connsiteY3" fmla="*/ 5728 h 5728"/>
                      <a:gd name="connsiteX4" fmla="*/ 4431 w 10069"/>
                      <a:gd name="connsiteY4" fmla="*/ 0 h 5728"/>
                      <a:gd name="connsiteX0" fmla="*/ 1169 w 10000"/>
                      <a:gd name="connsiteY0" fmla="*/ 942 h 6693"/>
                      <a:gd name="connsiteX1" fmla="*/ 10000 w 10000"/>
                      <a:gd name="connsiteY1" fmla="*/ 0 h 6693"/>
                      <a:gd name="connsiteX2" fmla="*/ 9931 w 10000"/>
                      <a:gd name="connsiteY2" fmla="*/ 6693 h 6693"/>
                      <a:gd name="connsiteX3" fmla="*/ 0 w 10000"/>
                      <a:gd name="connsiteY3" fmla="*/ 6693 h 6693"/>
                      <a:gd name="connsiteX4" fmla="*/ 1169 w 10000"/>
                      <a:gd name="connsiteY4" fmla="*/ 942 h 6693"/>
                      <a:gd name="connsiteX0" fmla="*/ 1169 w 9931"/>
                      <a:gd name="connsiteY0" fmla="*/ 0 h 8593"/>
                      <a:gd name="connsiteX1" fmla="*/ 9871 w 9931"/>
                      <a:gd name="connsiteY1" fmla="*/ 185 h 8593"/>
                      <a:gd name="connsiteX2" fmla="*/ 9931 w 9931"/>
                      <a:gd name="connsiteY2" fmla="*/ 8593 h 8593"/>
                      <a:gd name="connsiteX3" fmla="*/ 0 w 9931"/>
                      <a:gd name="connsiteY3" fmla="*/ 8593 h 8593"/>
                      <a:gd name="connsiteX4" fmla="*/ 1169 w 9931"/>
                      <a:gd name="connsiteY4" fmla="*/ 0 h 8593"/>
                      <a:gd name="connsiteX0" fmla="*/ 1177 w 10010"/>
                      <a:gd name="connsiteY0" fmla="*/ 0 h 10000"/>
                      <a:gd name="connsiteX1" fmla="*/ 10005 w 10010"/>
                      <a:gd name="connsiteY1" fmla="*/ 678 h 10000"/>
                      <a:gd name="connsiteX2" fmla="*/ 10000 w 10010"/>
                      <a:gd name="connsiteY2" fmla="*/ 10000 h 10000"/>
                      <a:gd name="connsiteX3" fmla="*/ 0 w 10010"/>
                      <a:gd name="connsiteY3" fmla="*/ 10000 h 10000"/>
                      <a:gd name="connsiteX4" fmla="*/ 1177 w 1001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" h="10000">
                        <a:moveTo>
                          <a:pt x="1177" y="0"/>
                        </a:moveTo>
                        <a:lnTo>
                          <a:pt x="10005" y="678"/>
                        </a:lnTo>
                        <a:cubicBezTo>
                          <a:pt x="10025" y="3940"/>
                          <a:pt x="9980" y="6738"/>
                          <a:pt x="10000" y="10000"/>
                        </a:cubicBezTo>
                        <a:lnTo>
                          <a:pt x="0" y="10000"/>
                        </a:lnTo>
                        <a:lnTo>
                          <a:pt x="1177" y="0"/>
                        </a:lnTo>
                        <a:close/>
                      </a:path>
                    </a:pathLst>
                  </a:custGeom>
                  <a:gradFill>
                    <a:gsLst>
                      <a:gs pos="833">
                        <a:schemeClr val="bg1">
                          <a:lumMod val="48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0" name="Flowchart: Manual Input 21"/>
                  <p:cNvSpPr/>
                  <p:nvPr/>
                </p:nvSpPr>
                <p:spPr>
                  <a:xfrm rot="10800000" flipH="1">
                    <a:off x="2592596" y="1673744"/>
                    <a:ext cx="356343" cy="45719"/>
                  </a:xfrm>
                  <a:custGeom>
                    <a:avLst/>
                    <a:gdLst>
                      <a:gd name="connsiteX0" fmla="*/ 0 w 10000"/>
                      <a:gd name="connsiteY0" fmla="*/ 200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10000 h 10000"/>
                      <a:gd name="connsiteX3" fmla="*/ 0 w 10000"/>
                      <a:gd name="connsiteY3" fmla="*/ 10000 h 10000"/>
                      <a:gd name="connsiteX4" fmla="*/ 0 w 10000"/>
                      <a:gd name="connsiteY4" fmla="*/ 2000 h 10000"/>
                      <a:gd name="connsiteX0" fmla="*/ 4431 w 10000"/>
                      <a:gd name="connsiteY0" fmla="*/ 4272 h 10000"/>
                      <a:gd name="connsiteX1" fmla="*/ 10000 w 10000"/>
                      <a:gd name="connsiteY1" fmla="*/ 0 h 10000"/>
                      <a:gd name="connsiteX2" fmla="*/ 10000 w 10000"/>
                      <a:gd name="connsiteY2" fmla="*/ 10000 h 10000"/>
                      <a:gd name="connsiteX3" fmla="*/ 0 w 10000"/>
                      <a:gd name="connsiteY3" fmla="*/ 10000 h 10000"/>
                      <a:gd name="connsiteX4" fmla="*/ 4431 w 10000"/>
                      <a:gd name="connsiteY4" fmla="*/ 4272 h 10000"/>
                      <a:gd name="connsiteX0" fmla="*/ 4431 w 10069"/>
                      <a:gd name="connsiteY0" fmla="*/ 0 h 5728"/>
                      <a:gd name="connsiteX1" fmla="*/ 10069 w 10069"/>
                      <a:gd name="connsiteY1" fmla="*/ 1894 h 5728"/>
                      <a:gd name="connsiteX2" fmla="*/ 10000 w 10069"/>
                      <a:gd name="connsiteY2" fmla="*/ 5728 h 5728"/>
                      <a:gd name="connsiteX3" fmla="*/ 0 w 10069"/>
                      <a:gd name="connsiteY3" fmla="*/ 5728 h 5728"/>
                      <a:gd name="connsiteX4" fmla="*/ 4431 w 10069"/>
                      <a:gd name="connsiteY4" fmla="*/ 0 h 5728"/>
                      <a:gd name="connsiteX0" fmla="*/ 1169 w 10000"/>
                      <a:gd name="connsiteY0" fmla="*/ 942 h 6693"/>
                      <a:gd name="connsiteX1" fmla="*/ 10000 w 10000"/>
                      <a:gd name="connsiteY1" fmla="*/ 0 h 6693"/>
                      <a:gd name="connsiteX2" fmla="*/ 9931 w 10000"/>
                      <a:gd name="connsiteY2" fmla="*/ 6693 h 6693"/>
                      <a:gd name="connsiteX3" fmla="*/ 0 w 10000"/>
                      <a:gd name="connsiteY3" fmla="*/ 6693 h 6693"/>
                      <a:gd name="connsiteX4" fmla="*/ 1169 w 10000"/>
                      <a:gd name="connsiteY4" fmla="*/ 942 h 6693"/>
                      <a:gd name="connsiteX0" fmla="*/ 1169 w 9931"/>
                      <a:gd name="connsiteY0" fmla="*/ 0 h 8593"/>
                      <a:gd name="connsiteX1" fmla="*/ 9871 w 9931"/>
                      <a:gd name="connsiteY1" fmla="*/ 185 h 8593"/>
                      <a:gd name="connsiteX2" fmla="*/ 9931 w 9931"/>
                      <a:gd name="connsiteY2" fmla="*/ 8593 h 8593"/>
                      <a:gd name="connsiteX3" fmla="*/ 0 w 9931"/>
                      <a:gd name="connsiteY3" fmla="*/ 8593 h 8593"/>
                      <a:gd name="connsiteX4" fmla="*/ 1169 w 9931"/>
                      <a:gd name="connsiteY4" fmla="*/ 0 h 8593"/>
                      <a:gd name="connsiteX0" fmla="*/ 1177 w 10010"/>
                      <a:gd name="connsiteY0" fmla="*/ 0 h 10000"/>
                      <a:gd name="connsiteX1" fmla="*/ 10005 w 10010"/>
                      <a:gd name="connsiteY1" fmla="*/ 678 h 10000"/>
                      <a:gd name="connsiteX2" fmla="*/ 10000 w 10010"/>
                      <a:gd name="connsiteY2" fmla="*/ 10000 h 10000"/>
                      <a:gd name="connsiteX3" fmla="*/ 0 w 10010"/>
                      <a:gd name="connsiteY3" fmla="*/ 10000 h 10000"/>
                      <a:gd name="connsiteX4" fmla="*/ 1177 w 1001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" h="10000">
                        <a:moveTo>
                          <a:pt x="1177" y="0"/>
                        </a:moveTo>
                        <a:lnTo>
                          <a:pt x="10005" y="678"/>
                        </a:lnTo>
                        <a:cubicBezTo>
                          <a:pt x="10025" y="3940"/>
                          <a:pt x="9980" y="6738"/>
                          <a:pt x="10000" y="10000"/>
                        </a:cubicBezTo>
                        <a:lnTo>
                          <a:pt x="0" y="10000"/>
                        </a:lnTo>
                        <a:lnTo>
                          <a:pt x="1177" y="0"/>
                        </a:lnTo>
                        <a:close/>
                      </a:path>
                    </a:pathLst>
                  </a:custGeom>
                  <a:gradFill>
                    <a:gsLst>
                      <a:gs pos="833">
                        <a:schemeClr val="bg1">
                          <a:lumMod val="48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00" name="Group 99"/>
                <p:cNvGrpSpPr/>
                <p:nvPr/>
              </p:nvGrpSpPr>
              <p:grpSpPr>
                <a:xfrm rot="5400000">
                  <a:off x="9225068" y="1673980"/>
                  <a:ext cx="359729" cy="365868"/>
                  <a:chOff x="2589210" y="1671225"/>
                  <a:chExt cx="359729" cy="365868"/>
                </a:xfrm>
              </p:grpSpPr>
              <p:sp>
                <p:nvSpPr>
                  <p:cNvPr id="101" name="L-Shape 100"/>
                  <p:cNvSpPr/>
                  <p:nvPr/>
                </p:nvSpPr>
                <p:spPr>
                  <a:xfrm rot="5400000">
                    <a:off x="2584737" y="1678500"/>
                    <a:ext cx="363066" cy="354119"/>
                  </a:xfrm>
                  <a:prstGeom prst="corner">
                    <a:avLst>
                      <a:gd name="adj1" fmla="val 42821"/>
                      <a:gd name="adj2" fmla="val 42821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>
                    <a:outerShdw blurRad="25400" dir="4200000" algn="t" rotWithShape="0">
                      <a:prstClr val="black">
                        <a:alpha val="98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2" name="Flowchart: Manual Input 19"/>
                  <p:cNvSpPr/>
                  <p:nvPr/>
                </p:nvSpPr>
                <p:spPr>
                  <a:xfrm>
                    <a:off x="2648749" y="1718859"/>
                    <a:ext cx="300190" cy="112322"/>
                  </a:xfrm>
                  <a:custGeom>
                    <a:avLst/>
                    <a:gdLst>
                      <a:gd name="connsiteX0" fmla="*/ 0 w 10000"/>
                      <a:gd name="connsiteY0" fmla="*/ 200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10000 h 10000"/>
                      <a:gd name="connsiteX3" fmla="*/ 0 w 10000"/>
                      <a:gd name="connsiteY3" fmla="*/ 10000 h 10000"/>
                      <a:gd name="connsiteX4" fmla="*/ 0 w 10000"/>
                      <a:gd name="connsiteY4" fmla="*/ 2000 h 10000"/>
                      <a:gd name="connsiteX0" fmla="*/ 0 w 13446"/>
                      <a:gd name="connsiteY0" fmla="*/ 0 h 10812"/>
                      <a:gd name="connsiteX1" fmla="*/ 13446 w 13446"/>
                      <a:gd name="connsiteY1" fmla="*/ 812 h 10812"/>
                      <a:gd name="connsiteX2" fmla="*/ 13446 w 13446"/>
                      <a:gd name="connsiteY2" fmla="*/ 10812 h 10812"/>
                      <a:gd name="connsiteX3" fmla="*/ 3446 w 13446"/>
                      <a:gd name="connsiteY3" fmla="*/ 10812 h 10812"/>
                      <a:gd name="connsiteX4" fmla="*/ 0 w 13446"/>
                      <a:gd name="connsiteY4" fmla="*/ 0 h 10812"/>
                      <a:gd name="connsiteX0" fmla="*/ 0 w 13446"/>
                      <a:gd name="connsiteY0" fmla="*/ 0 h 10812"/>
                      <a:gd name="connsiteX1" fmla="*/ 13446 w 13446"/>
                      <a:gd name="connsiteY1" fmla="*/ 187 h 10812"/>
                      <a:gd name="connsiteX2" fmla="*/ 13446 w 13446"/>
                      <a:gd name="connsiteY2" fmla="*/ 10812 h 10812"/>
                      <a:gd name="connsiteX3" fmla="*/ 3446 w 13446"/>
                      <a:gd name="connsiteY3" fmla="*/ 10812 h 10812"/>
                      <a:gd name="connsiteX4" fmla="*/ 0 w 13446"/>
                      <a:gd name="connsiteY4" fmla="*/ 0 h 10812"/>
                      <a:gd name="connsiteX0" fmla="*/ 0 w 14020"/>
                      <a:gd name="connsiteY0" fmla="*/ 0 h 10812"/>
                      <a:gd name="connsiteX1" fmla="*/ 14020 w 14020"/>
                      <a:gd name="connsiteY1" fmla="*/ 187 h 10812"/>
                      <a:gd name="connsiteX2" fmla="*/ 14020 w 14020"/>
                      <a:gd name="connsiteY2" fmla="*/ 10812 h 10812"/>
                      <a:gd name="connsiteX3" fmla="*/ 4020 w 14020"/>
                      <a:gd name="connsiteY3" fmla="*/ 10812 h 10812"/>
                      <a:gd name="connsiteX4" fmla="*/ 0 w 14020"/>
                      <a:gd name="connsiteY4" fmla="*/ 0 h 10812"/>
                      <a:gd name="connsiteX0" fmla="*/ 0 w 14479"/>
                      <a:gd name="connsiteY0" fmla="*/ 489 h 10625"/>
                      <a:gd name="connsiteX1" fmla="*/ 14479 w 14479"/>
                      <a:gd name="connsiteY1" fmla="*/ 0 h 10625"/>
                      <a:gd name="connsiteX2" fmla="*/ 14479 w 14479"/>
                      <a:gd name="connsiteY2" fmla="*/ 10625 h 10625"/>
                      <a:gd name="connsiteX3" fmla="*/ 4479 w 14479"/>
                      <a:gd name="connsiteY3" fmla="*/ 10625 h 10625"/>
                      <a:gd name="connsiteX4" fmla="*/ 0 w 14479"/>
                      <a:gd name="connsiteY4" fmla="*/ 489 h 10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79" h="10625">
                        <a:moveTo>
                          <a:pt x="0" y="489"/>
                        </a:moveTo>
                        <a:lnTo>
                          <a:pt x="14479" y="0"/>
                        </a:lnTo>
                        <a:lnTo>
                          <a:pt x="14479" y="10625"/>
                        </a:lnTo>
                        <a:lnTo>
                          <a:pt x="4479" y="10625"/>
                        </a:lnTo>
                        <a:lnTo>
                          <a:pt x="0" y="489"/>
                        </a:lnTo>
                        <a:close/>
                      </a:path>
                    </a:pathLst>
                  </a:custGeom>
                  <a:gradFill>
                    <a:gsLst>
                      <a:gs pos="833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3" name="Flowchart: Manual Input 19"/>
                  <p:cNvSpPr/>
                  <p:nvPr/>
                </p:nvSpPr>
                <p:spPr>
                  <a:xfrm rot="16200000" flipH="1">
                    <a:off x="2575650" y="1871126"/>
                    <a:ext cx="271620" cy="60310"/>
                  </a:xfrm>
                  <a:custGeom>
                    <a:avLst/>
                    <a:gdLst>
                      <a:gd name="connsiteX0" fmla="*/ 0 w 10000"/>
                      <a:gd name="connsiteY0" fmla="*/ 200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10000 h 10000"/>
                      <a:gd name="connsiteX3" fmla="*/ 0 w 10000"/>
                      <a:gd name="connsiteY3" fmla="*/ 10000 h 10000"/>
                      <a:gd name="connsiteX4" fmla="*/ 0 w 10000"/>
                      <a:gd name="connsiteY4" fmla="*/ 2000 h 10000"/>
                      <a:gd name="connsiteX0" fmla="*/ 0 w 13446"/>
                      <a:gd name="connsiteY0" fmla="*/ 0 h 10812"/>
                      <a:gd name="connsiteX1" fmla="*/ 13446 w 13446"/>
                      <a:gd name="connsiteY1" fmla="*/ 812 h 10812"/>
                      <a:gd name="connsiteX2" fmla="*/ 13446 w 13446"/>
                      <a:gd name="connsiteY2" fmla="*/ 10812 h 10812"/>
                      <a:gd name="connsiteX3" fmla="*/ 3446 w 13446"/>
                      <a:gd name="connsiteY3" fmla="*/ 10812 h 10812"/>
                      <a:gd name="connsiteX4" fmla="*/ 0 w 13446"/>
                      <a:gd name="connsiteY4" fmla="*/ 0 h 10812"/>
                      <a:gd name="connsiteX0" fmla="*/ 0 w 13446"/>
                      <a:gd name="connsiteY0" fmla="*/ 0 h 10812"/>
                      <a:gd name="connsiteX1" fmla="*/ 13446 w 13446"/>
                      <a:gd name="connsiteY1" fmla="*/ 187 h 10812"/>
                      <a:gd name="connsiteX2" fmla="*/ 13446 w 13446"/>
                      <a:gd name="connsiteY2" fmla="*/ 10812 h 10812"/>
                      <a:gd name="connsiteX3" fmla="*/ 3446 w 13446"/>
                      <a:gd name="connsiteY3" fmla="*/ 10812 h 10812"/>
                      <a:gd name="connsiteX4" fmla="*/ 0 w 13446"/>
                      <a:gd name="connsiteY4" fmla="*/ 0 h 10812"/>
                      <a:gd name="connsiteX0" fmla="*/ 0 w 14020"/>
                      <a:gd name="connsiteY0" fmla="*/ 438 h 10625"/>
                      <a:gd name="connsiteX1" fmla="*/ 14020 w 14020"/>
                      <a:gd name="connsiteY1" fmla="*/ 0 h 10625"/>
                      <a:gd name="connsiteX2" fmla="*/ 14020 w 14020"/>
                      <a:gd name="connsiteY2" fmla="*/ 10625 h 10625"/>
                      <a:gd name="connsiteX3" fmla="*/ 4020 w 14020"/>
                      <a:gd name="connsiteY3" fmla="*/ 10625 h 10625"/>
                      <a:gd name="connsiteX4" fmla="*/ 0 w 14020"/>
                      <a:gd name="connsiteY4" fmla="*/ 438 h 10625"/>
                      <a:gd name="connsiteX0" fmla="*/ 0 w 13675"/>
                      <a:gd name="connsiteY0" fmla="*/ 439 h 10625"/>
                      <a:gd name="connsiteX1" fmla="*/ 13675 w 13675"/>
                      <a:gd name="connsiteY1" fmla="*/ 0 h 10625"/>
                      <a:gd name="connsiteX2" fmla="*/ 13675 w 13675"/>
                      <a:gd name="connsiteY2" fmla="*/ 10625 h 10625"/>
                      <a:gd name="connsiteX3" fmla="*/ 3675 w 13675"/>
                      <a:gd name="connsiteY3" fmla="*/ 10625 h 10625"/>
                      <a:gd name="connsiteX4" fmla="*/ 0 w 13675"/>
                      <a:gd name="connsiteY4" fmla="*/ 439 h 10625"/>
                      <a:gd name="connsiteX0" fmla="*/ 0 w 13101"/>
                      <a:gd name="connsiteY0" fmla="*/ 0 h 11059"/>
                      <a:gd name="connsiteX1" fmla="*/ 13101 w 13101"/>
                      <a:gd name="connsiteY1" fmla="*/ 434 h 11059"/>
                      <a:gd name="connsiteX2" fmla="*/ 13101 w 13101"/>
                      <a:gd name="connsiteY2" fmla="*/ 11059 h 11059"/>
                      <a:gd name="connsiteX3" fmla="*/ 3101 w 13101"/>
                      <a:gd name="connsiteY3" fmla="*/ 11059 h 11059"/>
                      <a:gd name="connsiteX4" fmla="*/ 0 w 13101"/>
                      <a:gd name="connsiteY4" fmla="*/ 0 h 11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01" h="11059">
                        <a:moveTo>
                          <a:pt x="0" y="0"/>
                        </a:moveTo>
                        <a:lnTo>
                          <a:pt x="13101" y="434"/>
                        </a:lnTo>
                        <a:lnTo>
                          <a:pt x="13101" y="11059"/>
                        </a:lnTo>
                        <a:lnTo>
                          <a:pt x="3101" y="1105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833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4" name="Flowchart: Manual Input 21"/>
                  <p:cNvSpPr/>
                  <p:nvPr/>
                </p:nvSpPr>
                <p:spPr>
                  <a:xfrm rot="5400000">
                    <a:off x="2431989" y="1828447"/>
                    <a:ext cx="365867" cy="51423"/>
                  </a:xfrm>
                  <a:custGeom>
                    <a:avLst/>
                    <a:gdLst>
                      <a:gd name="connsiteX0" fmla="*/ 0 w 10000"/>
                      <a:gd name="connsiteY0" fmla="*/ 200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10000 h 10000"/>
                      <a:gd name="connsiteX3" fmla="*/ 0 w 10000"/>
                      <a:gd name="connsiteY3" fmla="*/ 10000 h 10000"/>
                      <a:gd name="connsiteX4" fmla="*/ 0 w 10000"/>
                      <a:gd name="connsiteY4" fmla="*/ 2000 h 10000"/>
                      <a:gd name="connsiteX0" fmla="*/ 4431 w 10000"/>
                      <a:gd name="connsiteY0" fmla="*/ 4272 h 10000"/>
                      <a:gd name="connsiteX1" fmla="*/ 10000 w 10000"/>
                      <a:gd name="connsiteY1" fmla="*/ 0 h 10000"/>
                      <a:gd name="connsiteX2" fmla="*/ 10000 w 10000"/>
                      <a:gd name="connsiteY2" fmla="*/ 10000 h 10000"/>
                      <a:gd name="connsiteX3" fmla="*/ 0 w 10000"/>
                      <a:gd name="connsiteY3" fmla="*/ 10000 h 10000"/>
                      <a:gd name="connsiteX4" fmla="*/ 4431 w 10000"/>
                      <a:gd name="connsiteY4" fmla="*/ 4272 h 10000"/>
                      <a:gd name="connsiteX0" fmla="*/ 4431 w 10069"/>
                      <a:gd name="connsiteY0" fmla="*/ 0 h 5728"/>
                      <a:gd name="connsiteX1" fmla="*/ 10069 w 10069"/>
                      <a:gd name="connsiteY1" fmla="*/ 1894 h 5728"/>
                      <a:gd name="connsiteX2" fmla="*/ 10000 w 10069"/>
                      <a:gd name="connsiteY2" fmla="*/ 5728 h 5728"/>
                      <a:gd name="connsiteX3" fmla="*/ 0 w 10069"/>
                      <a:gd name="connsiteY3" fmla="*/ 5728 h 5728"/>
                      <a:gd name="connsiteX4" fmla="*/ 4431 w 10069"/>
                      <a:gd name="connsiteY4" fmla="*/ 0 h 5728"/>
                      <a:gd name="connsiteX0" fmla="*/ 1169 w 10000"/>
                      <a:gd name="connsiteY0" fmla="*/ 942 h 6693"/>
                      <a:gd name="connsiteX1" fmla="*/ 10000 w 10000"/>
                      <a:gd name="connsiteY1" fmla="*/ 0 h 6693"/>
                      <a:gd name="connsiteX2" fmla="*/ 9931 w 10000"/>
                      <a:gd name="connsiteY2" fmla="*/ 6693 h 6693"/>
                      <a:gd name="connsiteX3" fmla="*/ 0 w 10000"/>
                      <a:gd name="connsiteY3" fmla="*/ 6693 h 6693"/>
                      <a:gd name="connsiteX4" fmla="*/ 1169 w 10000"/>
                      <a:gd name="connsiteY4" fmla="*/ 942 h 6693"/>
                      <a:gd name="connsiteX0" fmla="*/ 1169 w 9931"/>
                      <a:gd name="connsiteY0" fmla="*/ 0 h 8593"/>
                      <a:gd name="connsiteX1" fmla="*/ 9871 w 9931"/>
                      <a:gd name="connsiteY1" fmla="*/ 185 h 8593"/>
                      <a:gd name="connsiteX2" fmla="*/ 9931 w 9931"/>
                      <a:gd name="connsiteY2" fmla="*/ 8593 h 8593"/>
                      <a:gd name="connsiteX3" fmla="*/ 0 w 9931"/>
                      <a:gd name="connsiteY3" fmla="*/ 8593 h 8593"/>
                      <a:gd name="connsiteX4" fmla="*/ 1169 w 9931"/>
                      <a:gd name="connsiteY4" fmla="*/ 0 h 8593"/>
                      <a:gd name="connsiteX0" fmla="*/ 1177 w 10010"/>
                      <a:gd name="connsiteY0" fmla="*/ 0 h 10000"/>
                      <a:gd name="connsiteX1" fmla="*/ 10005 w 10010"/>
                      <a:gd name="connsiteY1" fmla="*/ 678 h 10000"/>
                      <a:gd name="connsiteX2" fmla="*/ 10000 w 10010"/>
                      <a:gd name="connsiteY2" fmla="*/ 10000 h 10000"/>
                      <a:gd name="connsiteX3" fmla="*/ 0 w 10010"/>
                      <a:gd name="connsiteY3" fmla="*/ 10000 h 10000"/>
                      <a:gd name="connsiteX4" fmla="*/ 1177 w 1001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" h="10000">
                        <a:moveTo>
                          <a:pt x="1177" y="0"/>
                        </a:moveTo>
                        <a:lnTo>
                          <a:pt x="10005" y="678"/>
                        </a:lnTo>
                        <a:cubicBezTo>
                          <a:pt x="10025" y="3940"/>
                          <a:pt x="9980" y="6738"/>
                          <a:pt x="10000" y="10000"/>
                        </a:cubicBezTo>
                        <a:lnTo>
                          <a:pt x="0" y="10000"/>
                        </a:lnTo>
                        <a:lnTo>
                          <a:pt x="1177" y="0"/>
                        </a:lnTo>
                        <a:close/>
                      </a:path>
                    </a:pathLst>
                  </a:custGeom>
                  <a:gradFill>
                    <a:gsLst>
                      <a:gs pos="833">
                        <a:schemeClr val="bg1">
                          <a:lumMod val="48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5" name="Flowchart: Manual Input 21"/>
                  <p:cNvSpPr/>
                  <p:nvPr/>
                </p:nvSpPr>
                <p:spPr>
                  <a:xfrm rot="10800000" flipH="1">
                    <a:off x="2592596" y="1673744"/>
                    <a:ext cx="356343" cy="45719"/>
                  </a:xfrm>
                  <a:custGeom>
                    <a:avLst/>
                    <a:gdLst>
                      <a:gd name="connsiteX0" fmla="*/ 0 w 10000"/>
                      <a:gd name="connsiteY0" fmla="*/ 200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10000 h 10000"/>
                      <a:gd name="connsiteX3" fmla="*/ 0 w 10000"/>
                      <a:gd name="connsiteY3" fmla="*/ 10000 h 10000"/>
                      <a:gd name="connsiteX4" fmla="*/ 0 w 10000"/>
                      <a:gd name="connsiteY4" fmla="*/ 2000 h 10000"/>
                      <a:gd name="connsiteX0" fmla="*/ 4431 w 10000"/>
                      <a:gd name="connsiteY0" fmla="*/ 4272 h 10000"/>
                      <a:gd name="connsiteX1" fmla="*/ 10000 w 10000"/>
                      <a:gd name="connsiteY1" fmla="*/ 0 h 10000"/>
                      <a:gd name="connsiteX2" fmla="*/ 10000 w 10000"/>
                      <a:gd name="connsiteY2" fmla="*/ 10000 h 10000"/>
                      <a:gd name="connsiteX3" fmla="*/ 0 w 10000"/>
                      <a:gd name="connsiteY3" fmla="*/ 10000 h 10000"/>
                      <a:gd name="connsiteX4" fmla="*/ 4431 w 10000"/>
                      <a:gd name="connsiteY4" fmla="*/ 4272 h 10000"/>
                      <a:gd name="connsiteX0" fmla="*/ 4431 w 10069"/>
                      <a:gd name="connsiteY0" fmla="*/ 0 h 5728"/>
                      <a:gd name="connsiteX1" fmla="*/ 10069 w 10069"/>
                      <a:gd name="connsiteY1" fmla="*/ 1894 h 5728"/>
                      <a:gd name="connsiteX2" fmla="*/ 10000 w 10069"/>
                      <a:gd name="connsiteY2" fmla="*/ 5728 h 5728"/>
                      <a:gd name="connsiteX3" fmla="*/ 0 w 10069"/>
                      <a:gd name="connsiteY3" fmla="*/ 5728 h 5728"/>
                      <a:gd name="connsiteX4" fmla="*/ 4431 w 10069"/>
                      <a:gd name="connsiteY4" fmla="*/ 0 h 5728"/>
                      <a:gd name="connsiteX0" fmla="*/ 1169 w 10000"/>
                      <a:gd name="connsiteY0" fmla="*/ 942 h 6693"/>
                      <a:gd name="connsiteX1" fmla="*/ 10000 w 10000"/>
                      <a:gd name="connsiteY1" fmla="*/ 0 h 6693"/>
                      <a:gd name="connsiteX2" fmla="*/ 9931 w 10000"/>
                      <a:gd name="connsiteY2" fmla="*/ 6693 h 6693"/>
                      <a:gd name="connsiteX3" fmla="*/ 0 w 10000"/>
                      <a:gd name="connsiteY3" fmla="*/ 6693 h 6693"/>
                      <a:gd name="connsiteX4" fmla="*/ 1169 w 10000"/>
                      <a:gd name="connsiteY4" fmla="*/ 942 h 6693"/>
                      <a:gd name="connsiteX0" fmla="*/ 1169 w 9931"/>
                      <a:gd name="connsiteY0" fmla="*/ 0 h 8593"/>
                      <a:gd name="connsiteX1" fmla="*/ 9871 w 9931"/>
                      <a:gd name="connsiteY1" fmla="*/ 185 h 8593"/>
                      <a:gd name="connsiteX2" fmla="*/ 9931 w 9931"/>
                      <a:gd name="connsiteY2" fmla="*/ 8593 h 8593"/>
                      <a:gd name="connsiteX3" fmla="*/ 0 w 9931"/>
                      <a:gd name="connsiteY3" fmla="*/ 8593 h 8593"/>
                      <a:gd name="connsiteX4" fmla="*/ 1169 w 9931"/>
                      <a:gd name="connsiteY4" fmla="*/ 0 h 8593"/>
                      <a:gd name="connsiteX0" fmla="*/ 1177 w 10010"/>
                      <a:gd name="connsiteY0" fmla="*/ 0 h 10000"/>
                      <a:gd name="connsiteX1" fmla="*/ 10005 w 10010"/>
                      <a:gd name="connsiteY1" fmla="*/ 678 h 10000"/>
                      <a:gd name="connsiteX2" fmla="*/ 10000 w 10010"/>
                      <a:gd name="connsiteY2" fmla="*/ 10000 h 10000"/>
                      <a:gd name="connsiteX3" fmla="*/ 0 w 10010"/>
                      <a:gd name="connsiteY3" fmla="*/ 10000 h 10000"/>
                      <a:gd name="connsiteX4" fmla="*/ 1177 w 1001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" h="10000">
                        <a:moveTo>
                          <a:pt x="1177" y="0"/>
                        </a:moveTo>
                        <a:lnTo>
                          <a:pt x="10005" y="678"/>
                        </a:lnTo>
                        <a:cubicBezTo>
                          <a:pt x="10025" y="3940"/>
                          <a:pt x="9980" y="6738"/>
                          <a:pt x="10000" y="10000"/>
                        </a:cubicBezTo>
                        <a:lnTo>
                          <a:pt x="0" y="10000"/>
                        </a:lnTo>
                        <a:lnTo>
                          <a:pt x="1177" y="0"/>
                        </a:lnTo>
                        <a:close/>
                      </a:path>
                    </a:pathLst>
                  </a:custGeom>
                  <a:gradFill>
                    <a:gsLst>
                      <a:gs pos="833">
                        <a:schemeClr val="bg1">
                          <a:lumMod val="48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grpSp>
          <p:nvGrpSpPr>
            <p:cNvPr id="43" name="Group 42"/>
            <p:cNvGrpSpPr/>
            <p:nvPr/>
          </p:nvGrpSpPr>
          <p:grpSpPr>
            <a:xfrm rot="20821930" flipH="1">
              <a:off x="8248860" y="3636321"/>
              <a:ext cx="946672" cy="1012682"/>
              <a:chOff x="3884612" y="3868101"/>
              <a:chExt cx="946672" cy="1012682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4311164" y="3868101"/>
                <a:ext cx="93568" cy="308866"/>
              </a:xfrm>
              <a:prstGeom prst="roundRect">
                <a:avLst>
                  <a:gd name="adj" fmla="val 50000"/>
                </a:avLst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3884612" y="3934111"/>
                <a:ext cx="946672" cy="94667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>
                <a:innerShdw blurRad="381000">
                  <a:prstClr val="black">
                    <a:alpha val="35000"/>
                  </a:prstClr>
                </a:innerShdw>
              </a:effectLst>
              <a:scene3d>
                <a:camera prst="orthographicFront"/>
                <a:lightRig rig="balanced" dir="t"/>
              </a:scene3d>
              <a:sp3d prstMaterial="plastic">
                <a:bevelT w="419100" h="635000"/>
                <a:bevelB w="508000" h="444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flipH="1">
              <a:off x="6605318" y="3720876"/>
              <a:ext cx="946672" cy="1012682"/>
              <a:chOff x="3884612" y="3868101"/>
              <a:chExt cx="946672" cy="1012682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4311164" y="3868101"/>
                <a:ext cx="93568" cy="308866"/>
              </a:xfrm>
              <a:prstGeom prst="roundRect">
                <a:avLst>
                  <a:gd name="adj" fmla="val 50000"/>
                </a:avLst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884612" y="3934111"/>
                <a:ext cx="946672" cy="94667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381000">
                  <a:prstClr val="black">
                    <a:alpha val="35000"/>
                  </a:prstClr>
                </a:innerShdw>
              </a:effectLst>
              <a:scene3d>
                <a:camera prst="orthographicFront"/>
                <a:lightRig rig="balanced" dir="t"/>
              </a:scene3d>
              <a:sp3d prstMaterial="plastic">
                <a:bevelT w="419100" h="635000"/>
                <a:bevelB w="508000" h="444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 flipH="1">
              <a:off x="5621075" y="3720876"/>
              <a:ext cx="946672" cy="1012682"/>
              <a:chOff x="3884612" y="3868101"/>
              <a:chExt cx="946672" cy="1012682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4311164" y="3868101"/>
                <a:ext cx="93568" cy="308866"/>
              </a:xfrm>
              <a:prstGeom prst="roundRect">
                <a:avLst>
                  <a:gd name="adj" fmla="val 50000"/>
                </a:avLst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884612" y="3934111"/>
                <a:ext cx="946672" cy="94667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381000">
                  <a:prstClr val="black">
                    <a:alpha val="35000"/>
                  </a:prstClr>
                </a:innerShdw>
              </a:effectLst>
              <a:scene3d>
                <a:camera prst="orthographicFront"/>
                <a:lightRig rig="balanced" dir="t"/>
              </a:scene3d>
              <a:sp3d prstMaterial="plastic">
                <a:bevelT w="419100" h="635000"/>
                <a:bevelB w="508000" h="444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flipH="1">
              <a:off x="4628529" y="3720876"/>
              <a:ext cx="946672" cy="1012682"/>
              <a:chOff x="3884612" y="3868101"/>
              <a:chExt cx="946672" cy="1012682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4311164" y="3868101"/>
                <a:ext cx="93568" cy="308866"/>
              </a:xfrm>
              <a:prstGeom prst="roundRect">
                <a:avLst>
                  <a:gd name="adj" fmla="val 50000"/>
                </a:avLst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884612" y="3934111"/>
                <a:ext cx="946672" cy="94667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381000">
                  <a:prstClr val="black">
                    <a:alpha val="35000"/>
                  </a:prstClr>
                </a:innerShdw>
              </a:effectLst>
              <a:scene3d>
                <a:camera prst="orthographicFront"/>
                <a:lightRig rig="balanced" dir="t"/>
              </a:scene3d>
              <a:sp3d prstMaterial="plastic">
                <a:bevelT w="419100" h="635000"/>
                <a:bevelB w="508000" h="444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 flipH="1">
              <a:off x="3634757" y="3720876"/>
              <a:ext cx="946672" cy="1012682"/>
              <a:chOff x="3884612" y="3868101"/>
              <a:chExt cx="946672" cy="1012682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4311164" y="3868101"/>
                <a:ext cx="93568" cy="308866"/>
              </a:xfrm>
              <a:prstGeom prst="roundRect">
                <a:avLst>
                  <a:gd name="adj" fmla="val 50000"/>
                </a:avLst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884612" y="3934111"/>
                <a:ext cx="946672" cy="94667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381000">
                  <a:prstClr val="black">
                    <a:alpha val="35000"/>
                  </a:prstClr>
                </a:innerShdw>
              </a:effectLst>
              <a:scene3d>
                <a:camera prst="orthographicFront"/>
                <a:lightRig rig="balanced" dir="t"/>
              </a:scene3d>
              <a:sp3d prstMaterial="plastic">
                <a:bevelT w="419100" h="635000"/>
                <a:bevelB w="508000" h="444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48" name="Straight Connector 47"/>
            <p:cNvCxnSpPr>
              <a:stCxn id="101" idx="0"/>
            </p:cNvCxnSpPr>
            <p:nvPr/>
          </p:nvCxnSpPr>
          <p:spPr>
            <a:xfrm flipH="1" flipV="1">
              <a:off x="8255775" y="1589364"/>
              <a:ext cx="352796" cy="205987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01" idx="0"/>
            </p:cNvCxnSpPr>
            <p:nvPr/>
          </p:nvCxnSpPr>
          <p:spPr>
            <a:xfrm flipH="1" flipV="1">
              <a:off x="7888076" y="1848772"/>
              <a:ext cx="720495" cy="180046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04" idx="0"/>
            </p:cNvCxnSpPr>
            <p:nvPr/>
          </p:nvCxnSpPr>
          <p:spPr>
            <a:xfrm flipV="1">
              <a:off x="7078654" y="1581250"/>
              <a:ext cx="96439" cy="213962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04" idx="0"/>
            </p:cNvCxnSpPr>
            <p:nvPr/>
          </p:nvCxnSpPr>
          <p:spPr>
            <a:xfrm flipH="1" flipV="1">
              <a:off x="6991243" y="1848772"/>
              <a:ext cx="87411" cy="187210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07" idx="0"/>
            </p:cNvCxnSpPr>
            <p:nvPr/>
          </p:nvCxnSpPr>
          <p:spPr>
            <a:xfrm flipV="1">
              <a:off x="6094411" y="1681575"/>
              <a:ext cx="559" cy="203930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10" idx="0"/>
            </p:cNvCxnSpPr>
            <p:nvPr/>
          </p:nvCxnSpPr>
          <p:spPr>
            <a:xfrm flipV="1">
              <a:off x="5101865" y="1848772"/>
              <a:ext cx="95713" cy="187210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10" idx="0"/>
            </p:cNvCxnSpPr>
            <p:nvPr/>
          </p:nvCxnSpPr>
          <p:spPr>
            <a:xfrm flipH="1" flipV="1">
              <a:off x="5013729" y="1605375"/>
              <a:ext cx="88136" cy="211550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13" idx="0"/>
            </p:cNvCxnSpPr>
            <p:nvPr/>
          </p:nvCxnSpPr>
          <p:spPr>
            <a:xfrm flipV="1">
              <a:off x="4108093" y="1848772"/>
              <a:ext cx="192653" cy="187210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13" idx="0"/>
            </p:cNvCxnSpPr>
            <p:nvPr/>
          </p:nvCxnSpPr>
          <p:spPr>
            <a:xfrm flipH="1" flipV="1">
              <a:off x="3933048" y="1605375"/>
              <a:ext cx="175045" cy="211550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2372798" y="1524000"/>
              <a:ext cx="7454246" cy="3577607"/>
              <a:chOff x="2364730" y="1671225"/>
              <a:chExt cx="7454246" cy="3577607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364730" y="5086123"/>
                <a:ext cx="622880" cy="162709"/>
              </a:xfrm>
              <a:prstGeom prst="ellipse">
                <a:avLst/>
              </a:prstGeom>
              <a:solidFill>
                <a:schemeClr val="tx1"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9196096" y="5086123"/>
                <a:ext cx="622880" cy="162709"/>
              </a:xfrm>
              <a:prstGeom prst="ellipse">
                <a:avLst/>
              </a:prstGeom>
              <a:solidFill>
                <a:schemeClr val="tx1"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2513012" y="1671225"/>
                <a:ext cx="7145547" cy="3510375"/>
                <a:chOff x="2513012" y="1671225"/>
                <a:chExt cx="7145547" cy="3510375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2513012" y="1676400"/>
                  <a:ext cx="7145547" cy="3505200"/>
                  <a:chOff x="2513012" y="1676400"/>
                  <a:chExt cx="7145547" cy="3505200"/>
                </a:xfrm>
              </p:grpSpPr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2589212" y="1676400"/>
                    <a:ext cx="6993147" cy="3505200"/>
                    <a:chOff x="2589212" y="1676400"/>
                    <a:chExt cx="6993147" cy="3505200"/>
                  </a:xfrm>
                </p:grpSpPr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2589212" y="1676400"/>
                      <a:ext cx="152400" cy="3505200"/>
                    </a:xfrm>
                    <a:prstGeom prst="rect">
                      <a:avLst/>
                    </a:prstGeom>
                    <a:gradFill>
                      <a:gsLst>
                        <a:gs pos="29000">
                          <a:schemeClr val="bg1">
                            <a:lumMod val="6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  <a:gs pos="833">
                          <a:schemeClr val="bg1">
                            <a:lumMod val="50000"/>
                          </a:schemeClr>
                        </a:gs>
                        <a:gs pos="66000">
                          <a:schemeClr val="bg1">
                            <a:lumMod val="85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83" name="Rectangle 82"/>
                    <p:cNvSpPr/>
                    <p:nvPr/>
                  </p:nvSpPr>
                  <p:spPr>
                    <a:xfrm>
                      <a:off x="9429959" y="1676400"/>
                      <a:ext cx="152400" cy="3505200"/>
                    </a:xfrm>
                    <a:prstGeom prst="rect">
                      <a:avLst/>
                    </a:prstGeom>
                    <a:gradFill>
                      <a:gsLst>
                        <a:gs pos="29000">
                          <a:schemeClr val="bg1">
                            <a:lumMod val="6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  <a:gs pos="833">
                          <a:schemeClr val="bg1">
                            <a:lumMod val="50000"/>
                          </a:schemeClr>
                        </a:gs>
                        <a:gs pos="66000">
                          <a:schemeClr val="bg1">
                            <a:lumMod val="85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2589212" y="1676400"/>
                      <a:ext cx="6993147" cy="152400"/>
                    </a:xfrm>
                    <a:prstGeom prst="rect">
                      <a:avLst/>
                    </a:prstGeom>
                    <a:gradFill flip="none" rotWithShape="1">
                      <a:gsLst>
                        <a:gs pos="29000">
                          <a:schemeClr val="bg1">
                            <a:lumMod val="6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  <a:gs pos="833">
                          <a:schemeClr val="bg1">
                            <a:lumMod val="50000"/>
                          </a:schemeClr>
                        </a:gs>
                        <a:gs pos="66000">
                          <a:schemeClr val="bg1">
                            <a:lumMod val="85000"/>
                          </a:schemeClr>
                        </a:gs>
                      </a:gsLst>
                      <a:lin ang="1620000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80" name="Round Same Side Corner Rectangle 79"/>
                  <p:cNvSpPr/>
                  <p:nvPr/>
                </p:nvSpPr>
                <p:spPr>
                  <a:xfrm>
                    <a:off x="2513012" y="4724400"/>
                    <a:ext cx="304800" cy="457200"/>
                  </a:xfrm>
                  <a:prstGeom prst="round2SameRect">
                    <a:avLst>
                      <a:gd name="adj1" fmla="val 31761"/>
                      <a:gd name="adj2" fmla="val 0"/>
                    </a:avLst>
                  </a:prstGeom>
                  <a:gradFill flip="none" rotWithShape="1">
                    <a:gsLst>
                      <a:gs pos="29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  <a:gs pos="833">
                        <a:schemeClr val="bg1">
                          <a:lumMod val="50000"/>
                        </a:schemeClr>
                      </a:gs>
                      <a:gs pos="66000">
                        <a:schemeClr val="bg1">
                          <a:lumMod val="8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1" name="Round Same Side Corner Rectangle 80"/>
                  <p:cNvSpPr/>
                  <p:nvPr/>
                </p:nvSpPr>
                <p:spPr>
                  <a:xfrm>
                    <a:off x="9353759" y="4724400"/>
                    <a:ext cx="304800" cy="457200"/>
                  </a:xfrm>
                  <a:prstGeom prst="round2SameRect">
                    <a:avLst>
                      <a:gd name="adj1" fmla="val 31761"/>
                      <a:gd name="adj2" fmla="val 0"/>
                    </a:avLst>
                  </a:prstGeom>
                  <a:gradFill>
                    <a:gsLst>
                      <a:gs pos="29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  <a:gs pos="833">
                        <a:schemeClr val="bg1">
                          <a:lumMod val="50000"/>
                        </a:schemeClr>
                      </a:gs>
                      <a:gs pos="66000">
                        <a:schemeClr val="bg1">
                          <a:lumMod val="85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2589210" y="1671225"/>
                  <a:ext cx="359729" cy="365868"/>
                  <a:chOff x="2589210" y="1671225"/>
                  <a:chExt cx="359729" cy="365868"/>
                </a:xfrm>
              </p:grpSpPr>
              <p:sp>
                <p:nvSpPr>
                  <p:cNvPr id="74" name="L-Shape 73"/>
                  <p:cNvSpPr/>
                  <p:nvPr/>
                </p:nvSpPr>
                <p:spPr>
                  <a:xfrm rot="5400000">
                    <a:off x="2584737" y="1678500"/>
                    <a:ext cx="363066" cy="354119"/>
                  </a:xfrm>
                  <a:prstGeom prst="corner">
                    <a:avLst>
                      <a:gd name="adj1" fmla="val 42821"/>
                      <a:gd name="adj2" fmla="val 42821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>
                    <a:outerShdw blurRad="25400" dir="4200000" algn="t" rotWithShape="0">
                      <a:prstClr val="black">
                        <a:alpha val="98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5" name="Flowchart: Manual Input 19"/>
                  <p:cNvSpPr/>
                  <p:nvPr/>
                </p:nvSpPr>
                <p:spPr>
                  <a:xfrm>
                    <a:off x="2648749" y="1718859"/>
                    <a:ext cx="300190" cy="112322"/>
                  </a:xfrm>
                  <a:custGeom>
                    <a:avLst/>
                    <a:gdLst>
                      <a:gd name="connsiteX0" fmla="*/ 0 w 10000"/>
                      <a:gd name="connsiteY0" fmla="*/ 200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10000 h 10000"/>
                      <a:gd name="connsiteX3" fmla="*/ 0 w 10000"/>
                      <a:gd name="connsiteY3" fmla="*/ 10000 h 10000"/>
                      <a:gd name="connsiteX4" fmla="*/ 0 w 10000"/>
                      <a:gd name="connsiteY4" fmla="*/ 2000 h 10000"/>
                      <a:gd name="connsiteX0" fmla="*/ 0 w 13446"/>
                      <a:gd name="connsiteY0" fmla="*/ 0 h 10812"/>
                      <a:gd name="connsiteX1" fmla="*/ 13446 w 13446"/>
                      <a:gd name="connsiteY1" fmla="*/ 812 h 10812"/>
                      <a:gd name="connsiteX2" fmla="*/ 13446 w 13446"/>
                      <a:gd name="connsiteY2" fmla="*/ 10812 h 10812"/>
                      <a:gd name="connsiteX3" fmla="*/ 3446 w 13446"/>
                      <a:gd name="connsiteY3" fmla="*/ 10812 h 10812"/>
                      <a:gd name="connsiteX4" fmla="*/ 0 w 13446"/>
                      <a:gd name="connsiteY4" fmla="*/ 0 h 10812"/>
                      <a:gd name="connsiteX0" fmla="*/ 0 w 13446"/>
                      <a:gd name="connsiteY0" fmla="*/ 0 h 10812"/>
                      <a:gd name="connsiteX1" fmla="*/ 13446 w 13446"/>
                      <a:gd name="connsiteY1" fmla="*/ 187 h 10812"/>
                      <a:gd name="connsiteX2" fmla="*/ 13446 w 13446"/>
                      <a:gd name="connsiteY2" fmla="*/ 10812 h 10812"/>
                      <a:gd name="connsiteX3" fmla="*/ 3446 w 13446"/>
                      <a:gd name="connsiteY3" fmla="*/ 10812 h 10812"/>
                      <a:gd name="connsiteX4" fmla="*/ 0 w 13446"/>
                      <a:gd name="connsiteY4" fmla="*/ 0 h 10812"/>
                      <a:gd name="connsiteX0" fmla="*/ 0 w 14020"/>
                      <a:gd name="connsiteY0" fmla="*/ 0 h 10812"/>
                      <a:gd name="connsiteX1" fmla="*/ 14020 w 14020"/>
                      <a:gd name="connsiteY1" fmla="*/ 187 h 10812"/>
                      <a:gd name="connsiteX2" fmla="*/ 14020 w 14020"/>
                      <a:gd name="connsiteY2" fmla="*/ 10812 h 10812"/>
                      <a:gd name="connsiteX3" fmla="*/ 4020 w 14020"/>
                      <a:gd name="connsiteY3" fmla="*/ 10812 h 10812"/>
                      <a:gd name="connsiteX4" fmla="*/ 0 w 14020"/>
                      <a:gd name="connsiteY4" fmla="*/ 0 h 10812"/>
                      <a:gd name="connsiteX0" fmla="*/ 0 w 14479"/>
                      <a:gd name="connsiteY0" fmla="*/ 489 h 10625"/>
                      <a:gd name="connsiteX1" fmla="*/ 14479 w 14479"/>
                      <a:gd name="connsiteY1" fmla="*/ 0 h 10625"/>
                      <a:gd name="connsiteX2" fmla="*/ 14479 w 14479"/>
                      <a:gd name="connsiteY2" fmla="*/ 10625 h 10625"/>
                      <a:gd name="connsiteX3" fmla="*/ 4479 w 14479"/>
                      <a:gd name="connsiteY3" fmla="*/ 10625 h 10625"/>
                      <a:gd name="connsiteX4" fmla="*/ 0 w 14479"/>
                      <a:gd name="connsiteY4" fmla="*/ 489 h 10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79" h="10625">
                        <a:moveTo>
                          <a:pt x="0" y="489"/>
                        </a:moveTo>
                        <a:lnTo>
                          <a:pt x="14479" y="0"/>
                        </a:lnTo>
                        <a:lnTo>
                          <a:pt x="14479" y="10625"/>
                        </a:lnTo>
                        <a:lnTo>
                          <a:pt x="4479" y="10625"/>
                        </a:lnTo>
                        <a:lnTo>
                          <a:pt x="0" y="489"/>
                        </a:lnTo>
                        <a:close/>
                      </a:path>
                    </a:pathLst>
                  </a:custGeom>
                  <a:gradFill>
                    <a:gsLst>
                      <a:gs pos="833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6" name="Flowchart: Manual Input 19"/>
                  <p:cNvSpPr/>
                  <p:nvPr/>
                </p:nvSpPr>
                <p:spPr>
                  <a:xfrm rot="16200000" flipH="1">
                    <a:off x="2575650" y="1871126"/>
                    <a:ext cx="271620" cy="60310"/>
                  </a:xfrm>
                  <a:custGeom>
                    <a:avLst/>
                    <a:gdLst>
                      <a:gd name="connsiteX0" fmla="*/ 0 w 10000"/>
                      <a:gd name="connsiteY0" fmla="*/ 200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10000 h 10000"/>
                      <a:gd name="connsiteX3" fmla="*/ 0 w 10000"/>
                      <a:gd name="connsiteY3" fmla="*/ 10000 h 10000"/>
                      <a:gd name="connsiteX4" fmla="*/ 0 w 10000"/>
                      <a:gd name="connsiteY4" fmla="*/ 2000 h 10000"/>
                      <a:gd name="connsiteX0" fmla="*/ 0 w 13446"/>
                      <a:gd name="connsiteY0" fmla="*/ 0 h 10812"/>
                      <a:gd name="connsiteX1" fmla="*/ 13446 w 13446"/>
                      <a:gd name="connsiteY1" fmla="*/ 812 h 10812"/>
                      <a:gd name="connsiteX2" fmla="*/ 13446 w 13446"/>
                      <a:gd name="connsiteY2" fmla="*/ 10812 h 10812"/>
                      <a:gd name="connsiteX3" fmla="*/ 3446 w 13446"/>
                      <a:gd name="connsiteY3" fmla="*/ 10812 h 10812"/>
                      <a:gd name="connsiteX4" fmla="*/ 0 w 13446"/>
                      <a:gd name="connsiteY4" fmla="*/ 0 h 10812"/>
                      <a:gd name="connsiteX0" fmla="*/ 0 w 13446"/>
                      <a:gd name="connsiteY0" fmla="*/ 0 h 10812"/>
                      <a:gd name="connsiteX1" fmla="*/ 13446 w 13446"/>
                      <a:gd name="connsiteY1" fmla="*/ 187 h 10812"/>
                      <a:gd name="connsiteX2" fmla="*/ 13446 w 13446"/>
                      <a:gd name="connsiteY2" fmla="*/ 10812 h 10812"/>
                      <a:gd name="connsiteX3" fmla="*/ 3446 w 13446"/>
                      <a:gd name="connsiteY3" fmla="*/ 10812 h 10812"/>
                      <a:gd name="connsiteX4" fmla="*/ 0 w 13446"/>
                      <a:gd name="connsiteY4" fmla="*/ 0 h 10812"/>
                      <a:gd name="connsiteX0" fmla="*/ 0 w 14020"/>
                      <a:gd name="connsiteY0" fmla="*/ 438 h 10625"/>
                      <a:gd name="connsiteX1" fmla="*/ 14020 w 14020"/>
                      <a:gd name="connsiteY1" fmla="*/ 0 h 10625"/>
                      <a:gd name="connsiteX2" fmla="*/ 14020 w 14020"/>
                      <a:gd name="connsiteY2" fmla="*/ 10625 h 10625"/>
                      <a:gd name="connsiteX3" fmla="*/ 4020 w 14020"/>
                      <a:gd name="connsiteY3" fmla="*/ 10625 h 10625"/>
                      <a:gd name="connsiteX4" fmla="*/ 0 w 14020"/>
                      <a:gd name="connsiteY4" fmla="*/ 438 h 10625"/>
                      <a:gd name="connsiteX0" fmla="*/ 0 w 13675"/>
                      <a:gd name="connsiteY0" fmla="*/ 439 h 10625"/>
                      <a:gd name="connsiteX1" fmla="*/ 13675 w 13675"/>
                      <a:gd name="connsiteY1" fmla="*/ 0 h 10625"/>
                      <a:gd name="connsiteX2" fmla="*/ 13675 w 13675"/>
                      <a:gd name="connsiteY2" fmla="*/ 10625 h 10625"/>
                      <a:gd name="connsiteX3" fmla="*/ 3675 w 13675"/>
                      <a:gd name="connsiteY3" fmla="*/ 10625 h 10625"/>
                      <a:gd name="connsiteX4" fmla="*/ 0 w 13675"/>
                      <a:gd name="connsiteY4" fmla="*/ 439 h 10625"/>
                      <a:gd name="connsiteX0" fmla="*/ 0 w 13101"/>
                      <a:gd name="connsiteY0" fmla="*/ 0 h 11059"/>
                      <a:gd name="connsiteX1" fmla="*/ 13101 w 13101"/>
                      <a:gd name="connsiteY1" fmla="*/ 434 h 11059"/>
                      <a:gd name="connsiteX2" fmla="*/ 13101 w 13101"/>
                      <a:gd name="connsiteY2" fmla="*/ 11059 h 11059"/>
                      <a:gd name="connsiteX3" fmla="*/ 3101 w 13101"/>
                      <a:gd name="connsiteY3" fmla="*/ 11059 h 11059"/>
                      <a:gd name="connsiteX4" fmla="*/ 0 w 13101"/>
                      <a:gd name="connsiteY4" fmla="*/ 0 h 11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01" h="11059">
                        <a:moveTo>
                          <a:pt x="0" y="0"/>
                        </a:moveTo>
                        <a:lnTo>
                          <a:pt x="13101" y="434"/>
                        </a:lnTo>
                        <a:lnTo>
                          <a:pt x="13101" y="11059"/>
                        </a:lnTo>
                        <a:lnTo>
                          <a:pt x="3101" y="1105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833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7" name="Flowchart: Manual Input 21"/>
                  <p:cNvSpPr/>
                  <p:nvPr/>
                </p:nvSpPr>
                <p:spPr>
                  <a:xfrm rot="5400000">
                    <a:off x="2431989" y="1828447"/>
                    <a:ext cx="365867" cy="51423"/>
                  </a:xfrm>
                  <a:custGeom>
                    <a:avLst/>
                    <a:gdLst>
                      <a:gd name="connsiteX0" fmla="*/ 0 w 10000"/>
                      <a:gd name="connsiteY0" fmla="*/ 200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10000 h 10000"/>
                      <a:gd name="connsiteX3" fmla="*/ 0 w 10000"/>
                      <a:gd name="connsiteY3" fmla="*/ 10000 h 10000"/>
                      <a:gd name="connsiteX4" fmla="*/ 0 w 10000"/>
                      <a:gd name="connsiteY4" fmla="*/ 2000 h 10000"/>
                      <a:gd name="connsiteX0" fmla="*/ 4431 w 10000"/>
                      <a:gd name="connsiteY0" fmla="*/ 4272 h 10000"/>
                      <a:gd name="connsiteX1" fmla="*/ 10000 w 10000"/>
                      <a:gd name="connsiteY1" fmla="*/ 0 h 10000"/>
                      <a:gd name="connsiteX2" fmla="*/ 10000 w 10000"/>
                      <a:gd name="connsiteY2" fmla="*/ 10000 h 10000"/>
                      <a:gd name="connsiteX3" fmla="*/ 0 w 10000"/>
                      <a:gd name="connsiteY3" fmla="*/ 10000 h 10000"/>
                      <a:gd name="connsiteX4" fmla="*/ 4431 w 10000"/>
                      <a:gd name="connsiteY4" fmla="*/ 4272 h 10000"/>
                      <a:gd name="connsiteX0" fmla="*/ 4431 w 10069"/>
                      <a:gd name="connsiteY0" fmla="*/ 0 h 5728"/>
                      <a:gd name="connsiteX1" fmla="*/ 10069 w 10069"/>
                      <a:gd name="connsiteY1" fmla="*/ 1894 h 5728"/>
                      <a:gd name="connsiteX2" fmla="*/ 10000 w 10069"/>
                      <a:gd name="connsiteY2" fmla="*/ 5728 h 5728"/>
                      <a:gd name="connsiteX3" fmla="*/ 0 w 10069"/>
                      <a:gd name="connsiteY3" fmla="*/ 5728 h 5728"/>
                      <a:gd name="connsiteX4" fmla="*/ 4431 w 10069"/>
                      <a:gd name="connsiteY4" fmla="*/ 0 h 5728"/>
                      <a:gd name="connsiteX0" fmla="*/ 1169 w 10000"/>
                      <a:gd name="connsiteY0" fmla="*/ 942 h 6693"/>
                      <a:gd name="connsiteX1" fmla="*/ 10000 w 10000"/>
                      <a:gd name="connsiteY1" fmla="*/ 0 h 6693"/>
                      <a:gd name="connsiteX2" fmla="*/ 9931 w 10000"/>
                      <a:gd name="connsiteY2" fmla="*/ 6693 h 6693"/>
                      <a:gd name="connsiteX3" fmla="*/ 0 w 10000"/>
                      <a:gd name="connsiteY3" fmla="*/ 6693 h 6693"/>
                      <a:gd name="connsiteX4" fmla="*/ 1169 w 10000"/>
                      <a:gd name="connsiteY4" fmla="*/ 942 h 6693"/>
                      <a:gd name="connsiteX0" fmla="*/ 1169 w 9931"/>
                      <a:gd name="connsiteY0" fmla="*/ 0 h 8593"/>
                      <a:gd name="connsiteX1" fmla="*/ 9871 w 9931"/>
                      <a:gd name="connsiteY1" fmla="*/ 185 h 8593"/>
                      <a:gd name="connsiteX2" fmla="*/ 9931 w 9931"/>
                      <a:gd name="connsiteY2" fmla="*/ 8593 h 8593"/>
                      <a:gd name="connsiteX3" fmla="*/ 0 w 9931"/>
                      <a:gd name="connsiteY3" fmla="*/ 8593 h 8593"/>
                      <a:gd name="connsiteX4" fmla="*/ 1169 w 9931"/>
                      <a:gd name="connsiteY4" fmla="*/ 0 h 8593"/>
                      <a:gd name="connsiteX0" fmla="*/ 1177 w 10010"/>
                      <a:gd name="connsiteY0" fmla="*/ 0 h 10000"/>
                      <a:gd name="connsiteX1" fmla="*/ 10005 w 10010"/>
                      <a:gd name="connsiteY1" fmla="*/ 678 h 10000"/>
                      <a:gd name="connsiteX2" fmla="*/ 10000 w 10010"/>
                      <a:gd name="connsiteY2" fmla="*/ 10000 h 10000"/>
                      <a:gd name="connsiteX3" fmla="*/ 0 w 10010"/>
                      <a:gd name="connsiteY3" fmla="*/ 10000 h 10000"/>
                      <a:gd name="connsiteX4" fmla="*/ 1177 w 1001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" h="10000">
                        <a:moveTo>
                          <a:pt x="1177" y="0"/>
                        </a:moveTo>
                        <a:lnTo>
                          <a:pt x="10005" y="678"/>
                        </a:lnTo>
                        <a:cubicBezTo>
                          <a:pt x="10025" y="3940"/>
                          <a:pt x="9980" y="6738"/>
                          <a:pt x="10000" y="10000"/>
                        </a:cubicBezTo>
                        <a:lnTo>
                          <a:pt x="0" y="10000"/>
                        </a:lnTo>
                        <a:lnTo>
                          <a:pt x="1177" y="0"/>
                        </a:lnTo>
                        <a:close/>
                      </a:path>
                    </a:pathLst>
                  </a:custGeom>
                  <a:gradFill>
                    <a:gsLst>
                      <a:gs pos="833">
                        <a:schemeClr val="bg1">
                          <a:lumMod val="48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8" name="Flowchart: Manual Input 21"/>
                  <p:cNvSpPr/>
                  <p:nvPr/>
                </p:nvSpPr>
                <p:spPr>
                  <a:xfrm rot="10800000" flipH="1">
                    <a:off x="2592596" y="1673744"/>
                    <a:ext cx="356343" cy="45719"/>
                  </a:xfrm>
                  <a:custGeom>
                    <a:avLst/>
                    <a:gdLst>
                      <a:gd name="connsiteX0" fmla="*/ 0 w 10000"/>
                      <a:gd name="connsiteY0" fmla="*/ 200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10000 h 10000"/>
                      <a:gd name="connsiteX3" fmla="*/ 0 w 10000"/>
                      <a:gd name="connsiteY3" fmla="*/ 10000 h 10000"/>
                      <a:gd name="connsiteX4" fmla="*/ 0 w 10000"/>
                      <a:gd name="connsiteY4" fmla="*/ 2000 h 10000"/>
                      <a:gd name="connsiteX0" fmla="*/ 4431 w 10000"/>
                      <a:gd name="connsiteY0" fmla="*/ 4272 h 10000"/>
                      <a:gd name="connsiteX1" fmla="*/ 10000 w 10000"/>
                      <a:gd name="connsiteY1" fmla="*/ 0 h 10000"/>
                      <a:gd name="connsiteX2" fmla="*/ 10000 w 10000"/>
                      <a:gd name="connsiteY2" fmla="*/ 10000 h 10000"/>
                      <a:gd name="connsiteX3" fmla="*/ 0 w 10000"/>
                      <a:gd name="connsiteY3" fmla="*/ 10000 h 10000"/>
                      <a:gd name="connsiteX4" fmla="*/ 4431 w 10000"/>
                      <a:gd name="connsiteY4" fmla="*/ 4272 h 10000"/>
                      <a:gd name="connsiteX0" fmla="*/ 4431 w 10069"/>
                      <a:gd name="connsiteY0" fmla="*/ 0 h 5728"/>
                      <a:gd name="connsiteX1" fmla="*/ 10069 w 10069"/>
                      <a:gd name="connsiteY1" fmla="*/ 1894 h 5728"/>
                      <a:gd name="connsiteX2" fmla="*/ 10000 w 10069"/>
                      <a:gd name="connsiteY2" fmla="*/ 5728 h 5728"/>
                      <a:gd name="connsiteX3" fmla="*/ 0 w 10069"/>
                      <a:gd name="connsiteY3" fmla="*/ 5728 h 5728"/>
                      <a:gd name="connsiteX4" fmla="*/ 4431 w 10069"/>
                      <a:gd name="connsiteY4" fmla="*/ 0 h 5728"/>
                      <a:gd name="connsiteX0" fmla="*/ 1169 w 10000"/>
                      <a:gd name="connsiteY0" fmla="*/ 942 h 6693"/>
                      <a:gd name="connsiteX1" fmla="*/ 10000 w 10000"/>
                      <a:gd name="connsiteY1" fmla="*/ 0 h 6693"/>
                      <a:gd name="connsiteX2" fmla="*/ 9931 w 10000"/>
                      <a:gd name="connsiteY2" fmla="*/ 6693 h 6693"/>
                      <a:gd name="connsiteX3" fmla="*/ 0 w 10000"/>
                      <a:gd name="connsiteY3" fmla="*/ 6693 h 6693"/>
                      <a:gd name="connsiteX4" fmla="*/ 1169 w 10000"/>
                      <a:gd name="connsiteY4" fmla="*/ 942 h 6693"/>
                      <a:gd name="connsiteX0" fmla="*/ 1169 w 9931"/>
                      <a:gd name="connsiteY0" fmla="*/ 0 h 8593"/>
                      <a:gd name="connsiteX1" fmla="*/ 9871 w 9931"/>
                      <a:gd name="connsiteY1" fmla="*/ 185 h 8593"/>
                      <a:gd name="connsiteX2" fmla="*/ 9931 w 9931"/>
                      <a:gd name="connsiteY2" fmla="*/ 8593 h 8593"/>
                      <a:gd name="connsiteX3" fmla="*/ 0 w 9931"/>
                      <a:gd name="connsiteY3" fmla="*/ 8593 h 8593"/>
                      <a:gd name="connsiteX4" fmla="*/ 1169 w 9931"/>
                      <a:gd name="connsiteY4" fmla="*/ 0 h 8593"/>
                      <a:gd name="connsiteX0" fmla="*/ 1177 w 10010"/>
                      <a:gd name="connsiteY0" fmla="*/ 0 h 10000"/>
                      <a:gd name="connsiteX1" fmla="*/ 10005 w 10010"/>
                      <a:gd name="connsiteY1" fmla="*/ 678 h 10000"/>
                      <a:gd name="connsiteX2" fmla="*/ 10000 w 10010"/>
                      <a:gd name="connsiteY2" fmla="*/ 10000 h 10000"/>
                      <a:gd name="connsiteX3" fmla="*/ 0 w 10010"/>
                      <a:gd name="connsiteY3" fmla="*/ 10000 h 10000"/>
                      <a:gd name="connsiteX4" fmla="*/ 1177 w 1001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" h="10000">
                        <a:moveTo>
                          <a:pt x="1177" y="0"/>
                        </a:moveTo>
                        <a:lnTo>
                          <a:pt x="10005" y="678"/>
                        </a:lnTo>
                        <a:cubicBezTo>
                          <a:pt x="10025" y="3940"/>
                          <a:pt x="9980" y="6738"/>
                          <a:pt x="10000" y="10000"/>
                        </a:cubicBezTo>
                        <a:lnTo>
                          <a:pt x="0" y="10000"/>
                        </a:lnTo>
                        <a:lnTo>
                          <a:pt x="1177" y="0"/>
                        </a:lnTo>
                        <a:close/>
                      </a:path>
                    </a:pathLst>
                  </a:custGeom>
                  <a:gradFill>
                    <a:gsLst>
                      <a:gs pos="833">
                        <a:schemeClr val="bg1">
                          <a:lumMod val="48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68" name="Group 67"/>
                <p:cNvGrpSpPr/>
                <p:nvPr/>
              </p:nvGrpSpPr>
              <p:grpSpPr>
                <a:xfrm rot="5400000">
                  <a:off x="9225068" y="1673980"/>
                  <a:ext cx="359729" cy="365868"/>
                  <a:chOff x="2589210" y="1671225"/>
                  <a:chExt cx="359729" cy="365868"/>
                </a:xfrm>
              </p:grpSpPr>
              <p:sp>
                <p:nvSpPr>
                  <p:cNvPr id="69" name="L-Shape 68"/>
                  <p:cNvSpPr/>
                  <p:nvPr/>
                </p:nvSpPr>
                <p:spPr>
                  <a:xfrm rot="5400000">
                    <a:off x="2584737" y="1678500"/>
                    <a:ext cx="363066" cy="354119"/>
                  </a:xfrm>
                  <a:prstGeom prst="corner">
                    <a:avLst>
                      <a:gd name="adj1" fmla="val 42821"/>
                      <a:gd name="adj2" fmla="val 42821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>
                    <a:outerShdw blurRad="25400" dir="4200000" algn="t" rotWithShape="0">
                      <a:prstClr val="black">
                        <a:alpha val="98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0" name="Flowchart: Manual Input 19"/>
                  <p:cNvSpPr/>
                  <p:nvPr/>
                </p:nvSpPr>
                <p:spPr>
                  <a:xfrm>
                    <a:off x="2648749" y="1718859"/>
                    <a:ext cx="300190" cy="112322"/>
                  </a:xfrm>
                  <a:custGeom>
                    <a:avLst/>
                    <a:gdLst>
                      <a:gd name="connsiteX0" fmla="*/ 0 w 10000"/>
                      <a:gd name="connsiteY0" fmla="*/ 200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10000 h 10000"/>
                      <a:gd name="connsiteX3" fmla="*/ 0 w 10000"/>
                      <a:gd name="connsiteY3" fmla="*/ 10000 h 10000"/>
                      <a:gd name="connsiteX4" fmla="*/ 0 w 10000"/>
                      <a:gd name="connsiteY4" fmla="*/ 2000 h 10000"/>
                      <a:gd name="connsiteX0" fmla="*/ 0 w 13446"/>
                      <a:gd name="connsiteY0" fmla="*/ 0 h 10812"/>
                      <a:gd name="connsiteX1" fmla="*/ 13446 w 13446"/>
                      <a:gd name="connsiteY1" fmla="*/ 812 h 10812"/>
                      <a:gd name="connsiteX2" fmla="*/ 13446 w 13446"/>
                      <a:gd name="connsiteY2" fmla="*/ 10812 h 10812"/>
                      <a:gd name="connsiteX3" fmla="*/ 3446 w 13446"/>
                      <a:gd name="connsiteY3" fmla="*/ 10812 h 10812"/>
                      <a:gd name="connsiteX4" fmla="*/ 0 w 13446"/>
                      <a:gd name="connsiteY4" fmla="*/ 0 h 10812"/>
                      <a:gd name="connsiteX0" fmla="*/ 0 w 13446"/>
                      <a:gd name="connsiteY0" fmla="*/ 0 h 10812"/>
                      <a:gd name="connsiteX1" fmla="*/ 13446 w 13446"/>
                      <a:gd name="connsiteY1" fmla="*/ 187 h 10812"/>
                      <a:gd name="connsiteX2" fmla="*/ 13446 w 13446"/>
                      <a:gd name="connsiteY2" fmla="*/ 10812 h 10812"/>
                      <a:gd name="connsiteX3" fmla="*/ 3446 w 13446"/>
                      <a:gd name="connsiteY3" fmla="*/ 10812 h 10812"/>
                      <a:gd name="connsiteX4" fmla="*/ 0 w 13446"/>
                      <a:gd name="connsiteY4" fmla="*/ 0 h 10812"/>
                      <a:gd name="connsiteX0" fmla="*/ 0 w 14020"/>
                      <a:gd name="connsiteY0" fmla="*/ 0 h 10812"/>
                      <a:gd name="connsiteX1" fmla="*/ 14020 w 14020"/>
                      <a:gd name="connsiteY1" fmla="*/ 187 h 10812"/>
                      <a:gd name="connsiteX2" fmla="*/ 14020 w 14020"/>
                      <a:gd name="connsiteY2" fmla="*/ 10812 h 10812"/>
                      <a:gd name="connsiteX3" fmla="*/ 4020 w 14020"/>
                      <a:gd name="connsiteY3" fmla="*/ 10812 h 10812"/>
                      <a:gd name="connsiteX4" fmla="*/ 0 w 14020"/>
                      <a:gd name="connsiteY4" fmla="*/ 0 h 10812"/>
                      <a:gd name="connsiteX0" fmla="*/ 0 w 14479"/>
                      <a:gd name="connsiteY0" fmla="*/ 489 h 10625"/>
                      <a:gd name="connsiteX1" fmla="*/ 14479 w 14479"/>
                      <a:gd name="connsiteY1" fmla="*/ 0 h 10625"/>
                      <a:gd name="connsiteX2" fmla="*/ 14479 w 14479"/>
                      <a:gd name="connsiteY2" fmla="*/ 10625 h 10625"/>
                      <a:gd name="connsiteX3" fmla="*/ 4479 w 14479"/>
                      <a:gd name="connsiteY3" fmla="*/ 10625 h 10625"/>
                      <a:gd name="connsiteX4" fmla="*/ 0 w 14479"/>
                      <a:gd name="connsiteY4" fmla="*/ 489 h 10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79" h="10625">
                        <a:moveTo>
                          <a:pt x="0" y="489"/>
                        </a:moveTo>
                        <a:lnTo>
                          <a:pt x="14479" y="0"/>
                        </a:lnTo>
                        <a:lnTo>
                          <a:pt x="14479" y="10625"/>
                        </a:lnTo>
                        <a:lnTo>
                          <a:pt x="4479" y="10625"/>
                        </a:lnTo>
                        <a:lnTo>
                          <a:pt x="0" y="489"/>
                        </a:lnTo>
                        <a:close/>
                      </a:path>
                    </a:pathLst>
                  </a:custGeom>
                  <a:gradFill>
                    <a:gsLst>
                      <a:gs pos="833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1" name="Flowchart: Manual Input 19"/>
                  <p:cNvSpPr/>
                  <p:nvPr/>
                </p:nvSpPr>
                <p:spPr>
                  <a:xfrm rot="16200000" flipH="1">
                    <a:off x="2575650" y="1871126"/>
                    <a:ext cx="271620" cy="60310"/>
                  </a:xfrm>
                  <a:custGeom>
                    <a:avLst/>
                    <a:gdLst>
                      <a:gd name="connsiteX0" fmla="*/ 0 w 10000"/>
                      <a:gd name="connsiteY0" fmla="*/ 200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10000 h 10000"/>
                      <a:gd name="connsiteX3" fmla="*/ 0 w 10000"/>
                      <a:gd name="connsiteY3" fmla="*/ 10000 h 10000"/>
                      <a:gd name="connsiteX4" fmla="*/ 0 w 10000"/>
                      <a:gd name="connsiteY4" fmla="*/ 2000 h 10000"/>
                      <a:gd name="connsiteX0" fmla="*/ 0 w 13446"/>
                      <a:gd name="connsiteY0" fmla="*/ 0 h 10812"/>
                      <a:gd name="connsiteX1" fmla="*/ 13446 w 13446"/>
                      <a:gd name="connsiteY1" fmla="*/ 812 h 10812"/>
                      <a:gd name="connsiteX2" fmla="*/ 13446 w 13446"/>
                      <a:gd name="connsiteY2" fmla="*/ 10812 h 10812"/>
                      <a:gd name="connsiteX3" fmla="*/ 3446 w 13446"/>
                      <a:gd name="connsiteY3" fmla="*/ 10812 h 10812"/>
                      <a:gd name="connsiteX4" fmla="*/ 0 w 13446"/>
                      <a:gd name="connsiteY4" fmla="*/ 0 h 10812"/>
                      <a:gd name="connsiteX0" fmla="*/ 0 w 13446"/>
                      <a:gd name="connsiteY0" fmla="*/ 0 h 10812"/>
                      <a:gd name="connsiteX1" fmla="*/ 13446 w 13446"/>
                      <a:gd name="connsiteY1" fmla="*/ 187 h 10812"/>
                      <a:gd name="connsiteX2" fmla="*/ 13446 w 13446"/>
                      <a:gd name="connsiteY2" fmla="*/ 10812 h 10812"/>
                      <a:gd name="connsiteX3" fmla="*/ 3446 w 13446"/>
                      <a:gd name="connsiteY3" fmla="*/ 10812 h 10812"/>
                      <a:gd name="connsiteX4" fmla="*/ 0 w 13446"/>
                      <a:gd name="connsiteY4" fmla="*/ 0 h 10812"/>
                      <a:gd name="connsiteX0" fmla="*/ 0 w 14020"/>
                      <a:gd name="connsiteY0" fmla="*/ 438 h 10625"/>
                      <a:gd name="connsiteX1" fmla="*/ 14020 w 14020"/>
                      <a:gd name="connsiteY1" fmla="*/ 0 h 10625"/>
                      <a:gd name="connsiteX2" fmla="*/ 14020 w 14020"/>
                      <a:gd name="connsiteY2" fmla="*/ 10625 h 10625"/>
                      <a:gd name="connsiteX3" fmla="*/ 4020 w 14020"/>
                      <a:gd name="connsiteY3" fmla="*/ 10625 h 10625"/>
                      <a:gd name="connsiteX4" fmla="*/ 0 w 14020"/>
                      <a:gd name="connsiteY4" fmla="*/ 438 h 10625"/>
                      <a:gd name="connsiteX0" fmla="*/ 0 w 13675"/>
                      <a:gd name="connsiteY0" fmla="*/ 439 h 10625"/>
                      <a:gd name="connsiteX1" fmla="*/ 13675 w 13675"/>
                      <a:gd name="connsiteY1" fmla="*/ 0 h 10625"/>
                      <a:gd name="connsiteX2" fmla="*/ 13675 w 13675"/>
                      <a:gd name="connsiteY2" fmla="*/ 10625 h 10625"/>
                      <a:gd name="connsiteX3" fmla="*/ 3675 w 13675"/>
                      <a:gd name="connsiteY3" fmla="*/ 10625 h 10625"/>
                      <a:gd name="connsiteX4" fmla="*/ 0 w 13675"/>
                      <a:gd name="connsiteY4" fmla="*/ 439 h 10625"/>
                      <a:gd name="connsiteX0" fmla="*/ 0 w 13101"/>
                      <a:gd name="connsiteY0" fmla="*/ 0 h 11059"/>
                      <a:gd name="connsiteX1" fmla="*/ 13101 w 13101"/>
                      <a:gd name="connsiteY1" fmla="*/ 434 h 11059"/>
                      <a:gd name="connsiteX2" fmla="*/ 13101 w 13101"/>
                      <a:gd name="connsiteY2" fmla="*/ 11059 h 11059"/>
                      <a:gd name="connsiteX3" fmla="*/ 3101 w 13101"/>
                      <a:gd name="connsiteY3" fmla="*/ 11059 h 11059"/>
                      <a:gd name="connsiteX4" fmla="*/ 0 w 13101"/>
                      <a:gd name="connsiteY4" fmla="*/ 0 h 11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01" h="11059">
                        <a:moveTo>
                          <a:pt x="0" y="0"/>
                        </a:moveTo>
                        <a:lnTo>
                          <a:pt x="13101" y="434"/>
                        </a:lnTo>
                        <a:lnTo>
                          <a:pt x="13101" y="11059"/>
                        </a:lnTo>
                        <a:lnTo>
                          <a:pt x="3101" y="1105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833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2" name="Flowchart: Manual Input 21"/>
                  <p:cNvSpPr/>
                  <p:nvPr/>
                </p:nvSpPr>
                <p:spPr>
                  <a:xfrm rot="5400000">
                    <a:off x="2431989" y="1828447"/>
                    <a:ext cx="365867" cy="51423"/>
                  </a:xfrm>
                  <a:custGeom>
                    <a:avLst/>
                    <a:gdLst>
                      <a:gd name="connsiteX0" fmla="*/ 0 w 10000"/>
                      <a:gd name="connsiteY0" fmla="*/ 200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10000 h 10000"/>
                      <a:gd name="connsiteX3" fmla="*/ 0 w 10000"/>
                      <a:gd name="connsiteY3" fmla="*/ 10000 h 10000"/>
                      <a:gd name="connsiteX4" fmla="*/ 0 w 10000"/>
                      <a:gd name="connsiteY4" fmla="*/ 2000 h 10000"/>
                      <a:gd name="connsiteX0" fmla="*/ 4431 w 10000"/>
                      <a:gd name="connsiteY0" fmla="*/ 4272 h 10000"/>
                      <a:gd name="connsiteX1" fmla="*/ 10000 w 10000"/>
                      <a:gd name="connsiteY1" fmla="*/ 0 h 10000"/>
                      <a:gd name="connsiteX2" fmla="*/ 10000 w 10000"/>
                      <a:gd name="connsiteY2" fmla="*/ 10000 h 10000"/>
                      <a:gd name="connsiteX3" fmla="*/ 0 w 10000"/>
                      <a:gd name="connsiteY3" fmla="*/ 10000 h 10000"/>
                      <a:gd name="connsiteX4" fmla="*/ 4431 w 10000"/>
                      <a:gd name="connsiteY4" fmla="*/ 4272 h 10000"/>
                      <a:gd name="connsiteX0" fmla="*/ 4431 w 10069"/>
                      <a:gd name="connsiteY0" fmla="*/ 0 h 5728"/>
                      <a:gd name="connsiteX1" fmla="*/ 10069 w 10069"/>
                      <a:gd name="connsiteY1" fmla="*/ 1894 h 5728"/>
                      <a:gd name="connsiteX2" fmla="*/ 10000 w 10069"/>
                      <a:gd name="connsiteY2" fmla="*/ 5728 h 5728"/>
                      <a:gd name="connsiteX3" fmla="*/ 0 w 10069"/>
                      <a:gd name="connsiteY3" fmla="*/ 5728 h 5728"/>
                      <a:gd name="connsiteX4" fmla="*/ 4431 w 10069"/>
                      <a:gd name="connsiteY4" fmla="*/ 0 h 5728"/>
                      <a:gd name="connsiteX0" fmla="*/ 1169 w 10000"/>
                      <a:gd name="connsiteY0" fmla="*/ 942 h 6693"/>
                      <a:gd name="connsiteX1" fmla="*/ 10000 w 10000"/>
                      <a:gd name="connsiteY1" fmla="*/ 0 h 6693"/>
                      <a:gd name="connsiteX2" fmla="*/ 9931 w 10000"/>
                      <a:gd name="connsiteY2" fmla="*/ 6693 h 6693"/>
                      <a:gd name="connsiteX3" fmla="*/ 0 w 10000"/>
                      <a:gd name="connsiteY3" fmla="*/ 6693 h 6693"/>
                      <a:gd name="connsiteX4" fmla="*/ 1169 w 10000"/>
                      <a:gd name="connsiteY4" fmla="*/ 942 h 6693"/>
                      <a:gd name="connsiteX0" fmla="*/ 1169 w 9931"/>
                      <a:gd name="connsiteY0" fmla="*/ 0 h 8593"/>
                      <a:gd name="connsiteX1" fmla="*/ 9871 w 9931"/>
                      <a:gd name="connsiteY1" fmla="*/ 185 h 8593"/>
                      <a:gd name="connsiteX2" fmla="*/ 9931 w 9931"/>
                      <a:gd name="connsiteY2" fmla="*/ 8593 h 8593"/>
                      <a:gd name="connsiteX3" fmla="*/ 0 w 9931"/>
                      <a:gd name="connsiteY3" fmla="*/ 8593 h 8593"/>
                      <a:gd name="connsiteX4" fmla="*/ 1169 w 9931"/>
                      <a:gd name="connsiteY4" fmla="*/ 0 h 8593"/>
                      <a:gd name="connsiteX0" fmla="*/ 1177 w 10010"/>
                      <a:gd name="connsiteY0" fmla="*/ 0 h 10000"/>
                      <a:gd name="connsiteX1" fmla="*/ 10005 w 10010"/>
                      <a:gd name="connsiteY1" fmla="*/ 678 h 10000"/>
                      <a:gd name="connsiteX2" fmla="*/ 10000 w 10010"/>
                      <a:gd name="connsiteY2" fmla="*/ 10000 h 10000"/>
                      <a:gd name="connsiteX3" fmla="*/ 0 w 10010"/>
                      <a:gd name="connsiteY3" fmla="*/ 10000 h 10000"/>
                      <a:gd name="connsiteX4" fmla="*/ 1177 w 1001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" h="10000">
                        <a:moveTo>
                          <a:pt x="1177" y="0"/>
                        </a:moveTo>
                        <a:lnTo>
                          <a:pt x="10005" y="678"/>
                        </a:lnTo>
                        <a:cubicBezTo>
                          <a:pt x="10025" y="3940"/>
                          <a:pt x="9980" y="6738"/>
                          <a:pt x="10000" y="10000"/>
                        </a:cubicBezTo>
                        <a:lnTo>
                          <a:pt x="0" y="10000"/>
                        </a:lnTo>
                        <a:lnTo>
                          <a:pt x="1177" y="0"/>
                        </a:lnTo>
                        <a:close/>
                      </a:path>
                    </a:pathLst>
                  </a:custGeom>
                  <a:gradFill>
                    <a:gsLst>
                      <a:gs pos="833">
                        <a:schemeClr val="bg1">
                          <a:lumMod val="48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3" name="Flowchart: Manual Input 21"/>
                  <p:cNvSpPr/>
                  <p:nvPr/>
                </p:nvSpPr>
                <p:spPr>
                  <a:xfrm rot="10800000" flipH="1">
                    <a:off x="2592596" y="1673744"/>
                    <a:ext cx="356343" cy="45719"/>
                  </a:xfrm>
                  <a:custGeom>
                    <a:avLst/>
                    <a:gdLst>
                      <a:gd name="connsiteX0" fmla="*/ 0 w 10000"/>
                      <a:gd name="connsiteY0" fmla="*/ 200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10000 h 10000"/>
                      <a:gd name="connsiteX3" fmla="*/ 0 w 10000"/>
                      <a:gd name="connsiteY3" fmla="*/ 10000 h 10000"/>
                      <a:gd name="connsiteX4" fmla="*/ 0 w 10000"/>
                      <a:gd name="connsiteY4" fmla="*/ 2000 h 10000"/>
                      <a:gd name="connsiteX0" fmla="*/ 4431 w 10000"/>
                      <a:gd name="connsiteY0" fmla="*/ 4272 h 10000"/>
                      <a:gd name="connsiteX1" fmla="*/ 10000 w 10000"/>
                      <a:gd name="connsiteY1" fmla="*/ 0 h 10000"/>
                      <a:gd name="connsiteX2" fmla="*/ 10000 w 10000"/>
                      <a:gd name="connsiteY2" fmla="*/ 10000 h 10000"/>
                      <a:gd name="connsiteX3" fmla="*/ 0 w 10000"/>
                      <a:gd name="connsiteY3" fmla="*/ 10000 h 10000"/>
                      <a:gd name="connsiteX4" fmla="*/ 4431 w 10000"/>
                      <a:gd name="connsiteY4" fmla="*/ 4272 h 10000"/>
                      <a:gd name="connsiteX0" fmla="*/ 4431 w 10069"/>
                      <a:gd name="connsiteY0" fmla="*/ 0 h 5728"/>
                      <a:gd name="connsiteX1" fmla="*/ 10069 w 10069"/>
                      <a:gd name="connsiteY1" fmla="*/ 1894 h 5728"/>
                      <a:gd name="connsiteX2" fmla="*/ 10000 w 10069"/>
                      <a:gd name="connsiteY2" fmla="*/ 5728 h 5728"/>
                      <a:gd name="connsiteX3" fmla="*/ 0 w 10069"/>
                      <a:gd name="connsiteY3" fmla="*/ 5728 h 5728"/>
                      <a:gd name="connsiteX4" fmla="*/ 4431 w 10069"/>
                      <a:gd name="connsiteY4" fmla="*/ 0 h 5728"/>
                      <a:gd name="connsiteX0" fmla="*/ 1169 w 10000"/>
                      <a:gd name="connsiteY0" fmla="*/ 942 h 6693"/>
                      <a:gd name="connsiteX1" fmla="*/ 10000 w 10000"/>
                      <a:gd name="connsiteY1" fmla="*/ 0 h 6693"/>
                      <a:gd name="connsiteX2" fmla="*/ 9931 w 10000"/>
                      <a:gd name="connsiteY2" fmla="*/ 6693 h 6693"/>
                      <a:gd name="connsiteX3" fmla="*/ 0 w 10000"/>
                      <a:gd name="connsiteY3" fmla="*/ 6693 h 6693"/>
                      <a:gd name="connsiteX4" fmla="*/ 1169 w 10000"/>
                      <a:gd name="connsiteY4" fmla="*/ 942 h 6693"/>
                      <a:gd name="connsiteX0" fmla="*/ 1169 w 9931"/>
                      <a:gd name="connsiteY0" fmla="*/ 0 h 8593"/>
                      <a:gd name="connsiteX1" fmla="*/ 9871 w 9931"/>
                      <a:gd name="connsiteY1" fmla="*/ 185 h 8593"/>
                      <a:gd name="connsiteX2" fmla="*/ 9931 w 9931"/>
                      <a:gd name="connsiteY2" fmla="*/ 8593 h 8593"/>
                      <a:gd name="connsiteX3" fmla="*/ 0 w 9931"/>
                      <a:gd name="connsiteY3" fmla="*/ 8593 h 8593"/>
                      <a:gd name="connsiteX4" fmla="*/ 1169 w 9931"/>
                      <a:gd name="connsiteY4" fmla="*/ 0 h 8593"/>
                      <a:gd name="connsiteX0" fmla="*/ 1177 w 10010"/>
                      <a:gd name="connsiteY0" fmla="*/ 0 h 10000"/>
                      <a:gd name="connsiteX1" fmla="*/ 10005 w 10010"/>
                      <a:gd name="connsiteY1" fmla="*/ 678 h 10000"/>
                      <a:gd name="connsiteX2" fmla="*/ 10000 w 10010"/>
                      <a:gd name="connsiteY2" fmla="*/ 10000 h 10000"/>
                      <a:gd name="connsiteX3" fmla="*/ 0 w 10010"/>
                      <a:gd name="connsiteY3" fmla="*/ 10000 h 10000"/>
                      <a:gd name="connsiteX4" fmla="*/ 1177 w 1001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" h="10000">
                        <a:moveTo>
                          <a:pt x="1177" y="0"/>
                        </a:moveTo>
                        <a:lnTo>
                          <a:pt x="10005" y="678"/>
                        </a:lnTo>
                        <a:cubicBezTo>
                          <a:pt x="10025" y="3940"/>
                          <a:pt x="9980" y="6738"/>
                          <a:pt x="10000" y="10000"/>
                        </a:cubicBezTo>
                        <a:lnTo>
                          <a:pt x="0" y="10000"/>
                        </a:lnTo>
                        <a:lnTo>
                          <a:pt x="1177" y="0"/>
                        </a:lnTo>
                        <a:close/>
                      </a:path>
                    </a:pathLst>
                  </a:custGeom>
                  <a:gradFill>
                    <a:gsLst>
                      <a:gs pos="833">
                        <a:schemeClr val="bg1">
                          <a:lumMod val="48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</p:grpSp>
      <p:sp>
        <p:nvSpPr>
          <p:cNvPr id="118" name="Rectangle 117"/>
          <p:cNvSpPr/>
          <p:nvPr/>
        </p:nvSpPr>
        <p:spPr>
          <a:xfrm flipH="1">
            <a:off x="1644733" y="2192498"/>
            <a:ext cx="754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endParaRPr lang="en-IN" sz="9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IN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 flipH="1">
            <a:off x="2139638" y="2206562"/>
            <a:ext cx="754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endParaRPr lang="en-IN" sz="9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IN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 flipH="1">
            <a:off x="2622491" y="2204144"/>
            <a:ext cx="754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endParaRPr lang="en-IN" sz="9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IN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 flipH="1">
            <a:off x="3105494" y="2205128"/>
            <a:ext cx="754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endParaRPr lang="en-IN" sz="9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IN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 flipH="1">
            <a:off x="3914840" y="2154526"/>
            <a:ext cx="754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endParaRPr lang="en-IN" sz="9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IN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6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5">
      <a:dk1>
        <a:sysClr val="windowText" lastClr="000000"/>
      </a:dk1>
      <a:lt1>
        <a:sysClr val="window" lastClr="FFFFFF"/>
      </a:lt1>
      <a:dk2>
        <a:srgbClr val="43668D"/>
      </a:dk2>
      <a:lt2>
        <a:srgbClr val="EEECE1"/>
      </a:lt2>
      <a:accent1>
        <a:srgbClr val="296480"/>
      </a:accent1>
      <a:accent2>
        <a:srgbClr val="6AB7C2"/>
      </a:accent2>
      <a:accent3>
        <a:srgbClr val="F1C96C"/>
      </a:accent3>
      <a:accent4>
        <a:srgbClr val="F4614E"/>
      </a:accent4>
      <a:accent5>
        <a:srgbClr val="3D3F44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5516</TotalTime>
  <Words>168</Words>
  <Application>Microsoft Macintosh PowerPoint</Application>
  <PresentationFormat>Custom</PresentationFormat>
  <Paragraphs>39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Open Sans</vt:lpstr>
      <vt:lpstr>Segoe UI</vt:lpstr>
      <vt:lpstr>Arial</vt:lpstr>
      <vt:lpstr>Office Theme</vt:lpstr>
      <vt:lpstr>5 Step Kinetic Pendulum PowerPoint Template</vt:lpstr>
      <vt:lpstr>5 Step Kinetic Pendulum PowerPoint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Catherina Plaza</cp:lastModifiedBy>
  <cp:revision>120</cp:revision>
  <dcterms:created xsi:type="dcterms:W3CDTF">2013-09-12T13:05:01Z</dcterms:created>
  <dcterms:modified xsi:type="dcterms:W3CDTF">2017-03-16T14:17:21Z</dcterms:modified>
</cp:coreProperties>
</file>