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2" r:id="rId4"/>
    <p:sldId id="261" r:id="rId5"/>
    <p:sldId id="263" r:id="rId6"/>
    <p:sldId id="264" r:id="rId7"/>
    <p:sldId id="265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45B5B-35E9-498A-9A4B-EE52E51B3B6F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565-96F9-4327-9B07-D2200FA1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4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37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03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551360-A94F-4BB7-B5AF-1D08F2D557BD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9D24EE-3446-4818-A55C-EE214B9E9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9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551360-A94F-4BB7-B5AF-1D08F2D557BD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9D24EE-3446-4818-A55C-EE214B9E9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551360-A94F-4BB7-B5AF-1D08F2D557BD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9D24EE-3446-4818-A55C-EE214B9E9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80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7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551360-A94F-4BB7-B5AF-1D08F2D557BD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9D24EE-3446-4818-A55C-EE214B9E9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9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551360-A94F-4BB7-B5AF-1D08F2D557BD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9D24EE-3446-4818-A55C-EE214B9E9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5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551360-A94F-4BB7-B5AF-1D08F2D557BD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9D24EE-3446-4818-A55C-EE214B9E9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0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551360-A94F-4BB7-B5AF-1D08F2D557BD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9D24EE-3446-4818-A55C-EE214B9E9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551360-A94F-4BB7-B5AF-1D08F2D557BD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9D24EE-3446-4818-A55C-EE214B9E9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3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551360-A94F-4BB7-B5AF-1D08F2D557BD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9D24EE-3446-4818-A55C-EE214B9E9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551360-A94F-4BB7-B5AF-1D08F2D557BD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9D24EE-3446-4818-A55C-EE214B9E9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4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551360-A94F-4BB7-B5AF-1D08F2D557BD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9D24EE-3446-4818-A55C-EE214B9E9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38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054225" y="1453155"/>
            <a:ext cx="1516528" cy="4381994"/>
            <a:chOff x="3416300" y="1447800"/>
            <a:chExt cx="1447800" cy="3898903"/>
          </a:xfrm>
        </p:grpSpPr>
        <p:grpSp>
          <p:nvGrpSpPr>
            <p:cNvPr id="13" name="Group 12"/>
            <p:cNvGrpSpPr/>
            <p:nvPr/>
          </p:nvGrpSpPr>
          <p:grpSpPr>
            <a:xfrm>
              <a:off x="3416300" y="1447800"/>
              <a:ext cx="1447800" cy="3898900"/>
              <a:chOff x="3416300" y="1447800"/>
              <a:chExt cx="1447800" cy="3898900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3416300" y="1447800"/>
                <a:ext cx="1447800" cy="1524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594100" y="1600200"/>
                <a:ext cx="1092200" cy="281940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lowchart: Delay 3"/>
              <p:cNvSpPr/>
              <p:nvPr/>
            </p:nvSpPr>
            <p:spPr>
              <a:xfrm rot="5400000">
                <a:off x="3676650" y="4337050"/>
                <a:ext cx="927100" cy="1092200"/>
              </a:xfrm>
              <a:prstGeom prst="flowChartDelay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94098" y="2184401"/>
              <a:ext cx="1092202" cy="3162302"/>
              <a:chOff x="3594098" y="2184401"/>
              <a:chExt cx="1092202" cy="31623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594098" y="2184401"/>
                <a:ext cx="1092201" cy="223519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Delay 6"/>
              <p:cNvSpPr/>
              <p:nvPr/>
            </p:nvSpPr>
            <p:spPr>
              <a:xfrm rot="5400000">
                <a:off x="3676650" y="4337053"/>
                <a:ext cx="927101" cy="1092199"/>
              </a:xfrm>
              <a:prstGeom prst="flowChartDelay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ounded Rectangle 10"/>
            <p:cNvSpPr/>
            <p:nvPr/>
          </p:nvSpPr>
          <p:spPr>
            <a:xfrm rot="5400000">
              <a:off x="2236470" y="3399789"/>
              <a:ext cx="3017520" cy="914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458711" y="1453155"/>
            <a:ext cx="5397500" cy="1231447"/>
            <a:chOff x="4235833" y="1618410"/>
            <a:chExt cx="5397500" cy="1231447"/>
          </a:xfrm>
        </p:grpSpPr>
        <p:sp>
          <p:nvSpPr>
            <p:cNvPr id="15" name="Rounded Rectangle 14"/>
            <p:cNvSpPr/>
            <p:nvPr/>
          </p:nvSpPr>
          <p:spPr>
            <a:xfrm>
              <a:off x="4235833" y="2552545"/>
              <a:ext cx="5397500" cy="254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329813" y="2633825"/>
              <a:ext cx="3108960" cy="9144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7205786" y="2484097"/>
              <a:ext cx="365760" cy="365760"/>
              <a:chOff x="520700" y="1130299"/>
              <a:chExt cx="825500" cy="82296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20700" y="1130299"/>
                <a:ext cx="825500" cy="82296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04850" y="1313179"/>
                <a:ext cx="457200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4235833" y="1618410"/>
              <a:ext cx="337377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Insert your desired text here. 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58711" y="2958746"/>
            <a:ext cx="5397500" cy="1197223"/>
            <a:chOff x="4235833" y="3195325"/>
            <a:chExt cx="5397500" cy="1197223"/>
          </a:xfrm>
        </p:grpSpPr>
        <p:sp>
          <p:nvSpPr>
            <p:cNvPr id="16" name="Rounded Rectangle 15"/>
            <p:cNvSpPr/>
            <p:nvPr/>
          </p:nvSpPr>
          <p:spPr>
            <a:xfrm>
              <a:off x="4235833" y="4082668"/>
              <a:ext cx="5397500" cy="254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329813" y="4163948"/>
              <a:ext cx="4480560" cy="914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487562" y="4026788"/>
              <a:ext cx="365760" cy="365760"/>
              <a:chOff x="520700" y="1130299"/>
              <a:chExt cx="825500" cy="82296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20700" y="1130299"/>
                <a:ext cx="825500" cy="82296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04850" y="1313179"/>
                <a:ext cx="457200" cy="457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4235833" y="3195325"/>
              <a:ext cx="337377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Insert your desired text here. 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58711" y="4430113"/>
            <a:ext cx="5397500" cy="1197223"/>
            <a:chOff x="4235833" y="4595368"/>
            <a:chExt cx="5397500" cy="1197223"/>
          </a:xfrm>
        </p:grpSpPr>
        <p:sp>
          <p:nvSpPr>
            <p:cNvPr id="29" name="Rounded Rectangle 28"/>
            <p:cNvSpPr/>
            <p:nvPr/>
          </p:nvSpPr>
          <p:spPr>
            <a:xfrm>
              <a:off x="4235833" y="5482711"/>
              <a:ext cx="5397500" cy="254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329813" y="5563991"/>
              <a:ext cx="2743200" cy="9144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6956216" y="5426831"/>
              <a:ext cx="365760" cy="365760"/>
              <a:chOff x="-2935466" y="1130299"/>
              <a:chExt cx="825500" cy="82296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-2935466" y="1130299"/>
                <a:ext cx="825500" cy="82296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-2751315" y="1313179"/>
                <a:ext cx="457201" cy="457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4235833" y="4595368"/>
              <a:ext cx="337377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Insert your desired text here. 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ounded Rectangular Callout 9"/>
          <p:cNvSpPr/>
          <p:nvPr/>
        </p:nvSpPr>
        <p:spPr>
          <a:xfrm>
            <a:off x="503792" y="4074689"/>
            <a:ext cx="1399143" cy="1115314"/>
          </a:xfrm>
          <a:prstGeom prst="wedgeRoundRectCallout">
            <a:avLst>
              <a:gd name="adj1" fmla="val 64994"/>
              <a:gd name="adj2" fmla="val 37805"/>
              <a:gd name="adj3" fmla="val 16667"/>
            </a:avLst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3666755" y="3731737"/>
            <a:ext cx="1399143" cy="1115314"/>
          </a:xfrm>
          <a:prstGeom prst="wedgeRoundRectCallout">
            <a:avLst>
              <a:gd name="adj1" fmla="val -63352"/>
              <a:gd name="adj2" fmla="val -42205"/>
              <a:gd name="adj3" fmla="val 16667"/>
            </a:avLst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Enter Text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7587" y="2603322"/>
            <a:ext cx="9829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</a:p>
          <a:p>
            <a:pPr algn="ctr"/>
            <a:r>
              <a:rPr lang="en-US" sz="4400" b="1" spc="-1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74845" y="2336768"/>
            <a:ext cx="9829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</a:p>
          <a:p>
            <a:pPr algn="ctr"/>
            <a:r>
              <a:rPr lang="en-US" sz="4400" b="1" spc="-1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44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9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/>
          <p:cNvGrpSpPr/>
          <p:nvPr/>
        </p:nvGrpSpPr>
        <p:grpSpPr>
          <a:xfrm>
            <a:off x="5136360" y="2578100"/>
            <a:ext cx="1511300" cy="1498600"/>
            <a:chOff x="4964910" y="2578100"/>
            <a:chExt cx="1511300" cy="1498600"/>
          </a:xfrm>
        </p:grpSpPr>
        <p:sp>
          <p:nvSpPr>
            <p:cNvPr id="2" name="Oval 1"/>
            <p:cNvSpPr/>
            <p:nvPr/>
          </p:nvSpPr>
          <p:spPr>
            <a:xfrm>
              <a:off x="4964910" y="2578100"/>
              <a:ext cx="1511300" cy="1498600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785"/>
            <p:cNvSpPr>
              <a:spLocks noEditPoints="1"/>
            </p:cNvSpPr>
            <p:nvPr/>
          </p:nvSpPr>
          <p:spPr bwMode="auto">
            <a:xfrm>
              <a:off x="5399889" y="2927351"/>
              <a:ext cx="614363" cy="790575"/>
            </a:xfrm>
            <a:custGeom>
              <a:avLst/>
              <a:gdLst>
                <a:gd name="T0" fmla="*/ 1206 w 2712"/>
                <a:gd name="T1" fmla="*/ 2100 h 3482"/>
                <a:gd name="T2" fmla="*/ 328 w 2712"/>
                <a:gd name="T3" fmla="*/ 2186 h 3482"/>
                <a:gd name="T4" fmla="*/ 393 w 2712"/>
                <a:gd name="T5" fmla="*/ 2070 h 3482"/>
                <a:gd name="T6" fmla="*/ 1484 w 2712"/>
                <a:gd name="T7" fmla="*/ 2028 h 3482"/>
                <a:gd name="T8" fmla="*/ 1568 w 2712"/>
                <a:gd name="T9" fmla="*/ 2147 h 3482"/>
                <a:gd name="T10" fmla="*/ 1718 w 2712"/>
                <a:gd name="T11" fmla="*/ 2391 h 3482"/>
                <a:gd name="T12" fmla="*/ 1811 w 2712"/>
                <a:gd name="T13" fmla="*/ 2525 h 3482"/>
                <a:gd name="T14" fmla="*/ 1876 w 2712"/>
                <a:gd name="T15" fmla="*/ 2449 h 3482"/>
                <a:gd name="T16" fmla="*/ 2033 w 2712"/>
                <a:gd name="T17" fmla="*/ 2467 h 3482"/>
                <a:gd name="T18" fmla="*/ 2131 w 2712"/>
                <a:gd name="T19" fmla="*/ 2399 h 3482"/>
                <a:gd name="T20" fmla="*/ 2268 w 2712"/>
                <a:gd name="T21" fmla="*/ 2441 h 3482"/>
                <a:gd name="T22" fmla="*/ 2414 w 2712"/>
                <a:gd name="T23" fmla="*/ 2444 h 3482"/>
                <a:gd name="T24" fmla="*/ 2517 w 2712"/>
                <a:gd name="T25" fmla="*/ 2565 h 3482"/>
                <a:gd name="T26" fmla="*/ 2630 w 2712"/>
                <a:gd name="T27" fmla="*/ 2796 h 3482"/>
                <a:gd name="T28" fmla="*/ 2712 w 2712"/>
                <a:gd name="T29" fmla="*/ 3211 h 3482"/>
                <a:gd name="T30" fmla="*/ 2185 w 2712"/>
                <a:gd name="T31" fmla="*/ 3425 h 3482"/>
                <a:gd name="T32" fmla="*/ 2061 w 2712"/>
                <a:gd name="T33" fmla="*/ 3387 h 3482"/>
                <a:gd name="T34" fmla="*/ 1731 w 2712"/>
                <a:gd name="T35" fmla="*/ 3272 h 3482"/>
                <a:gd name="T36" fmla="*/ 1612 w 2712"/>
                <a:gd name="T37" fmla="*/ 3220 h 3482"/>
                <a:gd name="T38" fmla="*/ 1498 w 2712"/>
                <a:gd name="T39" fmla="*/ 3088 h 3482"/>
                <a:gd name="T40" fmla="*/ 1457 w 2712"/>
                <a:gd name="T41" fmla="*/ 3043 h 3482"/>
                <a:gd name="T42" fmla="*/ 1385 w 2712"/>
                <a:gd name="T43" fmla="*/ 2934 h 3482"/>
                <a:gd name="T44" fmla="*/ 1449 w 2712"/>
                <a:gd name="T45" fmla="*/ 2859 h 3482"/>
                <a:gd name="T46" fmla="*/ 1566 w 2712"/>
                <a:gd name="T47" fmla="*/ 2920 h 3482"/>
                <a:gd name="T48" fmla="*/ 1644 w 2712"/>
                <a:gd name="T49" fmla="*/ 2979 h 3482"/>
                <a:gd name="T50" fmla="*/ 1760 w 2712"/>
                <a:gd name="T51" fmla="*/ 3055 h 3482"/>
                <a:gd name="T52" fmla="*/ 1790 w 2712"/>
                <a:gd name="T53" fmla="*/ 2965 h 3482"/>
                <a:gd name="T54" fmla="*/ 1693 w 2712"/>
                <a:gd name="T55" fmla="*/ 2768 h 3482"/>
                <a:gd name="T56" fmla="*/ 1645 w 2712"/>
                <a:gd name="T57" fmla="*/ 2676 h 3482"/>
                <a:gd name="T58" fmla="*/ 1480 w 2712"/>
                <a:gd name="T59" fmla="*/ 2361 h 3482"/>
                <a:gd name="T60" fmla="*/ 1350 w 2712"/>
                <a:gd name="T61" fmla="*/ 2020 h 3482"/>
                <a:gd name="T62" fmla="*/ 1573 w 2712"/>
                <a:gd name="T63" fmla="*/ 1745 h 3482"/>
                <a:gd name="T64" fmla="*/ 1606 w 2712"/>
                <a:gd name="T65" fmla="*/ 1872 h 3482"/>
                <a:gd name="T66" fmla="*/ 1427 w 2712"/>
                <a:gd name="T67" fmla="*/ 1891 h 3482"/>
                <a:gd name="T68" fmla="*/ 328 w 2712"/>
                <a:gd name="T69" fmla="*/ 1857 h 3482"/>
                <a:gd name="T70" fmla="*/ 393 w 2712"/>
                <a:gd name="T71" fmla="*/ 1741 h 3482"/>
                <a:gd name="T72" fmla="*/ 1636 w 2712"/>
                <a:gd name="T73" fmla="*/ 1496 h 3482"/>
                <a:gd name="T74" fmla="*/ 380 w 2712"/>
                <a:gd name="T75" fmla="*/ 1570 h 3482"/>
                <a:gd name="T76" fmla="*/ 347 w 2712"/>
                <a:gd name="T77" fmla="*/ 1441 h 3482"/>
                <a:gd name="T78" fmla="*/ 420 w 2712"/>
                <a:gd name="T79" fmla="*/ 706 h 3482"/>
                <a:gd name="T80" fmla="*/ 896 w 2712"/>
                <a:gd name="T81" fmla="*/ 651 h 3482"/>
                <a:gd name="T82" fmla="*/ 884 w 2712"/>
                <a:gd name="T83" fmla="*/ 1243 h 3482"/>
                <a:gd name="T84" fmla="*/ 367 w 2712"/>
                <a:gd name="T85" fmla="*/ 666 h 3482"/>
                <a:gd name="T86" fmla="*/ 639 w 2712"/>
                <a:gd name="T87" fmla="*/ 185 h 3482"/>
                <a:gd name="T88" fmla="*/ 1480 w 2712"/>
                <a:gd name="T89" fmla="*/ 262 h 3482"/>
                <a:gd name="T90" fmla="*/ 1595 w 2712"/>
                <a:gd name="T91" fmla="*/ 225 h 3482"/>
                <a:gd name="T92" fmla="*/ 1736 w 2712"/>
                <a:gd name="T93" fmla="*/ 4 h 3482"/>
                <a:gd name="T94" fmla="*/ 1942 w 2712"/>
                <a:gd name="T95" fmla="*/ 214 h 3482"/>
                <a:gd name="T96" fmla="*/ 1831 w 2712"/>
                <a:gd name="T97" fmla="*/ 2365 h 3482"/>
                <a:gd name="T98" fmla="*/ 1758 w 2712"/>
                <a:gd name="T99" fmla="*/ 428 h 3482"/>
                <a:gd name="T100" fmla="*/ 1297 w 2712"/>
                <a:gd name="T101" fmla="*/ 2926 h 3482"/>
                <a:gd name="T102" fmla="*/ 1394 w 2712"/>
                <a:gd name="T103" fmla="*/ 3085 h 3482"/>
                <a:gd name="T104" fmla="*/ 1476 w 2712"/>
                <a:gd name="T105" fmla="*/ 3212 h 3482"/>
                <a:gd name="T106" fmla="*/ 1691 w 2712"/>
                <a:gd name="T107" fmla="*/ 3361 h 3482"/>
                <a:gd name="T108" fmla="*/ 250 w 2712"/>
                <a:gd name="T109" fmla="*/ 3482 h 3482"/>
                <a:gd name="T110" fmla="*/ 14 w 2712"/>
                <a:gd name="T111" fmla="*/ 3309 h 3482"/>
                <a:gd name="T112" fmla="*/ 74 w 2712"/>
                <a:gd name="T113" fmla="*/ 75 h 3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12" h="3482">
                  <a:moveTo>
                    <a:pt x="667" y="3022"/>
                  </a:moveTo>
                  <a:lnTo>
                    <a:pt x="667" y="3212"/>
                  </a:lnTo>
                  <a:lnTo>
                    <a:pt x="1277" y="3212"/>
                  </a:lnTo>
                  <a:lnTo>
                    <a:pt x="1277" y="3022"/>
                  </a:lnTo>
                  <a:lnTo>
                    <a:pt x="667" y="3022"/>
                  </a:lnTo>
                  <a:close/>
                  <a:moveTo>
                    <a:pt x="393" y="2070"/>
                  </a:moveTo>
                  <a:lnTo>
                    <a:pt x="1202" y="2070"/>
                  </a:lnTo>
                  <a:lnTo>
                    <a:pt x="1206" y="2100"/>
                  </a:lnTo>
                  <a:lnTo>
                    <a:pt x="1214" y="2131"/>
                  </a:lnTo>
                  <a:lnTo>
                    <a:pt x="1232" y="2179"/>
                  </a:lnTo>
                  <a:lnTo>
                    <a:pt x="1249" y="2224"/>
                  </a:lnTo>
                  <a:lnTo>
                    <a:pt x="393" y="2224"/>
                  </a:lnTo>
                  <a:lnTo>
                    <a:pt x="372" y="2222"/>
                  </a:lnTo>
                  <a:lnTo>
                    <a:pt x="354" y="2214"/>
                  </a:lnTo>
                  <a:lnTo>
                    <a:pt x="339" y="2202"/>
                  </a:lnTo>
                  <a:lnTo>
                    <a:pt x="328" y="2186"/>
                  </a:lnTo>
                  <a:lnTo>
                    <a:pt x="320" y="2169"/>
                  </a:lnTo>
                  <a:lnTo>
                    <a:pt x="318" y="2148"/>
                  </a:lnTo>
                  <a:lnTo>
                    <a:pt x="320" y="2127"/>
                  </a:lnTo>
                  <a:lnTo>
                    <a:pt x="328" y="2108"/>
                  </a:lnTo>
                  <a:lnTo>
                    <a:pt x="339" y="2093"/>
                  </a:lnTo>
                  <a:lnTo>
                    <a:pt x="354" y="2082"/>
                  </a:lnTo>
                  <a:lnTo>
                    <a:pt x="372" y="2074"/>
                  </a:lnTo>
                  <a:lnTo>
                    <a:pt x="393" y="2070"/>
                  </a:lnTo>
                  <a:close/>
                  <a:moveTo>
                    <a:pt x="1392" y="1983"/>
                  </a:moveTo>
                  <a:lnTo>
                    <a:pt x="1404" y="1984"/>
                  </a:lnTo>
                  <a:lnTo>
                    <a:pt x="1418" y="1987"/>
                  </a:lnTo>
                  <a:lnTo>
                    <a:pt x="1432" y="1992"/>
                  </a:lnTo>
                  <a:lnTo>
                    <a:pt x="1445" y="1999"/>
                  </a:lnTo>
                  <a:lnTo>
                    <a:pt x="1459" y="2008"/>
                  </a:lnTo>
                  <a:lnTo>
                    <a:pt x="1473" y="2018"/>
                  </a:lnTo>
                  <a:lnTo>
                    <a:pt x="1484" y="2028"/>
                  </a:lnTo>
                  <a:lnTo>
                    <a:pt x="1494" y="2040"/>
                  </a:lnTo>
                  <a:lnTo>
                    <a:pt x="1498" y="2042"/>
                  </a:lnTo>
                  <a:lnTo>
                    <a:pt x="1505" y="2049"/>
                  </a:lnTo>
                  <a:lnTo>
                    <a:pt x="1513" y="2062"/>
                  </a:lnTo>
                  <a:lnTo>
                    <a:pt x="1524" y="2078"/>
                  </a:lnTo>
                  <a:lnTo>
                    <a:pt x="1537" y="2098"/>
                  </a:lnTo>
                  <a:lnTo>
                    <a:pt x="1552" y="2121"/>
                  </a:lnTo>
                  <a:lnTo>
                    <a:pt x="1568" y="2147"/>
                  </a:lnTo>
                  <a:lnTo>
                    <a:pt x="1585" y="2174"/>
                  </a:lnTo>
                  <a:lnTo>
                    <a:pt x="1603" y="2204"/>
                  </a:lnTo>
                  <a:lnTo>
                    <a:pt x="1622" y="2235"/>
                  </a:lnTo>
                  <a:lnTo>
                    <a:pt x="1642" y="2267"/>
                  </a:lnTo>
                  <a:lnTo>
                    <a:pt x="1661" y="2298"/>
                  </a:lnTo>
                  <a:lnTo>
                    <a:pt x="1681" y="2330"/>
                  </a:lnTo>
                  <a:lnTo>
                    <a:pt x="1700" y="2361"/>
                  </a:lnTo>
                  <a:lnTo>
                    <a:pt x="1718" y="2391"/>
                  </a:lnTo>
                  <a:lnTo>
                    <a:pt x="1736" y="2419"/>
                  </a:lnTo>
                  <a:lnTo>
                    <a:pt x="1752" y="2444"/>
                  </a:lnTo>
                  <a:lnTo>
                    <a:pt x="1766" y="2467"/>
                  </a:lnTo>
                  <a:lnTo>
                    <a:pt x="1780" y="2487"/>
                  </a:lnTo>
                  <a:lnTo>
                    <a:pt x="1791" y="2503"/>
                  </a:lnTo>
                  <a:lnTo>
                    <a:pt x="1801" y="2516"/>
                  </a:lnTo>
                  <a:lnTo>
                    <a:pt x="1806" y="2523"/>
                  </a:lnTo>
                  <a:lnTo>
                    <a:pt x="1811" y="2525"/>
                  </a:lnTo>
                  <a:lnTo>
                    <a:pt x="1812" y="2523"/>
                  </a:lnTo>
                  <a:lnTo>
                    <a:pt x="1815" y="2517"/>
                  </a:lnTo>
                  <a:lnTo>
                    <a:pt x="1820" y="2508"/>
                  </a:lnTo>
                  <a:lnTo>
                    <a:pt x="1827" y="2497"/>
                  </a:lnTo>
                  <a:lnTo>
                    <a:pt x="1837" y="2485"/>
                  </a:lnTo>
                  <a:lnTo>
                    <a:pt x="1847" y="2472"/>
                  </a:lnTo>
                  <a:lnTo>
                    <a:pt x="1861" y="2460"/>
                  </a:lnTo>
                  <a:lnTo>
                    <a:pt x="1876" y="2449"/>
                  </a:lnTo>
                  <a:lnTo>
                    <a:pt x="1893" y="2440"/>
                  </a:lnTo>
                  <a:lnTo>
                    <a:pt x="1911" y="2433"/>
                  </a:lnTo>
                  <a:lnTo>
                    <a:pt x="1932" y="2429"/>
                  </a:lnTo>
                  <a:lnTo>
                    <a:pt x="1955" y="2431"/>
                  </a:lnTo>
                  <a:lnTo>
                    <a:pt x="1979" y="2437"/>
                  </a:lnTo>
                  <a:lnTo>
                    <a:pt x="2004" y="2450"/>
                  </a:lnTo>
                  <a:lnTo>
                    <a:pt x="2031" y="2470"/>
                  </a:lnTo>
                  <a:lnTo>
                    <a:pt x="2033" y="2467"/>
                  </a:lnTo>
                  <a:lnTo>
                    <a:pt x="2037" y="2462"/>
                  </a:lnTo>
                  <a:lnTo>
                    <a:pt x="2044" y="2453"/>
                  </a:lnTo>
                  <a:lnTo>
                    <a:pt x="2053" y="2443"/>
                  </a:lnTo>
                  <a:lnTo>
                    <a:pt x="2065" y="2433"/>
                  </a:lnTo>
                  <a:lnTo>
                    <a:pt x="2078" y="2422"/>
                  </a:lnTo>
                  <a:lnTo>
                    <a:pt x="2093" y="2412"/>
                  </a:lnTo>
                  <a:lnTo>
                    <a:pt x="2111" y="2404"/>
                  </a:lnTo>
                  <a:lnTo>
                    <a:pt x="2131" y="2399"/>
                  </a:lnTo>
                  <a:lnTo>
                    <a:pt x="2151" y="2398"/>
                  </a:lnTo>
                  <a:lnTo>
                    <a:pt x="2174" y="2400"/>
                  </a:lnTo>
                  <a:lnTo>
                    <a:pt x="2198" y="2409"/>
                  </a:lnTo>
                  <a:lnTo>
                    <a:pt x="2223" y="2424"/>
                  </a:lnTo>
                  <a:lnTo>
                    <a:pt x="2251" y="2446"/>
                  </a:lnTo>
                  <a:lnTo>
                    <a:pt x="2252" y="2446"/>
                  </a:lnTo>
                  <a:lnTo>
                    <a:pt x="2259" y="2444"/>
                  </a:lnTo>
                  <a:lnTo>
                    <a:pt x="2268" y="2441"/>
                  </a:lnTo>
                  <a:lnTo>
                    <a:pt x="2281" y="2437"/>
                  </a:lnTo>
                  <a:lnTo>
                    <a:pt x="2295" y="2435"/>
                  </a:lnTo>
                  <a:lnTo>
                    <a:pt x="2313" y="2431"/>
                  </a:lnTo>
                  <a:lnTo>
                    <a:pt x="2331" y="2430"/>
                  </a:lnTo>
                  <a:lnTo>
                    <a:pt x="2351" y="2430"/>
                  </a:lnTo>
                  <a:lnTo>
                    <a:pt x="2372" y="2431"/>
                  </a:lnTo>
                  <a:lnTo>
                    <a:pt x="2394" y="2436"/>
                  </a:lnTo>
                  <a:lnTo>
                    <a:pt x="2414" y="2444"/>
                  </a:lnTo>
                  <a:lnTo>
                    <a:pt x="2435" y="2455"/>
                  </a:lnTo>
                  <a:lnTo>
                    <a:pt x="2454" y="2470"/>
                  </a:lnTo>
                  <a:lnTo>
                    <a:pt x="2473" y="2489"/>
                  </a:lnTo>
                  <a:lnTo>
                    <a:pt x="2488" y="2513"/>
                  </a:lnTo>
                  <a:lnTo>
                    <a:pt x="2503" y="2543"/>
                  </a:lnTo>
                  <a:lnTo>
                    <a:pt x="2504" y="2545"/>
                  </a:lnTo>
                  <a:lnTo>
                    <a:pt x="2509" y="2553"/>
                  </a:lnTo>
                  <a:lnTo>
                    <a:pt x="2517" y="2565"/>
                  </a:lnTo>
                  <a:lnTo>
                    <a:pt x="2527" y="2582"/>
                  </a:lnTo>
                  <a:lnTo>
                    <a:pt x="2539" y="2603"/>
                  </a:lnTo>
                  <a:lnTo>
                    <a:pt x="2552" y="2627"/>
                  </a:lnTo>
                  <a:lnTo>
                    <a:pt x="2567" y="2655"/>
                  </a:lnTo>
                  <a:lnTo>
                    <a:pt x="2582" y="2686"/>
                  </a:lnTo>
                  <a:lnTo>
                    <a:pt x="2598" y="2721"/>
                  </a:lnTo>
                  <a:lnTo>
                    <a:pt x="2614" y="2757"/>
                  </a:lnTo>
                  <a:lnTo>
                    <a:pt x="2630" y="2796"/>
                  </a:lnTo>
                  <a:lnTo>
                    <a:pt x="2644" y="2837"/>
                  </a:lnTo>
                  <a:lnTo>
                    <a:pt x="2658" y="2880"/>
                  </a:lnTo>
                  <a:lnTo>
                    <a:pt x="2669" y="2922"/>
                  </a:lnTo>
                  <a:lnTo>
                    <a:pt x="2679" y="2968"/>
                  </a:lnTo>
                  <a:lnTo>
                    <a:pt x="2686" y="3013"/>
                  </a:lnTo>
                  <a:lnTo>
                    <a:pt x="2691" y="3058"/>
                  </a:lnTo>
                  <a:lnTo>
                    <a:pt x="2692" y="3103"/>
                  </a:lnTo>
                  <a:lnTo>
                    <a:pt x="2712" y="3211"/>
                  </a:lnTo>
                  <a:lnTo>
                    <a:pt x="2195" y="3471"/>
                  </a:lnTo>
                  <a:lnTo>
                    <a:pt x="2196" y="3470"/>
                  </a:lnTo>
                  <a:lnTo>
                    <a:pt x="2196" y="3467"/>
                  </a:lnTo>
                  <a:lnTo>
                    <a:pt x="2197" y="3461"/>
                  </a:lnTo>
                  <a:lnTo>
                    <a:pt x="2197" y="3453"/>
                  </a:lnTo>
                  <a:lnTo>
                    <a:pt x="2196" y="3445"/>
                  </a:lnTo>
                  <a:lnTo>
                    <a:pt x="2191" y="3436"/>
                  </a:lnTo>
                  <a:lnTo>
                    <a:pt x="2185" y="3425"/>
                  </a:lnTo>
                  <a:lnTo>
                    <a:pt x="2174" y="3416"/>
                  </a:lnTo>
                  <a:lnTo>
                    <a:pt x="2161" y="3405"/>
                  </a:lnTo>
                  <a:lnTo>
                    <a:pt x="2141" y="3397"/>
                  </a:lnTo>
                  <a:lnTo>
                    <a:pt x="2116" y="3389"/>
                  </a:lnTo>
                  <a:lnTo>
                    <a:pt x="2113" y="3389"/>
                  </a:lnTo>
                  <a:lnTo>
                    <a:pt x="2101" y="3389"/>
                  </a:lnTo>
                  <a:lnTo>
                    <a:pt x="2084" y="3388"/>
                  </a:lnTo>
                  <a:lnTo>
                    <a:pt x="2061" y="3387"/>
                  </a:lnTo>
                  <a:lnTo>
                    <a:pt x="2031" y="3382"/>
                  </a:lnTo>
                  <a:lnTo>
                    <a:pt x="1998" y="3377"/>
                  </a:lnTo>
                  <a:lnTo>
                    <a:pt x="1961" y="3368"/>
                  </a:lnTo>
                  <a:lnTo>
                    <a:pt x="1919" y="3357"/>
                  </a:lnTo>
                  <a:lnTo>
                    <a:pt x="1875" y="3342"/>
                  </a:lnTo>
                  <a:lnTo>
                    <a:pt x="1828" y="3323"/>
                  </a:lnTo>
                  <a:lnTo>
                    <a:pt x="1780" y="3300"/>
                  </a:lnTo>
                  <a:lnTo>
                    <a:pt x="1731" y="3272"/>
                  </a:lnTo>
                  <a:lnTo>
                    <a:pt x="1728" y="3271"/>
                  </a:lnTo>
                  <a:lnTo>
                    <a:pt x="1718" y="3268"/>
                  </a:lnTo>
                  <a:lnTo>
                    <a:pt x="1705" y="3263"/>
                  </a:lnTo>
                  <a:lnTo>
                    <a:pt x="1689" y="3256"/>
                  </a:lnTo>
                  <a:lnTo>
                    <a:pt x="1669" y="3249"/>
                  </a:lnTo>
                  <a:lnTo>
                    <a:pt x="1650" y="3240"/>
                  </a:lnTo>
                  <a:lnTo>
                    <a:pt x="1630" y="3231"/>
                  </a:lnTo>
                  <a:lnTo>
                    <a:pt x="1612" y="3220"/>
                  </a:lnTo>
                  <a:lnTo>
                    <a:pt x="1597" y="3210"/>
                  </a:lnTo>
                  <a:lnTo>
                    <a:pt x="1586" y="3199"/>
                  </a:lnTo>
                  <a:lnTo>
                    <a:pt x="1579" y="3190"/>
                  </a:lnTo>
                  <a:lnTo>
                    <a:pt x="1557" y="3160"/>
                  </a:lnTo>
                  <a:lnTo>
                    <a:pt x="1539" y="3137"/>
                  </a:lnTo>
                  <a:lnTo>
                    <a:pt x="1523" y="3116"/>
                  </a:lnTo>
                  <a:lnTo>
                    <a:pt x="1509" y="3101"/>
                  </a:lnTo>
                  <a:lnTo>
                    <a:pt x="1498" y="3088"/>
                  </a:lnTo>
                  <a:lnTo>
                    <a:pt x="1488" y="3078"/>
                  </a:lnTo>
                  <a:lnTo>
                    <a:pt x="1480" y="3071"/>
                  </a:lnTo>
                  <a:lnTo>
                    <a:pt x="1473" y="3065"/>
                  </a:lnTo>
                  <a:lnTo>
                    <a:pt x="1467" y="3060"/>
                  </a:lnTo>
                  <a:lnTo>
                    <a:pt x="1464" y="3056"/>
                  </a:lnTo>
                  <a:lnTo>
                    <a:pt x="1460" y="3052"/>
                  </a:lnTo>
                  <a:lnTo>
                    <a:pt x="1458" y="3049"/>
                  </a:lnTo>
                  <a:lnTo>
                    <a:pt x="1457" y="3043"/>
                  </a:lnTo>
                  <a:lnTo>
                    <a:pt x="1442" y="3035"/>
                  </a:lnTo>
                  <a:lnTo>
                    <a:pt x="1429" y="3024"/>
                  </a:lnTo>
                  <a:lnTo>
                    <a:pt x="1418" y="3013"/>
                  </a:lnTo>
                  <a:lnTo>
                    <a:pt x="1408" y="2998"/>
                  </a:lnTo>
                  <a:lnTo>
                    <a:pt x="1400" y="2983"/>
                  </a:lnTo>
                  <a:lnTo>
                    <a:pt x="1393" y="2967"/>
                  </a:lnTo>
                  <a:lnTo>
                    <a:pt x="1388" y="2950"/>
                  </a:lnTo>
                  <a:lnTo>
                    <a:pt x="1385" y="2934"/>
                  </a:lnTo>
                  <a:lnTo>
                    <a:pt x="1385" y="2919"/>
                  </a:lnTo>
                  <a:lnTo>
                    <a:pt x="1386" y="2904"/>
                  </a:lnTo>
                  <a:lnTo>
                    <a:pt x="1390" y="2890"/>
                  </a:lnTo>
                  <a:lnTo>
                    <a:pt x="1396" y="2878"/>
                  </a:lnTo>
                  <a:lnTo>
                    <a:pt x="1405" y="2869"/>
                  </a:lnTo>
                  <a:lnTo>
                    <a:pt x="1417" y="2863"/>
                  </a:lnTo>
                  <a:lnTo>
                    <a:pt x="1432" y="2859"/>
                  </a:lnTo>
                  <a:lnTo>
                    <a:pt x="1449" y="2859"/>
                  </a:lnTo>
                  <a:lnTo>
                    <a:pt x="1469" y="2863"/>
                  </a:lnTo>
                  <a:lnTo>
                    <a:pt x="1492" y="2872"/>
                  </a:lnTo>
                  <a:lnTo>
                    <a:pt x="1520" y="2884"/>
                  </a:lnTo>
                  <a:lnTo>
                    <a:pt x="1522" y="2887"/>
                  </a:lnTo>
                  <a:lnTo>
                    <a:pt x="1529" y="2891"/>
                  </a:lnTo>
                  <a:lnTo>
                    <a:pt x="1539" y="2899"/>
                  </a:lnTo>
                  <a:lnTo>
                    <a:pt x="1553" y="2909"/>
                  </a:lnTo>
                  <a:lnTo>
                    <a:pt x="1566" y="2920"/>
                  </a:lnTo>
                  <a:lnTo>
                    <a:pt x="1581" y="2932"/>
                  </a:lnTo>
                  <a:lnTo>
                    <a:pt x="1596" y="2943"/>
                  </a:lnTo>
                  <a:lnTo>
                    <a:pt x="1611" y="2954"/>
                  </a:lnTo>
                  <a:lnTo>
                    <a:pt x="1624" y="2963"/>
                  </a:lnTo>
                  <a:lnTo>
                    <a:pt x="1633" y="2971"/>
                  </a:lnTo>
                  <a:lnTo>
                    <a:pt x="1640" y="2976"/>
                  </a:lnTo>
                  <a:lnTo>
                    <a:pt x="1642" y="2977"/>
                  </a:lnTo>
                  <a:lnTo>
                    <a:pt x="1644" y="2979"/>
                  </a:lnTo>
                  <a:lnTo>
                    <a:pt x="1651" y="2984"/>
                  </a:lnTo>
                  <a:lnTo>
                    <a:pt x="1661" y="2992"/>
                  </a:lnTo>
                  <a:lnTo>
                    <a:pt x="1674" y="3002"/>
                  </a:lnTo>
                  <a:lnTo>
                    <a:pt x="1689" y="3013"/>
                  </a:lnTo>
                  <a:lnTo>
                    <a:pt x="1706" y="3024"/>
                  </a:lnTo>
                  <a:lnTo>
                    <a:pt x="1723" y="3036"/>
                  </a:lnTo>
                  <a:lnTo>
                    <a:pt x="1741" y="3045"/>
                  </a:lnTo>
                  <a:lnTo>
                    <a:pt x="1760" y="3055"/>
                  </a:lnTo>
                  <a:lnTo>
                    <a:pt x="1775" y="3060"/>
                  </a:lnTo>
                  <a:lnTo>
                    <a:pt x="1790" y="3063"/>
                  </a:lnTo>
                  <a:lnTo>
                    <a:pt x="1799" y="3055"/>
                  </a:lnTo>
                  <a:lnTo>
                    <a:pt x="1804" y="3043"/>
                  </a:lnTo>
                  <a:lnTo>
                    <a:pt x="1804" y="3028"/>
                  </a:lnTo>
                  <a:lnTo>
                    <a:pt x="1802" y="3009"/>
                  </a:lnTo>
                  <a:lnTo>
                    <a:pt x="1797" y="2989"/>
                  </a:lnTo>
                  <a:lnTo>
                    <a:pt x="1790" y="2965"/>
                  </a:lnTo>
                  <a:lnTo>
                    <a:pt x="1780" y="2941"/>
                  </a:lnTo>
                  <a:lnTo>
                    <a:pt x="1770" y="2917"/>
                  </a:lnTo>
                  <a:lnTo>
                    <a:pt x="1757" y="2890"/>
                  </a:lnTo>
                  <a:lnTo>
                    <a:pt x="1745" y="2865"/>
                  </a:lnTo>
                  <a:lnTo>
                    <a:pt x="1731" y="2839"/>
                  </a:lnTo>
                  <a:lnTo>
                    <a:pt x="1718" y="2814"/>
                  </a:lnTo>
                  <a:lnTo>
                    <a:pt x="1705" y="2790"/>
                  </a:lnTo>
                  <a:lnTo>
                    <a:pt x="1693" y="2768"/>
                  </a:lnTo>
                  <a:lnTo>
                    <a:pt x="1682" y="2749"/>
                  </a:lnTo>
                  <a:lnTo>
                    <a:pt x="1673" y="2731"/>
                  </a:lnTo>
                  <a:lnTo>
                    <a:pt x="1666" y="2718"/>
                  </a:lnTo>
                  <a:lnTo>
                    <a:pt x="1661" y="2707"/>
                  </a:lnTo>
                  <a:lnTo>
                    <a:pt x="1660" y="2700"/>
                  </a:lnTo>
                  <a:lnTo>
                    <a:pt x="1658" y="2698"/>
                  </a:lnTo>
                  <a:lnTo>
                    <a:pt x="1653" y="2690"/>
                  </a:lnTo>
                  <a:lnTo>
                    <a:pt x="1645" y="2676"/>
                  </a:lnTo>
                  <a:lnTo>
                    <a:pt x="1634" y="2656"/>
                  </a:lnTo>
                  <a:lnTo>
                    <a:pt x="1620" y="2631"/>
                  </a:lnTo>
                  <a:lnTo>
                    <a:pt x="1603" y="2599"/>
                  </a:lnTo>
                  <a:lnTo>
                    <a:pt x="1584" y="2563"/>
                  </a:lnTo>
                  <a:lnTo>
                    <a:pt x="1562" y="2521"/>
                  </a:lnTo>
                  <a:lnTo>
                    <a:pt x="1537" y="2473"/>
                  </a:lnTo>
                  <a:lnTo>
                    <a:pt x="1509" y="2420"/>
                  </a:lnTo>
                  <a:lnTo>
                    <a:pt x="1480" y="2361"/>
                  </a:lnTo>
                  <a:lnTo>
                    <a:pt x="1446" y="2296"/>
                  </a:lnTo>
                  <a:lnTo>
                    <a:pt x="1412" y="2225"/>
                  </a:lnTo>
                  <a:lnTo>
                    <a:pt x="1376" y="2149"/>
                  </a:lnTo>
                  <a:lnTo>
                    <a:pt x="1363" y="2114"/>
                  </a:lnTo>
                  <a:lnTo>
                    <a:pt x="1355" y="2085"/>
                  </a:lnTo>
                  <a:lnTo>
                    <a:pt x="1349" y="2060"/>
                  </a:lnTo>
                  <a:lnTo>
                    <a:pt x="1348" y="2038"/>
                  </a:lnTo>
                  <a:lnTo>
                    <a:pt x="1350" y="2020"/>
                  </a:lnTo>
                  <a:lnTo>
                    <a:pt x="1354" y="2006"/>
                  </a:lnTo>
                  <a:lnTo>
                    <a:pt x="1361" y="1996"/>
                  </a:lnTo>
                  <a:lnTo>
                    <a:pt x="1370" y="1989"/>
                  </a:lnTo>
                  <a:lnTo>
                    <a:pt x="1380" y="1984"/>
                  </a:lnTo>
                  <a:lnTo>
                    <a:pt x="1392" y="1983"/>
                  </a:lnTo>
                  <a:close/>
                  <a:moveTo>
                    <a:pt x="393" y="1741"/>
                  </a:moveTo>
                  <a:lnTo>
                    <a:pt x="1553" y="1741"/>
                  </a:lnTo>
                  <a:lnTo>
                    <a:pt x="1573" y="1745"/>
                  </a:lnTo>
                  <a:lnTo>
                    <a:pt x="1592" y="1752"/>
                  </a:lnTo>
                  <a:lnTo>
                    <a:pt x="1606" y="1764"/>
                  </a:lnTo>
                  <a:lnTo>
                    <a:pt x="1619" y="1779"/>
                  </a:lnTo>
                  <a:lnTo>
                    <a:pt x="1626" y="1798"/>
                  </a:lnTo>
                  <a:lnTo>
                    <a:pt x="1629" y="1819"/>
                  </a:lnTo>
                  <a:lnTo>
                    <a:pt x="1626" y="1838"/>
                  </a:lnTo>
                  <a:lnTo>
                    <a:pt x="1619" y="1857"/>
                  </a:lnTo>
                  <a:lnTo>
                    <a:pt x="1606" y="1872"/>
                  </a:lnTo>
                  <a:lnTo>
                    <a:pt x="1592" y="1884"/>
                  </a:lnTo>
                  <a:lnTo>
                    <a:pt x="1573" y="1892"/>
                  </a:lnTo>
                  <a:lnTo>
                    <a:pt x="1553" y="1894"/>
                  </a:lnTo>
                  <a:lnTo>
                    <a:pt x="1536" y="1894"/>
                  </a:lnTo>
                  <a:lnTo>
                    <a:pt x="1509" y="1886"/>
                  </a:lnTo>
                  <a:lnTo>
                    <a:pt x="1482" y="1882"/>
                  </a:lnTo>
                  <a:lnTo>
                    <a:pt x="1454" y="1884"/>
                  </a:lnTo>
                  <a:lnTo>
                    <a:pt x="1427" y="1891"/>
                  </a:lnTo>
                  <a:lnTo>
                    <a:pt x="1424" y="1892"/>
                  </a:lnTo>
                  <a:lnTo>
                    <a:pt x="1421" y="1893"/>
                  </a:lnTo>
                  <a:lnTo>
                    <a:pt x="1419" y="1894"/>
                  </a:lnTo>
                  <a:lnTo>
                    <a:pt x="393" y="1894"/>
                  </a:lnTo>
                  <a:lnTo>
                    <a:pt x="372" y="1892"/>
                  </a:lnTo>
                  <a:lnTo>
                    <a:pt x="354" y="1884"/>
                  </a:lnTo>
                  <a:lnTo>
                    <a:pt x="339" y="1872"/>
                  </a:lnTo>
                  <a:lnTo>
                    <a:pt x="328" y="1857"/>
                  </a:lnTo>
                  <a:lnTo>
                    <a:pt x="320" y="1838"/>
                  </a:lnTo>
                  <a:lnTo>
                    <a:pt x="318" y="1819"/>
                  </a:lnTo>
                  <a:lnTo>
                    <a:pt x="320" y="1798"/>
                  </a:lnTo>
                  <a:lnTo>
                    <a:pt x="328" y="1779"/>
                  </a:lnTo>
                  <a:lnTo>
                    <a:pt x="339" y="1764"/>
                  </a:lnTo>
                  <a:lnTo>
                    <a:pt x="354" y="1752"/>
                  </a:lnTo>
                  <a:lnTo>
                    <a:pt x="372" y="1745"/>
                  </a:lnTo>
                  <a:lnTo>
                    <a:pt x="393" y="1741"/>
                  </a:lnTo>
                  <a:close/>
                  <a:moveTo>
                    <a:pt x="400" y="1419"/>
                  </a:moveTo>
                  <a:lnTo>
                    <a:pt x="1561" y="1419"/>
                  </a:lnTo>
                  <a:lnTo>
                    <a:pt x="1581" y="1421"/>
                  </a:lnTo>
                  <a:lnTo>
                    <a:pt x="1598" y="1430"/>
                  </a:lnTo>
                  <a:lnTo>
                    <a:pt x="1614" y="1441"/>
                  </a:lnTo>
                  <a:lnTo>
                    <a:pt x="1626" y="1457"/>
                  </a:lnTo>
                  <a:lnTo>
                    <a:pt x="1634" y="1476"/>
                  </a:lnTo>
                  <a:lnTo>
                    <a:pt x="1636" y="1496"/>
                  </a:lnTo>
                  <a:lnTo>
                    <a:pt x="1634" y="1516"/>
                  </a:lnTo>
                  <a:lnTo>
                    <a:pt x="1626" y="1534"/>
                  </a:lnTo>
                  <a:lnTo>
                    <a:pt x="1614" y="1550"/>
                  </a:lnTo>
                  <a:lnTo>
                    <a:pt x="1598" y="1562"/>
                  </a:lnTo>
                  <a:lnTo>
                    <a:pt x="1580" y="1570"/>
                  </a:lnTo>
                  <a:lnTo>
                    <a:pt x="1561" y="1572"/>
                  </a:lnTo>
                  <a:lnTo>
                    <a:pt x="400" y="1572"/>
                  </a:lnTo>
                  <a:lnTo>
                    <a:pt x="380" y="1570"/>
                  </a:lnTo>
                  <a:lnTo>
                    <a:pt x="362" y="1562"/>
                  </a:lnTo>
                  <a:lnTo>
                    <a:pt x="347" y="1550"/>
                  </a:lnTo>
                  <a:lnTo>
                    <a:pt x="335" y="1534"/>
                  </a:lnTo>
                  <a:lnTo>
                    <a:pt x="327" y="1516"/>
                  </a:lnTo>
                  <a:lnTo>
                    <a:pt x="324" y="1496"/>
                  </a:lnTo>
                  <a:lnTo>
                    <a:pt x="327" y="1476"/>
                  </a:lnTo>
                  <a:lnTo>
                    <a:pt x="335" y="1457"/>
                  </a:lnTo>
                  <a:lnTo>
                    <a:pt x="347" y="1441"/>
                  </a:lnTo>
                  <a:lnTo>
                    <a:pt x="362" y="1430"/>
                  </a:lnTo>
                  <a:lnTo>
                    <a:pt x="380" y="1421"/>
                  </a:lnTo>
                  <a:lnTo>
                    <a:pt x="400" y="1419"/>
                  </a:lnTo>
                  <a:close/>
                  <a:moveTo>
                    <a:pt x="420" y="706"/>
                  </a:moveTo>
                  <a:lnTo>
                    <a:pt x="856" y="706"/>
                  </a:lnTo>
                  <a:lnTo>
                    <a:pt x="856" y="1186"/>
                  </a:lnTo>
                  <a:lnTo>
                    <a:pt x="420" y="1186"/>
                  </a:lnTo>
                  <a:lnTo>
                    <a:pt x="420" y="706"/>
                  </a:lnTo>
                  <a:close/>
                  <a:moveTo>
                    <a:pt x="393" y="678"/>
                  </a:moveTo>
                  <a:lnTo>
                    <a:pt x="393" y="1214"/>
                  </a:lnTo>
                  <a:lnTo>
                    <a:pt x="884" y="1214"/>
                  </a:lnTo>
                  <a:lnTo>
                    <a:pt x="884" y="678"/>
                  </a:lnTo>
                  <a:lnTo>
                    <a:pt x="393" y="678"/>
                  </a:lnTo>
                  <a:close/>
                  <a:moveTo>
                    <a:pt x="393" y="649"/>
                  </a:moveTo>
                  <a:lnTo>
                    <a:pt x="884" y="649"/>
                  </a:lnTo>
                  <a:lnTo>
                    <a:pt x="896" y="651"/>
                  </a:lnTo>
                  <a:lnTo>
                    <a:pt x="904" y="657"/>
                  </a:lnTo>
                  <a:lnTo>
                    <a:pt x="911" y="666"/>
                  </a:lnTo>
                  <a:lnTo>
                    <a:pt x="912" y="678"/>
                  </a:lnTo>
                  <a:lnTo>
                    <a:pt x="912" y="1214"/>
                  </a:lnTo>
                  <a:lnTo>
                    <a:pt x="911" y="1226"/>
                  </a:lnTo>
                  <a:lnTo>
                    <a:pt x="904" y="1235"/>
                  </a:lnTo>
                  <a:lnTo>
                    <a:pt x="896" y="1241"/>
                  </a:lnTo>
                  <a:lnTo>
                    <a:pt x="884" y="1243"/>
                  </a:lnTo>
                  <a:lnTo>
                    <a:pt x="884" y="1243"/>
                  </a:lnTo>
                  <a:lnTo>
                    <a:pt x="393" y="1243"/>
                  </a:lnTo>
                  <a:lnTo>
                    <a:pt x="381" y="1241"/>
                  </a:lnTo>
                  <a:lnTo>
                    <a:pt x="372" y="1235"/>
                  </a:lnTo>
                  <a:lnTo>
                    <a:pt x="367" y="1226"/>
                  </a:lnTo>
                  <a:lnTo>
                    <a:pt x="364" y="1214"/>
                  </a:lnTo>
                  <a:lnTo>
                    <a:pt x="364" y="678"/>
                  </a:lnTo>
                  <a:lnTo>
                    <a:pt x="367" y="666"/>
                  </a:lnTo>
                  <a:lnTo>
                    <a:pt x="372" y="657"/>
                  </a:lnTo>
                  <a:lnTo>
                    <a:pt x="381" y="651"/>
                  </a:lnTo>
                  <a:lnTo>
                    <a:pt x="393" y="649"/>
                  </a:lnTo>
                  <a:close/>
                  <a:moveTo>
                    <a:pt x="639" y="185"/>
                  </a:moveTo>
                  <a:lnTo>
                    <a:pt x="639" y="259"/>
                  </a:lnTo>
                  <a:lnTo>
                    <a:pt x="1308" y="259"/>
                  </a:lnTo>
                  <a:lnTo>
                    <a:pt x="1308" y="185"/>
                  </a:lnTo>
                  <a:lnTo>
                    <a:pt x="639" y="185"/>
                  </a:lnTo>
                  <a:close/>
                  <a:moveTo>
                    <a:pt x="1531" y="159"/>
                  </a:moveTo>
                  <a:lnTo>
                    <a:pt x="1510" y="163"/>
                  </a:lnTo>
                  <a:lnTo>
                    <a:pt x="1493" y="172"/>
                  </a:lnTo>
                  <a:lnTo>
                    <a:pt x="1480" y="186"/>
                  </a:lnTo>
                  <a:lnTo>
                    <a:pt x="1470" y="204"/>
                  </a:lnTo>
                  <a:lnTo>
                    <a:pt x="1467" y="225"/>
                  </a:lnTo>
                  <a:lnTo>
                    <a:pt x="1470" y="245"/>
                  </a:lnTo>
                  <a:lnTo>
                    <a:pt x="1480" y="262"/>
                  </a:lnTo>
                  <a:lnTo>
                    <a:pt x="1493" y="276"/>
                  </a:lnTo>
                  <a:lnTo>
                    <a:pt x="1510" y="285"/>
                  </a:lnTo>
                  <a:lnTo>
                    <a:pt x="1531" y="289"/>
                  </a:lnTo>
                  <a:lnTo>
                    <a:pt x="1552" y="285"/>
                  </a:lnTo>
                  <a:lnTo>
                    <a:pt x="1569" y="276"/>
                  </a:lnTo>
                  <a:lnTo>
                    <a:pt x="1582" y="262"/>
                  </a:lnTo>
                  <a:lnTo>
                    <a:pt x="1592" y="245"/>
                  </a:lnTo>
                  <a:lnTo>
                    <a:pt x="1595" y="225"/>
                  </a:lnTo>
                  <a:lnTo>
                    <a:pt x="1592" y="204"/>
                  </a:lnTo>
                  <a:lnTo>
                    <a:pt x="1582" y="186"/>
                  </a:lnTo>
                  <a:lnTo>
                    <a:pt x="1569" y="172"/>
                  </a:lnTo>
                  <a:lnTo>
                    <a:pt x="1552" y="163"/>
                  </a:lnTo>
                  <a:lnTo>
                    <a:pt x="1531" y="159"/>
                  </a:lnTo>
                  <a:close/>
                  <a:moveTo>
                    <a:pt x="250" y="0"/>
                  </a:moveTo>
                  <a:lnTo>
                    <a:pt x="1696" y="0"/>
                  </a:lnTo>
                  <a:lnTo>
                    <a:pt x="1736" y="4"/>
                  </a:lnTo>
                  <a:lnTo>
                    <a:pt x="1774" y="13"/>
                  </a:lnTo>
                  <a:lnTo>
                    <a:pt x="1810" y="29"/>
                  </a:lnTo>
                  <a:lnTo>
                    <a:pt x="1843" y="49"/>
                  </a:lnTo>
                  <a:lnTo>
                    <a:pt x="1873" y="75"/>
                  </a:lnTo>
                  <a:lnTo>
                    <a:pt x="1897" y="105"/>
                  </a:lnTo>
                  <a:lnTo>
                    <a:pt x="1917" y="138"/>
                  </a:lnTo>
                  <a:lnTo>
                    <a:pt x="1932" y="174"/>
                  </a:lnTo>
                  <a:lnTo>
                    <a:pt x="1942" y="214"/>
                  </a:lnTo>
                  <a:lnTo>
                    <a:pt x="1946" y="254"/>
                  </a:lnTo>
                  <a:lnTo>
                    <a:pt x="1946" y="2364"/>
                  </a:lnTo>
                  <a:lnTo>
                    <a:pt x="1924" y="2368"/>
                  </a:lnTo>
                  <a:lnTo>
                    <a:pt x="1906" y="2372"/>
                  </a:lnTo>
                  <a:lnTo>
                    <a:pt x="1890" y="2377"/>
                  </a:lnTo>
                  <a:lnTo>
                    <a:pt x="1868" y="2387"/>
                  </a:lnTo>
                  <a:lnTo>
                    <a:pt x="1849" y="2400"/>
                  </a:lnTo>
                  <a:lnTo>
                    <a:pt x="1831" y="2365"/>
                  </a:lnTo>
                  <a:lnTo>
                    <a:pt x="1813" y="2328"/>
                  </a:lnTo>
                  <a:lnTo>
                    <a:pt x="1794" y="2290"/>
                  </a:lnTo>
                  <a:lnTo>
                    <a:pt x="1775" y="2253"/>
                  </a:lnTo>
                  <a:lnTo>
                    <a:pt x="1760" y="2218"/>
                  </a:lnTo>
                  <a:lnTo>
                    <a:pt x="1758" y="2217"/>
                  </a:lnTo>
                  <a:lnTo>
                    <a:pt x="1758" y="2216"/>
                  </a:lnTo>
                  <a:lnTo>
                    <a:pt x="1758" y="2216"/>
                  </a:lnTo>
                  <a:lnTo>
                    <a:pt x="1758" y="428"/>
                  </a:lnTo>
                  <a:lnTo>
                    <a:pt x="187" y="428"/>
                  </a:lnTo>
                  <a:lnTo>
                    <a:pt x="187" y="2822"/>
                  </a:lnTo>
                  <a:lnTo>
                    <a:pt x="1306" y="2822"/>
                  </a:lnTo>
                  <a:lnTo>
                    <a:pt x="1300" y="2838"/>
                  </a:lnTo>
                  <a:lnTo>
                    <a:pt x="1296" y="2854"/>
                  </a:lnTo>
                  <a:lnTo>
                    <a:pt x="1293" y="2873"/>
                  </a:lnTo>
                  <a:lnTo>
                    <a:pt x="1293" y="2898"/>
                  </a:lnTo>
                  <a:lnTo>
                    <a:pt x="1297" y="2926"/>
                  </a:lnTo>
                  <a:lnTo>
                    <a:pt x="1304" y="2954"/>
                  </a:lnTo>
                  <a:lnTo>
                    <a:pt x="1314" y="2980"/>
                  </a:lnTo>
                  <a:lnTo>
                    <a:pt x="1328" y="3007"/>
                  </a:lnTo>
                  <a:lnTo>
                    <a:pt x="1346" y="3031"/>
                  </a:lnTo>
                  <a:lnTo>
                    <a:pt x="1366" y="3052"/>
                  </a:lnTo>
                  <a:lnTo>
                    <a:pt x="1378" y="3067"/>
                  </a:lnTo>
                  <a:lnTo>
                    <a:pt x="1388" y="3079"/>
                  </a:lnTo>
                  <a:lnTo>
                    <a:pt x="1394" y="3085"/>
                  </a:lnTo>
                  <a:lnTo>
                    <a:pt x="1401" y="3093"/>
                  </a:lnTo>
                  <a:lnTo>
                    <a:pt x="1410" y="3104"/>
                  </a:lnTo>
                  <a:lnTo>
                    <a:pt x="1420" y="3119"/>
                  </a:lnTo>
                  <a:lnTo>
                    <a:pt x="1434" y="3138"/>
                  </a:lnTo>
                  <a:lnTo>
                    <a:pt x="1449" y="3162"/>
                  </a:lnTo>
                  <a:lnTo>
                    <a:pt x="1466" y="3192"/>
                  </a:lnTo>
                  <a:lnTo>
                    <a:pt x="1470" y="3202"/>
                  </a:lnTo>
                  <a:lnTo>
                    <a:pt x="1476" y="3212"/>
                  </a:lnTo>
                  <a:lnTo>
                    <a:pt x="1485" y="3224"/>
                  </a:lnTo>
                  <a:lnTo>
                    <a:pt x="1498" y="3238"/>
                  </a:lnTo>
                  <a:lnTo>
                    <a:pt x="1515" y="3253"/>
                  </a:lnTo>
                  <a:lnTo>
                    <a:pt x="1537" y="3269"/>
                  </a:lnTo>
                  <a:lnTo>
                    <a:pt x="1564" y="3286"/>
                  </a:lnTo>
                  <a:lnTo>
                    <a:pt x="1598" y="3306"/>
                  </a:lnTo>
                  <a:lnTo>
                    <a:pt x="1640" y="3326"/>
                  </a:lnTo>
                  <a:lnTo>
                    <a:pt x="1691" y="3361"/>
                  </a:lnTo>
                  <a:lnTo>
                    <a:pt x="1742" y="3390"/>
                  </a:lnTo>
                  <a:lnTo>
                    <a:pt x="1790" y="3416"/>
                  </a:lnTo>
                  <a:lnTo>
                    <a:pt x="1838" y="3436"/>
                  </a:lnTo>
                  <a:lnTo>
                    <a:pt x="1806" y="3455"/>
                  </a:lnTo>
                  <a:lnTo>
                    <a:pt x="1771" y="3470"/>
                  </a:lnTo>
                  <a:lnTo>
                    <a:pt x="1734" y="3480"/>
                  </a:lnTo>
                  <a:lnTo>
                    <a:pt x="1696" y="3482"/>
                  </a:lnTo>
                  <a:lnTo>
                    <a:pt x="250" y="3482"/>
                  </a:lnTo>
                  <a:lnTo>
                    <a:pt x="210" y="3478"/>
                  </a:lnTo>
                  <a:lnTo>
                    <a:pt x="171" y="3469"/>
                  </a:lnTo>
                  <a:lnTo>
                    <a:pt x="136" y="3454"/>
                  </a:lnTo>
                  <a:lnTo>
                    <a:pt x="103" y="3433"/>
                  </a:lnTo>
                  <a:lnTo>
                    <a:pt x="74" y="3408"/>
                  </a:lnTo>
                  <a:lnTo>
                    <a:pt x="49" y="3379"/>
                  </a:lnTo>
                  <a:lnTo>
                    <a:pt x="28" y="3345"/>
                  </a:lnTo>
                  <a:lnTo>
                    <a:pt x="14" y="3309"/>
                  </a:lnTo>
                  <a:lnTo>
                    <a:pt x="3" y="3270"/>
                  </a:lnTo>
                  <a:lnTo>
                    <a:pt x="0" y="3228"/>
                  </a:lnTo>
                  <a:lnTo>
                    <a:pt x="0" y="254"/>
                  </a:lnTo>
                  <a:lnTo>
                    <a:pt x="3" y="214"/>
                  </a:lnTo>
                  <a:lnTo>
                    <a:pt x="14" y="174"/>
                  </a:lnTo>
                  <a:lnTo>
                    <a:pt x="28" y="138"/>
                  </a:lnTo>
                  <a:lnTo>
                    <a:pt x="49" y="105"/>
                  </a:lnTo>
                  <a:lnTo>
                    <a:pt x="74" y="75"/>
                  </a:lnTo>
                  <a:lnTo>
                    <a:pt x="103" y="49"/>
                  </a:lnTo>
                  <a:lnTo>
                    <a:pt x="136" y="29"/>
                  </a:lnTo>
                  <a:lnTo>
                    <a:pt x="171" y="13"/>
                  </a:lnTo>
                  <a:lnTo>
                    <a:pt x="210" y="4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7460460" y="2578100"/>
            <a:ext cx="1511300" cy="1498600"/>
            <a:chOff x="7289010" y="2578100"/>
            <a:chExt cx="1511300" cy="1498600"/>
          </a:xfrm>
        </p:grpSpPr>
        <p:sp>
          <p:nvSpPr>
            <p:cNvPr id="3" name="Oval 2"/>
            <p:cNvSpPr/>
            <p:nvPr/>
          </p:nvSpPr>
          <p:spPr>
            <a:xfrm>
              <a:off x="7289010" y="2578100"/>
              <a:ext cx="1511300" cy="1498600"/>
            </a:xfrm>
            <a:prstGeom prst="ellipse">
              <a:avLst/>
            </a:prstGeom>
            <a:noFill/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788"/>
            <p:cNvGrpSpPr>
              <a:grpSpLocks noChangeAspect="1"/>
            </p:cNvGrpSpPr>
            <p:nvPr/>
          </p:nvGrpSpPr>
          <p:grpSpPr bwMode="auto">
            <a:xfrm>
              <a:off x="7673135" y="3017044"/>
              <a:ext cx="743049" cy="611187"/>
              <a:chOff x="394" y="751"/>
              <a:chExt cx="3088" cy="2540"/>
            </a:xfrm>
            <a:solidFill>
              <a:schemeClr val="bg1"/>
            </a:solidFill>
          </p:grpSpPr>
          <p:sp>
            <p:nvSpPr>
              <p:cNvPr id="7" name="Freeform 790"/>
              <p:cNvSpPr>
                <a:spLocks/>
              </p:cNvSpPr>
              <p:nvPr/>
            </p:nvSpPr>
            <p:spPr bwMode="auto">
              <a:xfrm>
                <a:off x="896" y="751"/>
                <a:ext cx="949" cy="2084"/>
              </a:xfrm>
              <a:custGeom>
                <a:avLst/>
                <a:gdLst>
                  <a:gd name="T0" fmla="*/ 65 w 1899"/>
                  <a:gd name="T1" fmla="*/ 0 h 4168"/>
                  <a:gd name="T2" fmla="*/ 84 w 1899"/>
                  <a:gd name="T3" fmla="*/ 5 h 4168"/>
                  <a:gd name="T4" fmla="*/ 1861 w 1899"/>
                  <a:gd name="T5" fmla="*/ 710 h 4168"/>
                  <a:gd name="T6" fmla="*/ 1882 w 1899"/>
                  <a:gd name="T7" fmla="*/ 724 h 4168"/>
                  <a:gd name="T8" fmla="*/ 1895 w 1899"/>
                  <a:gd name="T9" fmla="*/ 744 h 4168"/>
                  <a:gd name="T10" fmla="*/ 1899 w 1899"/>
                  <a:gd name="T11" fmla="*/ 768 h 4168"/>
                  <a:gd name="T12" fmla="*/ 1899 w 1899"/>
                  <a:gd name="T13" fmla="*/ 4107 h 4168"/>
                  <a:gd name="T14" fmla="*/ 1897 w 1899"/>
                  <a:gd name="T15" fmla="*/ 4127 h 4168"/>
                  <a:gd name="T16" fmla="*/ 1887 w 1899"/>
                  <a:gd name="T17" fmla="*/ 4144 h 4168"/>
                  <a:gd name="T18" fmla="*/ 1873 w 1899"/>
                  <a:gd name="T19" fmla="*/ 4159 h 4168"/>
                  <a:gd name="T20" fmla="*/ 1856 w 1899"/>
                  <a:gd name="T21" fmla="*/ 4167 h 4168"/>
                  <a:gd name="T22" fmla="*/ 1837 w 1899"/>
                  <a:gd name="T23" fmla="*/ 4168 h 4168"/>
                  <a:gd name="T24" fmla="*/ 1826 w 1899"/>
                  <a:gd name="T25" fmla="*/ 4168 h 4168"/>
                  <a:gd name="T26" fmla="*/ 1813 w 1899"/>
                  <a:gd name="T27" fmla="*/ 4165 h 4168"/>
                  <a:gd name="T28" fmla="*/ 1674 w 1899"/>
                  <a:gd name="T29" fmla="*/ 4110 h 4168"/>
                  <a:gd name="T30" fmla="*/ 1526 w 1899"/>
                  <a:gd name="T31" fmla="*/ 4064 h 4168"/>
                  <a:gd name="T32" fmla="*/ 1371 w 1899"/>
                  <a:gd name="T33" fmla="*/ 4021 h 4168"/>
                  <a:gd name="T34" fmla="*/ 1204 w 1899"/>
                  <a:gd name="T35" fmla="*/ 3981 h 4168"/>
                  <a:gd name="T36" fmla="*/ 1032 w 1899"/>
                  <a:gd name="T37" fmla="*/ 3950 h 4168"/>
                  <a:gd name="T38" fmla="*/ 852 w 1899"/>
                  <a:gd name="T39" fmla="*/ 3922 h 4168"/>
                  <a:gd name="T40" fmla="*/ 663 w 1899"/>
                  <a:gd name="T41" fmla="*/ 3899 h 4168"/>
                  <a:gd name="T42" fmla="*/ 468 w 1899"/>
                  <a:gd name="T43" fmla="*/ 3880 h 4168"/>
                  <a:gd name="T44" fmla="*/ 268 w 1899"/>
                  <a:gd name="T45" fmla="*/ 3869 h 4168"/>
                  <a:gd name="T46" fmla="*/ 62 w 1899"/>
                  <a:gd name="T47" fmla="*/ 3862 h 4168"/>
                  <a:gd name="T48" fmla="*/ 37 w 1899"/>
                  <a:gd name="T49" fmla="*/ 3856 h 4168"/>
                  <a:gd name="T50" fmla="*/ 17 w 1899"/>
                  <a:gd name="T51" fmla="*/ 3843 h 4168"/>
                  <a:gd name="T52" fmla="*/ 4 w 1899"/>
                  <a:gd name="T53" fmla="*/ 3824 h 4168"/>
                  <a:gd name="T54" fmla="*/ 0 w 1899"/>
                  <a:gd name="T55" fmla="*/ 3800 h 4168"/>
                  <a:gd name="T56" fmla="*/ 0 w 1899"/>
                  <a:gd name="T57" fmla="*/ 61 h 4168"/>
                  <a:gd name="T58" fmla="*/ 4 w 1899"/>
                  <a:gd name="T59" fmla="*/ 43 h 4168"/>
                  <a:gd name="T60" fmla="*/ 13 w 1899"/>
                  <a:gd name="T61" fmla="*/ 24 h 4168"/>
                  <a:gd name="T62" fmla="*/ 28 w 1899"/>
                  <a:gd name="T63" fmla="*/ 11 h 4168"/>
                  <a:gd name="T64" fmla="*/ 45 w 1899"/>
                  <a:gd name="T65" fmla="*/ 2 h 4168"/>
                  <a:gd name="T66" fmla="*/ 65 w 1899"/>
                  <a:gd name="T67" fmla="*/ 0 h 4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99" h="4168">
                    <a:moveTo>
                      <a:pt x="65" y="0"/>
                    </a:moveTo>
                    <a:lnTo>
                      <a:pt x="84" y="5"/>
                    </a:lnTo>
                    <a:lnTo>
                      <a:pt x="1861" y="710"/>
                    </a:lnTo>
                    <a:lnTo>
                      <a:pt x="1882" y="724"/>
                    </a:lnTo>
                    <a:lnTo>
                      <a:pt x="1895" y="744"/>
                    </a:lnTo>
                    <a:lnTo>
                      <a:pt x="1899" y="768"/>
                    </a:lnTo>
                    <a:lnTo>
                      <a:pt x="1899" y="4107"/>
                    </a:lnTo>
                    <a:lnTo>
                      <a:pt x="1897" y="4127"/>
                    </a:lnTo>
                    <a:lnTo>
                      <a:pt x="1887" y="4144"/>
                    </a:lnTo>
                    <a:lnTo>
                      <a:pt x="1873" y="4159"/>
                    </a:lnTo>
                    <a:lnTo>
                      <a:pt x="1856" y="4167"/>
                    </a:lnTo>
                    <a:lnTo>
                      <a:pt x="1837" y="4168"/>
                    </a:lnTo>
                    <a:lnTo>
                      <a:pt x="1826" y="4168"/>
                    </a:lnTo>
                    <a:lnTo>
                      <a:pt x="1813" y="4165"/>
                    </a:lnTo>
                    <a:lnTo>
                      <a:pt x="1674" y="4110"/>
                    </a:lnTo>
                    <a:lnTo>
                      <a:pt x="1526" y="4064"/>
                    </a:lnTo>
                    <a:lnTo>
                      <a:pt x="1371" y="4021"/>
                    </a:lnTo>
                    <a:lnTo>
                      <a:pt x="1204" y="3981"/>
                    </a:lnTo>
                    <a:lnTo>
                      <a:pt x="1032" y="3950"/>
                    </a:lnTo>
                    <a:lnTo>
                      <a:pt x="852" y="3922"/>
                    </a:lnTo>
                    <a:lnTo>
                      <a:pt x="663" y="3899"/>
                    </a:lnTo>
                    <a:lnTo>
                      <a:pt x="468" y="3880"/>
                    </a:lnTo>
                    <a:lnTo>
                      <a:pt x="268" y="3869"/>
                    </a:lnTo>
                    <a:lnTo>
                      <a:pt x="62" y="3862"/>
                    </a:lnTo>
                    <a:lnTo>
                      <a:pt x="37" y="3856"/>
                    </a:lnTo>
                    <a:lnTo>
                      <a:pt x="17" y="3843"/>
                    </a:lnTo>
                    <a:lnTo>
                      <a:pt x="4" y="3824"/>
                    </a:lnTo>
                    <a:lnTo>
                      <a:pt x="0" y="3800"/>
                    </a:lnTo>
                    <a:lnTo>
                      <a:pt x="0" y="61"/>
                    </a:lnTo>
                    <a:lnTo>
                      <a:pt x="4" y="43"/>
                    </a:lnTo>
                    <a:lnTo>
                      <a:pt x="13" y="24"/>
                    </a:lnTo>
                    <a:lnTo>
                      <a:pt x="28" y="11"/>
                    </a:lnTo>
                    <a:lnTo>
                      <a:pt x="45" y="2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791"/>
              <p:cNvSpPr>
                <a:spLocks/>
              </p:cNvSpPr>
              <p:nvPr/>
            </p:nvSpPr>
            <p:spPr bwMode="auto">
              <a:xfrm>
                <a:off x="394" y="1044"/>
                <a:ext cx="3088" cy="2247"/>
              </a:xfrm>
              <a:custGeom>
                <a:avLst/>
                <a:gdLst>
                  <a:gd name="T0" fmla="*/ 6152 w 6176"/>
                  <a:gd name="T1" fmla="*/ 13 h 4494"/>
                  <a:gd name="T2" fmla="*/ 6176 w 6176"/>
                  <a:gd name="T3" fmla="*/ 62 h 4494"/>
                  <a:gd name="T4" fmla="*/ 6167 w 6176"/>
                  <a:gd name="T5" fmla="*/ 3997 h 4494"/>
                  <a:gd name="T6" fmla="*/ 6126 w 6176"/>
                  <a:gd name="T7" fmla="*/ 4025 h 4494"/>
                  <a:gd name="T8" fmla="*/ 5923 w 6176"/>
                  <a:gd name="T9" fmla="*/ 4010 h 4494"/>
                  <a:gd name="T10" fmla="*/ 5571 w 6176"/>
                  <a:gd name="T11" fmla="*/ 3991 h 4494"/>
                  <a:gd name="T12" fmla="*/ 5105 w 6176"/>
                  <a:gd name="T13" fmla="*/ 3989 h 4494"/>
                  <a:gd name="T14" fmla="*/ 4568 w 6176"/>
                  <a:gd name="T15" fmla="*/ 4028 h 4494"/>
                  <a:gd name="T16" fmla="*/ 4105 w 6176"/>
                  <a:gd name="T17" fmla="*/ 4113 h 4494"/>
                  <a:gd name="T18" fmla="*/ 3723 w 6176"/>
                  <a:gd name="T19" fmla="*/ 4240 h 4494"/>
                  <a:gd name="T20" fmla="*/ 3571 w 6176"/>
                  <a:gd name="T21" fmla="*/ 4315 h 4494"/>
                  <a:gd name="T22" fmla="*/ 3457 w 6176"/>
                  <a:gd name="T23" fmla="*/ 4371 h 4494"/>
                  <a:gd name="T24" fmla="*/ 3311 w 6176"/>
                  <a:gd name="T25" fmla="*/ 4436 h 4494"/>
                  <a:gd name="T26" fmla="*/ 3167 w 6176"/>
                  <a:gd name="T27" fmla="*/ 4483 h 4494"/>
                  <a:gd name="T28" fmla="*/ 3051 w 6176"/>
                  <a:gd name="T29" fmla="*/ 4490 h 4494"/>
                  <a:gd name="T30" fmla="*/ 2914 w 6176"/>
                  <a:gd name="T31" fmla="*/ 4455 h 4494"/>
                  <a:gd name="T32" fmla="*/ 2766 w 6176"/>
                  <a:gd name="T33" fmla="*/ 4393 h 4494"/>
                  <a:gd name="T34" fmla="*/ 2637 w 6176"/>
                  <a:gd name="T35" fmla="*/ 4331 h 4494"/>
                  <a:gd name="T36" fmla="*/ 2562 w 6176"/>
                  <a:gd name="T37" fmla="*/ 4292 h 4494"/>
                  <a:gd name="T38" fmla="*/ 2208 w 6176"/>
                  <a:gd name="T39" fmla="*/ 4150 h 4494"/>
                  <a:gd name="T40" fmla="*/ 1772 w 6176"/>
                  <a:gd name="T41" fmla="*/ 4051 h 4494"/>
                  <a:gd name="T42" fmla="*/ 1258 w 6176"/>
                  <a:gd name="T43" fmla="*/ 3997 h 4494"/>
                  <a:gd name="T44" fmla="*/ 738 w 6176"/>
                  <a:gd name="T45" fmla="*/ 3987 h 4494"/>
                  <a:gd name="T46" fmla="*/ 361 w 6176"/>
                  <a:gd name="T47" fmla="*/ 4002 h 4494"/>
                  <a:gd name="T48" fmla="*/ 69 w 6176"/>
                  <a:gd name="T49" fmla="*/ 4027 h 4494"/>
                  <a:gd name="T50" fmla="*/ 21 w 6176"/>
                  <a:gd name="T51" fmla="*/ 4010 h 4494"/>
                  <a:gd name="T52" fmla="*/ 0 w 6176"/>
                  <a:gd name="T53" fmla="*/ 3965 h 4494"/>
                  <a:gd name="T54" fmla="*/ 11 w 6176"/>
                  <a:gd name="T55" fmla="*/ 26 h 4494"/>
                  <a:gd name="T56" fmla="*/ 62 w 6176"/>
                  <a:gd name="T57" fmla="*/ 0 h 4494"/>
                  <a:gd name="T58" fmla="*/ 727 w 6176"/>
                  <a:gd name="T59" fmla="*/ 198 h 4494"/>
                  <a:gd name="T60" fmla="*/ 753 w 6176"/>
                  <a:gd name="T61" fmla="*/ 249 h 4494"/>
                  <a:gd name="T62" fmla="*/ 753 w 6176"/>
                  <a:gd name="T63" fmla="*/ 3499 h 4494"/>
                  <a:gd name="T64" fmla="*/ 755 w 6176"/>
                  <a:gd name="T65" fmla="*/ 3510 h 4494"/>
                  <a:gd name="T66" fmla="*/ 764 w 6176"/>
                  <a:gd name="T67" fmla="*/ 3524 h 4494"/>
                  <a:gd name="T68" fmla="*/ 905 w 6176"/>
                  <a:gd name="T69" fmla="*/ 3525 h 4494"/>
                  <a:gd name="T70" fmla="*/ 1230 w 6176"/>
                  <a:gd name="T71" fmla="*/ 3533 h 4494"/>
                  <a:gd name="T72" fmla="*/ 1618 w 6176"/>
                  <a:gd name="T73" fmla="*/ 3561 h 4494"/>
                  <a:gd name="T74" fmla="*/ 2038 w 6176"/>
                  <a:gd name="T75" fmla="*/ 3619 h 4494"/>
                  <a:gd name="T76" fmla="*/ 2457 w 6176"/>
                  <a:gd name="T77" fmla="*/ 3718 h 4494"/>
                  <a:gd name="T78" fmla="*/ 2848 w 6176"/>
                  <a:gd name="T79" fmla="*/ 3868 h 4494"/>
                  <a:gd name="T80" fmla="*/ 3210 w 6176"/>
                  <a:gd name="T81" fmla="*/ 3929 h 4494"/>
                  <a:gd name="T82" fmla="*/ 3584 w 6176"/>
                  <a:gd name="T83" fmla="*/ 3763 h 4494"/>
                  <a:gd name="T84" fmla="*/ 3998 w 6176"/>
                  <a:gd name="T85" fmla="*/ 3647 h 4494"/>
                  <a:gd name="T86" fmla="*/ 4420 w 6176"/>
                  <a:gd name="T87" fmla="*/ 3576 h 4494"/>
                  <a:gd name="T88" fmla="*/ 4822 w 6176"/>
                  <a:gd name="T89" fmla="*/ 3540 h 4494"/>
                  <a:gd name="T90" fmla="*/ 5171 w 6176"/>
                  <a:gd name="T91" fmla="*/ 3527 h 4494"/>
                  <a:gd name="T92" fmla="*/ 5393 w 6176"/>
                  <a:gd name="T93" fmla="*/ 3524 h 4494"/>
                  <a:gd name="T94" fmla="*/ 5420 w 6176"/>
                  <a:gd name="T95" fmla="*/ 3495 h 4494"/>
                  <a:gd name="T96" fmla="*/ 5423 w 6176"/>
                  <a:gd name="T97" fmla="*/ 3475 h 4494"/>
                  <a:gd name="T98" fmla="*/ 5437 w 6176"/>
                  <a:gd name="T99" fmla="*/ 213 h 4494"/>
                  <a:gd name="T100" fmla="*/ 6096 w 6176"/>
                  <a:gd name="T101" fmla="*/ 2 h 4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176" h="4494">
                    <a:moveTo>
                      <a:pt x="6114" y="0"/>
                    </a:moveTo>
                    <a:lnTo>
                      <a:pt x="6133" y="4"/>
                    </a:lnTo>
                    <a:lnTo>
                      <a:pt x="6152" y="13"/>
                    </a:lnTo>
                    <a:lnTo>
                      <a:pt x="6165" y="26"/>
                    </a:lnTo>
                    <a:lnTo>
                      <a:pt x="6173" y="43"/>
                    </a:lnTo>
                    <a:lnTo>
                      <a:pt x="6176" y="62"/>
                    </a:lnTo>
                    <a:lnTo>
                      <a:pt x="6176" y="3965"/>
                    </a:lnTo>
                    <a:lnTo>
                      <a:pt x="6174" y="3982"/>
                    </a:lnTo>
                    <a:lnTo>
                      <a:pt x="6167" y="3997"/>
                    </a:lnTo>
                    <a:lnTo>
                      <a:pt x="6156" y="4010"/>
                    </a:lnTo>
                    <a:lnTo>
                      <a:pt x="6141" y="4021"/>
                    </a:lnTo>
                    <a:lnTo>
                      <a:pt x="6126" y="4025"/>
                    </a:lnTo>
                    <a:lnTo>
                      <a:pt x="6107" y="4027"/>
                    </a:lnTo>
                    <a:lnTo>
                      <a:pt x="6021" y="4019"/>
                    </a:lnTo>
                    <a:lnTo>
                      <a:pt x="5923" y="4010"/>
                    </a:lnTo>
                    <a:lnTo>
                      <a:pt x="5815" y="4002"/>
                    </a:lnTo>
                    <a:lnTo>
                      <a:pt x="5697" y="3997"/>
                    </a:lnTo>
                    <a:lnTo>
                      <a:pt x="5571" y="3991"/>
                    </a:lnTo>
                    <a:lnTo>
                      <a:pt x="5438" y="3987"/>
                    </a:lnTo>
                    <a:lnTo>
                      <a:pt x="5300" y="3985"/>
                    </a:lnTo>
                    <a:lnTo>
                      <a:pt x="5105" y="3989"/>
                    </a:lnTo>
                    <a:lnTo>
                      <a:pt x="4918" y="3997"/>
                    </a:lnTo>
                    <a:lnTo>
                      <a:pt x="4740" y="4010"/>
                    </a:lnTo>
                    <a:lnTo>
                      <a:pt x="4568" y="4028"/>
                    </a:lnTo>
                    <a:lnTo>
                      <a:pt x="4405" y="4051"/>
                    </a:lnTo>
                    <a:lnTo>
                      <a:pt x="4251" y="4079"/>
                    </a:lnTo>
                    <a:lnTo>
                      <a:pt x="4105" y="4113"/>
                    </a:lnTo>
                    <a:lnTo>
                      <a:pt x="3968" y="4150"/>
                    </a:lnTo>
                    <a:lnTo>
                      <a:pt x="3839" y="4193"/>
                    </a:lnTo>
                    <a:lnTo>
                      <a:pt x="3723" y="4240"/>
                    </a:lnTo>
                    <a:lnTo>
                      <a:pt x="3614" y="4292"/>
                    </a:lnTo>
                    <a:lnTo>
                      <a:pt x="3598" y="4302"/>
                    </a:lnTo>
                    <a:lnTo>
                      <a:pt x="3571" y="4315"/>
                    </a:lnTo>
                    <a:lnTo>
                      <a:pt x="3539" y="4331"/>
                    </a:lnTo>
                    <a:lnTo>
                      <a:pt x="3500" y="4350"/>
                    </a:lnTo>
                    <a:lnTo>
                      <a:pt x="3457" y="4371"/>
                    </a:lnTo>
                    <a:lnTo>
                      <a:pt x="3410" y="4393"/>
                    </a:lnTo>
                    <a:lnTo>
                      <a:pt x="3362" y="4416"/>
                    </a:lnTo>
                    <a:lnTo>
                      <a:pt x="3311" y="4436"/>
                    </a:lnTo>
                    <a:lnTo>
                      <a:pt x="3262" y="4455"/>
                    </a:lnTo>
                    <a:lnTo>
                      <a:pt x="3214" y="4470"/>
                    </a:lnTo>
                    <a:lnTo>
                      <a:pt x="3167" y="4483"/>
                    </a:lnTo>
                    <a:lnTo>
                      <a:pt x="3126" y="4490"/>
                    </a:lnTo>
                    <a:lnTo>
                      <a:pt x="3088" y="4494"/>
                    </a:lnTo>
                    <a:lnTo>
                      <a:pt x="3051" y="4490"/>
                    </a:lnTo>
                    <a:lnTo>
                      <a:pt x="3009" y="4483"/>
                    </a:lnTo>
                    <a:lnTo>
                      <a:pt x="2963" y="4470"/>
                    </a:lnTo>
                    <a:lnTo>
                      <a:pt x="2914" y="4455"/>
                    </a:lnTo>
                    <a:lnTo>
                      <a:pt x="2865" y="4436"/>
                    </a:lnTo>
                    <a:lnTo>
                      <a:pt x="2815" y="4416"/>
                    </a:lnTo>
                    <a:lnTo>
                      <a:pt x="2766" y="4393"/>
                    </a:lnTo>
                    <a:lnTo>
                      <a:pt x="2719" y="4371"/>
                    </a:lnTo>
                    <a:lnTo>
                      <a:pt x="2676" y="4350"/>
                    </a:lnTo>
                    <a:lnTo>
                      <a:pt x="2637" y="4331"/>
                    </a:lnTo>
                    <a:lnTo>
                      <a:pt x="2605" y="4315"/>
                    </a:lnTo>
                    <a:lnTo>
                      <a:pt x="2579" y="4302"/>
                    </a:lnTo>
                    <a:lnTo>
                      <a:pt x="2562" y="4292"/>
                    </a:lnTo>
                    <a:lnTo>
                      <a:pt x="2453" y="4240"/>
                    </a:lnTo>
                    <a:lnTo>
                      <a:pt x="2335" y="4193"/>
                    </a:lnTo>
                    <a:lnTo>
                      <a:pt x="2208" y="4150"/>
                    </a:lnTo>
                    <a:lnTo>
                      <a:pt x="2071" y="4113"/>
                    </a:lnTo>
                    <a:lnTo>
                      <a:pt x="1925" y="4079"/>
                    </a:lnTo>
                    <a:lnTo>
                      <a:pt x="1772" y="4051"/>
                    </a:lnTo>
                    <a:lnTo>
                      <a:pt x="1609" y="4028"/>
                    </a:lnTo>
                    <a:lnTo>
                      <a:pt x="1436" y="4010"/>
                    </a:lnTo>
                    <a:lnTo>
                      <a:pt x="1258" y="3997"/>
                    </a:lnTo>
                    <a:lnTo>
                      <a:pt x="1071" y="3989"/>
                    </a:lnTo>
                    <a:lnTo>
                      <a:pt x="876" y="3985"/>
                    </a:lnTo>
                    <a:lnTo>
                      <a:pt x="738" y="3987"/>
                    </a:lnTo>
                    <a:lnTo>
                      <a:pt x="605" y="3991"/>
                    </a:lnTo>
                    <a:lnTo>
                      <a:pt x="479" y="3997"/>
                    </a:lnTo>
                    <a:lnTo>
                      <a:pt x="361" y="4002"/>
                    </a:lnTo>
                    <a:lnTo>
                      <a:pt x="253" y="4010"/>
                    </a:lnTo>
                    <a:lnTo>
                      <a:pt x="155" y="4019"/>
                    </a:lnTo>
                    <a:lnTo>
                      <a:pt x="69" y="4027"/>
                    </a:lnTo>
                    <a:lnTo>
                      <a:pt x="51" y="4025"/>
                    </a:lnTo>
                    <a:lnTo>
                      <a:pt x="36" y="4021"/>
                    </a:lnTo>
                    <a:lnTo>
                      <a:pt x="21" y="4010"/>
                    </a:lnTo>
                    <a:lnTo>
                      <a:pt x="9" y="3997"/>
                    </a:lnTo>
                    <a:lnTo>
                      <a:pt x="2" y="3982"/>
                    </a:lnTo>
                    <a:lnTo>
                      <a:pt x="0" y="3965"/>
                    </a:lnTo>
                    <a:lnTo>
                      <a:pt x="0" y="62"/>
                    </a:lnTo>
                    <a:lnTo>
                      <a:pt x="4" y="43"/>
                    </a:lnTo>
                    <a:lnTo>
                      <a:pt x="11" y="26"/>
                    </a:lnTo>
                    <a:lnTo>
                      <a:pt x="24" y="13"/>
                    </a:lnTo>
                    <a:lnTo>
                      <a:pt x="43" y="4"/>
                    </a:lnTo>
                    <a:lnTo>
                      <a:pt x="62" y="0"/>
                    </a:lnTo>
                    <a:lnTo>
                      <a:pt x="81" y="2"/>
                    </a:lnTo>
                    <a:lnTo>
                      <a:pt x="708" y="191"/>
                    </a:lnTo>
                    <a:lnTo>
                      <a:pt x="727" y="198"/>
                    </a:lnTo>
                    <a:lnTo>
                      <a:pt x="740" y="213"/>
                    </a:lnTo>
                    <a:lnTo>
                      <a:pt x="749" y="230"/>
                    </a:lnTo>
                    <a:lnTo>
                      <a:pt x="753" y="249"/>
                    </a:lnTo>
                    <a:lnTo>
                      <a:pt x="753" y="3497"/>
                    </a:lnTo>
                    <a:lnTo>
                      <a:pt x="753" y="3497"/>
                    </a:lnTo>
                    <a:lnTo>
                      <a:pt x="753" y="3499"/>
                    </a:lnTo>
                    <a:lnTo>
                      <a:pt x="753" y="3503"/>
                    </a:lnTo>
                    <a:lnTo>
                      <a:pt x="753" y="3507"/>
                    </a:lnTo>
                    <a:lnTo>
                      <a:pt x="755" y="3510"/>
                    </a:lnTo>
                    <a:lnTo>
                      <a:pt x="757" y="3516"/>
                    </a:lnTo>
                    <a:lnTo>
                      <a:pt x="760" y="3520"/>
                    </a:lnTo>
                    <a:lnTo>
                      <a:pt x="764" y="3524"/>
                    </a:lnTo>
                    <a:lnTo>
                      <a:pt x="768" y="3525"/>
                    </a:lnTo>
                    <a:lnTo>
                      <a:pt x="775" y="3525"/>
                    </a:lnTo>
                    <a:lnTo>
                      <a:pt x="905" y="3525"/>
                    </a:lnTo>
                    <a:lnTo>
                      <a:pt x="1006" y="3527"/>
                    </a:lnTo>
                    <a:lnTo>
                      <a:pt x="1114" y="3529"/>
                    </a:lnTo>
                    <a:lnTo>
                      <a:pt x="1230" y="3533"/>
                    </a:lnTo>
                    <a:lnTo>
                      <a:pt x="1354" y="3540"/>
                    </a:lnTo>
                    <a:lnTo>
                      <a:pt x="1483" y="3550"/>
                    </a:lnTo>
                    <a:lnTo>
                      <a:pt x="1618" y="3561"/>
                    </a:lnTo>
                    <a:lnTo>
                      <a:pt x="1757" y="3576"/>
                    </a:lnTo>
                    <a:lnTo>
                      <a:pt x="1895" y="3596"/>
                    </a:lnTo>
                    <a:lnTo>
                      <a:pt x="2038" y="3619"/>
                    </a:lnTo>
                    <a:lnTo>
                      <a:pt x="2178" y="3647"/>
                    </a:lnTo>
                    <a:lnTo>
                      <a:pt x="2318" y="3681"/>
                    </a:lnTo>
                    <a:lnTo>
                      <a:pt x="2457" y="3718"/>
                    </a:lnTo>
                    <a:lnTo>
                      <a:pt x="2592" y="3763"/>
                    </a:lnTo>
                    <a:lnTo>
                      <a:pt x="2723" y="3812"/>
                    </a:lnTo>
                    <a:lnTo>
                      <a:pt x="2848" y="3868"/>
                    </a:lnTo>
                    <a:lnTo>
                      <a:pt x="2966" y="3929"/>
                    </a:lnTo>
                    <a:lnTo>
                      <a:pt x="3088" y="4000"/>
                    </a:lnTo>
                    <a:lnTo>
                      <a:pt x="3210" y="3929"/>
                    </a:lnTo>
                    <a:lnTo>
                      <a:pt x="3328" y="3868"/>
                    </a:lnTo>
                    <a:lnTo>
                      <a:pt x="3453" y="3812"/>
                    </a:lnTo>
                    <a:lnTo>
                      <a:pt x="3584" y="3763"/>
                    </a:lnTo>
                    <a:lnTo>
                      <a:pt x="3719" y="3718"/>
                    </a:lnTo>
                    <a:lnTo>
                      <a:pt x="3858" y="3681"/>
                    </a:lnTo>
                    <a:lnTo>
                      <a:pt x="3998" y="3647"/>
                    </a:lnTo>
                    <a:lnTo>
                      <a:pt x="4139" y="3619"/>
                    </a:lnTo>
                    <a:lnTo>
                      <a:pt x="4281" y="3596"/>
                    </a:lnTo>
                    <a:lnTo>
                      <a:pt x="4420" y="3576"/>
                    </a:lnTo>
                    <a:lnTo>
                      <a:pt x="4558" y="3561"/>
                    </a:lnTo>
                    <a:lnTo>
                      <a:pt x="4691" y="3550"/>
                    </a:lnTo>
                    <a:lnTo>
                      <a:pt x="4822" y="3540"/>
                    </a:lnTo>
                    <a:lnTo>
                      <a:pt x="4946" y="3533"/>
                    </a:lnTo>
                    <a:lnTo>
                      <a:pt x="5062" y="3529"/>
                    </a:lnTo>
                    <a:lnTo>
                      <a:pt x="5171" y="3527"/>
                    </a:lnTo>
                    <a:lnTo>
                      <a:pt x="5272" y="3525"/>
                    </a:lnTo>
                    <a:lnTo>
                      <a:pt x="5373" y="3525"/>
                    </a:lnTo>
                    <a:lnTo>
                      <a:pt x="5393" y="3524"/>
                    </a:lnTo>
                    <a:lnTo>
                      <a:pt x="5407" y="3516"/>
                    </a:lnTo>
                    <a:lnTo>
                      <a:pt x="5416" y="3507"/>
                    </a:lnTo>
                    <a:lnTo>
                      <a:pt x="5420" y="3495"/>
                    </a:lnTo>
                    <a:lnTo>
                      <a:pt x="5423" y="3484"/>
                    </a:lnTo>
                    <a:lnTo>
                      <a:pt x="5423" y="3479"/>
                    </a:lnTo>
                    <a:lnTo>
                      <a:pt x="5423" y="3475"/>
                    </a:lnTo>
                    <a:lnTo>
                      <a:pt x="5423" y="249"/>
                    </a:lnTo>
                    <a:lnTo>
                      <a:pt x="5427" y="230"/>
                    </a:lnTo>
                    <a:lnTo>
                      <a:pt x="5437" y="213"/>
                    </a:lnTo>
                    <a:lnTo>
                      <a:pt x="5450" y="198"/>
                    </a:lnTo>
                    <a:lnTo>
                      <a:pt x="5468" y="191"/>
                    </a:lnTo>
                    <a:lnTo>
                      <a:pt x="6096" y="2"/>
                    </a:lnTo>
                    <a:lnTo>
                      <a:pt x="611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792"/>
              <p:cNvSpPr>
                <a:spLocks/>
              </p:cNvSpPr>
              <p:nvPr/>
            </p:nvSpPr>
            <p:spPr bwMode="auto">
              <a:xfrm>
                <a:off x="2030" y="751"/>
                <a:ext cx="950" cy="2084"/>
              </a:xfrm>
              <a:custGeom>
                <a:avLst/>
                <a:gdLst>
                  <a:gd name="T0" fmla="*/ 1835 w 1900"/>
                  <a:gd name="T1" fmla="*/ 0 h 4168"/>
                  <a:gd name="T2" fmla="*/ 1856 w 1900"/>
                  <a:gd name="T3" fmla="*/ 2 h 4168"/>
                  <a:gd name="T4" fmla="*/ 1872 w 1900"/>
                  <a:gd name="T5" fmla="*/ 11 h 4168"/>
                  <a:gd name="T6" fmla="*/ 1887 w 1900"/>
                  <a:gd name="T7" fmla="*/ 24 h 4168"/>
                  <a:gd name="T8" fmla="*/ 1897 w 1900"/>
                  <a:gd name="T9" fmla="*/ 43 h 4168"/>
                  <a:gd name="T10" fmla="*/ 1900 w 1900"/>
                  <a:gd name="T11" fmla="*/ 61 h 4168"/>
                  <a:gd name="T12" fmla="*/ 1900 w 1900"/>
                  <a:gd name="T13" fmla="*/ 3800 h 4168"/>
                  <a:gd name="T14" fmla="*/ 1895 w 1900"/>
                  <a:gd name="T15" fmla="*/ 3824 h 4168"/>
                  <a:gd name="T16" fmla="*/ 1884 w 1900"/>
                  <a:gd name="T17" fmla="*/ 3843 h 4168"/>
                  <a:gd name="T18" fmla="*/ 1863 w 1900"/>
                  <a:gd name="T19" fmla="*/ 3856 h 4168"/>
                  <a:gd name="T20" fmla="*/ 1839 w 1900"/>
                  <a:gd name="T21" fmla="*/ 3862 h 4168"/>
                  <a:gd name="T22" fmla="*/ 1633 w 1900"/>
                  <a:gd name="T23" fmla="*/ 3869 h 4168"/>
                  <a:gd name="T24" fmla="*/ 1432 w 1900"/>
                  <a:gd name="T25" fmla="*/ 3880 h 4168"/>
                  <a:gd name="T26" fmla="*/ 1238 w 1900"/>
                  <a:gd name="T27" fmla="*/ 3899 h 4168"/>
                  <a:gd name="T28" fmla="*/ 1048 w 1900"/>
                  <a:gd name="T29" fmla="*/ 3922 h 4168"/>
                  <a:gd name="T30" fmla="*/ 869 w 1900"/>
                  <a:gd name="T31" fmla="*/ 3950 h 4168"/>
                  <a:gd name="T32" fmla="*/ 696 w 1900"/>
                  <a:gd name="T33" fmla="*/ 3981 h 4168"/>
                  <a:gd name="T34" fmla="*/ 530 w 1900"/>
                  <a:gd name="T35" fmla="*/ 4021 h 4168"/>
                  <a:gd name="T36" fmla="*/ 374 w 1900"/>
                  <a:gd name="T37" fmla="*/ 4064 h 4168"/>
                  <a:gd name="T38" fmla="*/ 226 w 1900"/>
                  <a:gd name="T39" fmla="*/ 4110 h 4168"/>
                  <a:gd name="T40" fmla="*/ 88 w 1900"/>
                  <a:gd name="T41" fmla="*/ 4165 h 4168"/>
                  <a:gd name="T42" fmla="*/ 75 w 1900"/>
                  <a:gd name="T43" fmla="*/ 4168 h 4168"/>
                  <a:gd name="T44" fmla="*/ 63 w 1900"/>
                  <a:gd name="T45" fmla="*/ 4168 h 4168"/>
                  <a:gd name="T46" fmla="*/ 45 w 1900"/>
                  <a:gd name="T47" fmla="*/ 4167 h 4168"/>
                  <a:gd name="T48" fmla="*/ 28 w 1900"/>
                  <a:gd name="T49" fmla="*/ 4159 h 4168"/>
                  <a:gd name="T50" fmla="*/ 13 w 1900"/>
                  <a:gd name="T51" fmla="*/ 4144 h 4168"/>
                  <a:gd name="T52" fmla="*/ 3 w 1900"/>
                  <a:gd name="T53" fmla="*/ 4127 h 4168"/>
                  <a:gd name="T54" fmla="*/ 2 w 1900"/>
                  <a:gd name="T55" fmla="*/ 4107 h 4168"/>
                  <a:gd name="T56" fmla="*/ 0 w 1900"/>
                  <a:gd name="T57" fmla="*/ 768 h 4168"/>
                  <a:gd name="T58" fmla="*/ 5 w 1900"/>
                  <a:gd name="T59" fmla="*/ 744 h 4168"/>
                  <a:gd name="T60" fmla="*/ 18 w 1900"/>
                  <a:gd name="T61" fmla="*/ 724 h 4168"/>
                  <a:gd name="T62" fmla="*/ 39 w 1900"/>
                  <a:gd name="T63" fmla="*/ 710 h 4168"/>
                  <a:gd name="T64" fmla="*/ 1814 w 1900"/>
                  <a:gd name="T65" fmla="*/ 5 h 4168"/>
                  <a:gd name="T66" fmla="*/ 1835 w 1900"/>
                  <a:gd name="T67" fmla="*/ 0 h 4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00" h="4168">
                    <a:moveTo>
                      <a:pt x="1835" y="0"/>
                    </a:moveTo>
                    <a:lnTo>
                      <a:pt x="1856" y="2"/>
                    </a:lnTo>
                    <a:lnTo>
                      <a:pt x="1872" y="11"/>
                    </a:lnTo>
                    <a:lnTo>
                      <a:pt x="1887" y="24"/>
                    </a:lnTo>
                    <a:lnTo>
                      <a:pt x="1897" y="43"/>
                    </a:lnTo>
                    <a:lnTo>
                      <a:pt x="1900" y="61"/>
                    </a:lnTo>
                    <a:lnTo>
                      <a:pt x="1900" y="3800"/>
                    </a:lnTo>
                    <a:lnTo>
                      <a:pt x="1895" y="3824"/>
                    </a:lnTo>
                    <a:lnTo>
                      <a:pt x="1884" y="3843"/>
                    </a:lnTo>
                    <a:lnTo>
                      <a:pt x="1863" y="3856"/>
                    </a:lnTo>
                    <a:lnTo>
                      <a:pt x="1839" y="3862"/>
                    </a:lnTo>
                    <a:lnTo>
                      <a:pt x="1633" y="3869"/>
                    </a:lnTo>
                    <a:lnTo>
                      <a:pt x="1432" y="3880"/>
                    </a:lnTo>
                    <a:lnTo>
                      <a:pt x="1238" y="3899"/>
                    </a:lnTo>
                    <a:lnTo>
                      <a:pt x="1048" y="3922"/>
                    </a:lnTo>
                    <a:lnTo>
                      <a:pt x="869" y="3950"/>
                    </a:lnTo>
                    <a:lnTo>
                      <a:pt x="696" y="3981"/>
                    </a:lnTo>
                    <a:lnTo>
                      <a:pt x="530" y="4021"/>
                    </a:lnTo>
                    <a:lnTo>
                      <a:pt x="374" y="4064"/>
                    </a:lnTo>
                    <a:lnTo>
                      <a:pt x="226" y="4110"/>
                    </a:lnTo>
                    <a:lnTo>
                      <a:pt x="88" y="4165"/>
                    </a:lnTo>
                    <a:lnTo>
                      <a:pt x="75" y="4168"/>
                    </a:lnTo>
                    <a:lnTo>
                      <a:pt x="63" y="4168"/>
                    </a:lnTo>
                    <a:lnTo>
                      <a:pt x="45" y="4167"/>
                    </a:lnTo>
                    <a:lnTo>
                      <a:pt x="28" y="4159"/>
                    </a:lnTo>
                    <a:lnTo>
                      <a:pt x="13" y="4144"/>
                    </a:lnTo>
                    <a:lnTo>
                      <a:pt x="3" y="4127"/>
                    </a:lnTo>
                    <a:lnTo>
                      <a:pt x="2" y="4107"/>
                    </a:lnTo>
                    <a:lnTo>
                      <a:pt x="0" y="768"/>
                    </a:lnTo>
                    <a:lnTo>
                      <a:pt x="5" y="744"/>
                    </a:lnTo>
                    <a:lnTo>
                      <a:pt x="18" y="724"/>
                    </a:lnTo>
                    <a:lnTo>
                      <a:pt x="39" y="710"/>
                    </a:lnTo>
                    <a:lnTo>
                      <a:pt x="1814" y="5"/>
                    </a:lnTo>
                    <a:lnTo>
                      <a:pt x="183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9784560" y="2578100"/>
            <a:ext cx="1511300" cy="1498600"/>
            <a:chOff x="9613110" y="2578100"/>
            <a:chExt cx="1511300" cy="1498600"/>
          </a:xfrm>
          <a:solidFill>
            <a:schemeClr val="bg1"/>
          </a:solidFill>
        </p:grpSpPr>
        <p:sp>
          <p:nvSpPr>
            <p:cNvPr id="4" name="Oval 3"/>
            <p:cNvSpPr/>
            <p:nvPr/>
          </p:nvSpPr>
          <p:spPr>
            <a:xfrm>
              <a:off x="9613110" y="2578100"/>
              <a:ext cx="1511300" cy="1498600"/>
            </a:xfrm>
            <a:prstGeom prst="ellipse">
              <a:avLst/>
            </a:prstGeom>
            <a:noFill/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797"/>
            <p:cNvSpPr>
              <a:spLocks noEditPoints="1"/>
            </p:cNvSpPr>
            <p:nvPr/>
          </p:nvSpPr>
          <p:spPr bwMode="auto">
            <a:xfrm>
              <a:off x="9938547" y="3014663"/>
              <a:ext cx="860425" cy="625475"/>
            </a:xfrm>
            <a:custGeom>
              <a:avLst/>
              <a:gdLst>
                <a:gd name="T0" fmla="*/ 1111 w 3251"/>
                <a:gd name="T1" fmla="*/ 1903 h 2758"/>
                <a:gd name="T2" fmla="*/ 1099 w 3251"/>
                <a:gd name="T3" fmla="*/ 2008 h 2758"/>
                <a:gd name="T4" fmla="*/ 1010 w 3251"/>
                <a:gd name="T5" fmla="*/ 2021 h 2758"/>
                <a:gd name="T6" fmla="*/ 976 w 3251"/>
                <a:gd name="T7" fmla="*/ 1924 h 2758"/>
                <a:gd name="T8" fmla="*/ 1047 w 3251"/>
                <a:gd name="T9" fmla="*/ 1860 h 2758"/>
                <a:gd name="T10" fmla="*/ 961 w 3251"/>
                <a:gd name="T11" fmla="*/ 1850 h 2758"/>
                <a:gd name="T12" fmla="*/ 928 w 3251"/>
                <a:gd name="T13" fmla="*/ 1976 h 2758"/>
                <a:gd name="T14" fmla="*/ 999 w 3251"/>
                <a:gd name="T15" fmla="*/ 2076 h 2758"/>
                <a:gd name="T16" fmla="*/ 1112 w 3251"/>
                <a:gd name="T17" fmla="*/ 2063 h 2758"/>
                <a:gd name="T18" fmla="*/ 1165 w 3251"/>
                <a:gd name="T19" fmla="*/ 1948 h 2758"/>
                <a:gd name="T20" fmla="*/ 1112 w 3251"/>
                <a:gd name="T21" fmla="*/ 1832 h 2758"/>
                <a:gd name="T22" fmla="*/ 2730 w 3251"/>
                <a:gd name="T23" fmla="*/ 1700 h 2758"/>
                <a:gd name="T24" fmla="*/ 2639 w 3251"/>
                <a:gd name="T25" fmla="*/ 1787 h 2758"/>
                <a:gd name="T26" fmla="*/ 2651 w 3251"/>
                <a:gd name="T27" fmla="*/ 1927 h 2758"/>
                <a:gd name="T28" fmla="*/ 2756 w 3251"/>
                <a:gd name="T29" fmla="*/ 1991 h 2758"/>
                <a:gd name="T30" fmla="*/ 2860 w 3251"/>
                <a:gd name="T31" fmla="*/ 1927 h 2758"/>
                <a:gd name="T32" fmla="*/ 2872 w 3251"/>
                <a:gd name="T33" fmla="*/ 1787 h 2758"/>
                <a:gd name="T34" fmla="*/ 2781 w 3251"/>
                <a:gd name="T35" fmla="*/ 1700 h 2758"/>
                <a:gd name="T36" fmla="*/ 2847 w 3251"/>
                <a:gd name="T37" fmla="*/ 1639 h 2758"/>
                <a:gd name="T38" fmla="*/ 2944 w 3251"/>
                <a:gd name="T39" fmla="*/ 1771 h 2758"/>
                <a:gd name="T40" fmla="*/ 2932 w 3251"/>
                <a:gd name="T41" fmla="*/ 1950 h 2758"/>
                <a:gd name="T42" fmla="*/ 2818 w 3251"/>
                <a:gd name="T43" fmla="*/ 2063 h 2758"/>
                <a:gd name="T44" fmla="*/ 2665 w 3251"/>
                <a:gd name="T45" fmla="*/ 2049 h 2758"/>
                <a:gd name="T46" fmla="*/ 2568 w 3251"/>
                <a:gd name="T47" fmla="*/ 1916 h 2758"/>
                <a:gd name="T48" fmla="*/ 2580 w 3251"/>
                <a:gd name="T49" fmla="*/ 1738 h 2758"/>
                <a:gd name="T50" fmla="*/ 2693 w 3251"/>
                <a:gd name="T51" fmla="*/ 1625 h 2758"/>
                <a:gd name="T52" fmla="*/ 3055 w 3251"/>
                <a:gd name="T53" fmla="*/ 1129 h 2758"/>
                <a:gd name="T54" fmla="*/ 3055 w 3251"/>
                <a:gd name="T55" fmla="*/ 947 h 2758"/>
                <a:gd name="T56" fmla="*/ 3055 w 3251"/>
                <a:gd name="T57" fmla="*/ 764 h 2758"/>
                <a:gd name="T58" fmla="*/ 1924 w 3251"/>
                <a:gd name="T59" fmla="*/ 1761 h 2758"/>
                <a:gd name="T60" fmla="*/ 1962 w 3251"/>
                <a:gd name="T61" fmla="*/ 344 h 2758"/>
                <a:gd name="T62" fmla="*/ 2062 w 3251"/>
                <a:gd name="T63" fmla="*/ 438 h 2758"/>
                <a:gd name="T64" fmla="*/ 2062 w 3251"/>
                <a:gd name="T65" fmla="*/ 2047 h 2758"/>
                <a:gd name="T66" fmla="*/ 1962 w 3251"/>
                <a:gd name="T67" fmla="*/ 2142 h 2758"/>
                <a:gd name="T68" fmla="*/ 1243 w 3251"/>
                <a:gd name="T69" fmla="*/ 2163 h 2758"/>
                <a:gd name="T70" fmla="*/ 1246 w 3251"/>
                <a:gd name="T71" fmla="*/ 2250 h 2758"/>
                <a:gd name="T72" fmla="*/ 1277 w 3251"/>
                <a:gd name="T73" fmla="*/ 2363 h 2758"/>
                <a:gd name="T74" fmla="*/ 1364 w 3251"/>
                <a:gd name="T75" fmla="*/ 2451 h 2758"/>
                <a:gd name="T76" fmla="*/ 618 w 3251"/>
                <a:gd name="T77" fmla="*/ 2631 h 2758"/>
                <a:gd name="T78" fmla="*/ 727 w 3251"/>
                <a:gd name="T79" fmla="*/ 2439 h 2758"/>
                <a:gd name="T80" fmla="*/ 801 w 3251"/>
                <a:gd name="T81" fmla="*/ 2342 h 2758"/>
                <a:gd name="T82" fmla="*/ 827 w 3251"/>
                <a:gd name="T83" fmla="*/ 2229 h 2758"/>
                <a:gd name="T84" fmla="*/ 828 w 3251"/>
                <a:gd name="T85" fmla="*/ 2154 h 2758"/>
                <a:gd name="T86" fmla="*/ 84 w 3251"/>
                <a:gd name="T87" fmla="*/ 2133 h 2758"/>
                <a:gd name="T88" fmla="*/ 3 w 3251"/>
                <a:gd name="T89" fmla="*/ 2016 h 2758"/>
                <a:gd name="T90" fmla="*/ 24 w 3251"/>
                <a:gd name="T91" fmla="*/ 411 h 2758"/>
                <a:gd name="T92" fmla="*/ 138 w 3251"/>
                <a:gd name="T93" fmla="*/ 340 h 2758"/>
                <a:gd name="T94" fmla="*/ 2437 w 3251"/>
                <a:gd name="T95" fmla="*/ 334 h 2758"/>
                <a:gd name="T96" fmla="*/ 2363 w 3251"/>
                <a:gd name="T97" fmla="*/ 142 h 2758"/>
                <a:gd name="T98" fmla="*/ 3233 w 3251"/>
                <a:gd name="T99" fmla="*/ 21 h 2758"/>
                <a:gd name="T100" fmla="*/ 3249 w 3251"/>
                <a:gd name="T101" fmla="*/ 2705 h 2758"/>
                <a:gd name="T102" fmla="*/ 3190 w 3251"/>
                <a:gd name="T103" fmla="*/ 2758 h 2758"/>
                <a:gd name="T104" fmla="*/ 2249 w 3251"/>
                <a:gd name="T105" fmla="*/ 2722 h 2758"/>
                <a:gd name="T106" fmla="*/ 2249 w 3251"/>
                <a:gd name="T107" fmla="*/ 35 h 2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51" h="2758">
                  <a:moveTo>
                    <a:pt x="1047" y="1860"/>
                  </a:moveTo>
                  <a:lnTo>
                    <a:pt x="1066" y="1864"/>
                  </a:lnTo>
                  <a:lnTo>
                    <a:pt x="1084" y="1873"/>
                  </a:lnTo>
                  <a:lnTo>
                    <a:pt x="1099" y="1886"/>
                  </a:lnTo>
                  <a:lnTo>
                    <a:pt x="1111" y="1903"/>
                  </a:lnTo>
                  <a:lnTo>
                    <a:pt x="1118" y="1924"/>
                  </a:lnTo>
                  <a:lnTo>
                    <a:pt x="1121" y="1947"/>
                  </a:lnTo>
                  <a:lnTo>
                    <a:pt x="1118" y="1970"/>
                  </a:lnTo>
                  <a:lnTo>
                    <a:pt x="1111" y="1991"/>
                  </a:lnTo>
                  <a:lnTo>
                    <a:pt x="1099" y="2008"/>
                  </a:lnTo>
                  <a:lnTo>
                    <a:pt x="1084" y="2021"/>
                  </a:lnTo>
                  <a:lnTo>
                    <a:pt x="1066" y="2030"/>
                  </a:lnTo>
                  <a:lnTo>
                    <a:pt x="1047" y="2033"/>
                  </a:lnTo>
                  <a:lnTo>
                    <a:pt x="1027" y="2030"/>
                  </a:lnTo>
                  <a:lnTo>
                    <a:pt x="1010" y="2021"/>
                  </a:lnTo>
                  <a:lnTo>
                    <a:pt x="995" y="2008"/>
                  </a:lnTo>
                  <a:lnTo>
                    <a:pt x="983" y="1991"/>
                  </a:lnTo>
                  <a:lnTo>
                    <a:pt x="976" y="1970"/>
                  </a:lnTo>
                  <a:lnTo>
                    <a:pt x="973" y="1947"/>
                  </a:lnTo>
                  <a:lnTo>
                    <a:pt x="976" y="1924"/>
                  </a:lnTo>
                  <a:lnTo>
                    <a:pt x="983" y="1903"/>
                  </a:lnTo>
                  <a:lnTo>
                    <a:pt x="995" y="1886"/>
                  </a:lnTo>
                  <a:lnTo>
                    <a:pt x="1010" y="1873"/>
                  </a:lnTo>
                  <a:lnTo>
                    <a:pt x="1027" y="1864"/>
                  </a:lnTo>
                  <a:lnTo>
                    <a:pt x="1047" y="1860"/>
                  </a:lnTo>
                  <a:close/>
                  <a:moveTo>
                    <a:pt x="1046" y="1809"/>
                  </a:moveTo>
                  <a:lnTo>
                    <a:pt x="1022" y="1812"/>
                  </a:lnTo>
                  <a:lnTo>
                    <a:pt x="999" y="1820"/>
                  </a:lnTo>
                  <a:lnTo>
                    <a:pt x="979" y="1832"/>
                  </a:lnTo>
                  <a:lnTo>
                    <a:pt x="961" y="1850"/>
                  </a:lnTo>
                  <a:lnTo>
                    <a:pt x="947" y="1870"/>
                  </a:lnTo>
                  <a:lnTo>
                    <a:pt x="935" y="1894"/>
                  </a:lnTo>
                  <a:lnTo>
                    <a:pt x="928" y="1920"/>
                  </a:lnTo>
                  <a:lnTo>
                    <a:pt x="926" y="1948"/>
                  </a:lnTo>
                  <a:lnTo>
                    <a:pt x="928" y="1976"/>
                  </a:lnTo>
                  <a:lnTo>
                    <a:pt x="935" y="2002"/>
                  </a:lnTo>
                  <a:lnTo>
                    <a:pt x="946" y="2026"/>
                  </a:lnTo>
                  <a:lnTo>
                    <a:pt x="961" y="2045"/>
                  </a:lnTo>
                  <a:lnTo>
                    <a:pt x="979" y="2063"/>
                  </a:lnTo>
                  <a:lnTo>
                    <a:pt x="999" y="2076"/>
                  </a:lnTo>
                  <a:lnTo>
                    <a:pt x="1021" y="2084"/>
                  </a:lnTo>
                  <a:lnTo>
                    <a:pt x="1046" y="2086"/>
                  </a:lnTo>
                  <a:lnTo>
                    <a:pt x="1070" y="2084"/>
                  </a:lnTo>
                  <a:lnTo>
                    <a:pt x="1092" y="2076"/>
                  </a:lnTo>
                  <a:lnTo>
                    <a:pt x="1112" y="2063"/>
                  </a:lnTo>
                  <a:lnTo>
                    <a:pt x="1130" y="2045"/>
                  </a:lnTo>
                  <a:lnTo>
                    <a:pt x="1145" y="2026"/>
                  </a:lnTo>
                  <a:lnTo>
                    <a:pt x="1156" y="2002"/>
                  </a:lnTo>
                  <a:lnTo>
                    <a:pt x="1162" y="1976"/>
                  </a:lnTo>
                  <a:lnTo>
                    <a:pt x="1165" y="1948"/>
                  </a:lnTo>
                  <a:lnTo>
                    <a:pt x="1162" y="1920"/>
                  </a:lnTo>
                  <a:lnTo>
                    <a:pt x="1156" y="1894"/>
                  </a:lnTo>
                  <a:lnTo>
                    <a:pt x="1145" y="1870"/>
                  </a:lnTo>
                  <a:lnTo>
                    <a:pt x="1130" y="1850"/>
                  </a:lnTo>
                  <a:lnTo>
                    <a:pt x="1112" y="1832"/>
                  </a:lnTo>
                  <a:lnTo>
                    <a:pt x="1092" y="1820"/>
                  </a:lnTo>
                  <a:lnTo>
                    <a:pt x="1070" y="1812"/>
                  </a:lnTo>
                  <a:lnTo>
                    <a:pt x="1046" y="1809"/>
                  </a:lnTo>
                  <a:close/>
                  <a:moveTo>
                    <a:pt x="2756" y="1697"/>
                  </a:moveTo>
                  <a:lnTo>
                    <a:pt x="2730" y="1700"/>
                  </a:lnTo>
                  <a:lnTo>
                    <a:pt x="2706" y="1709"/>
                  </a:lnTo>
                  <a:lnTo>
                    <a:pt x="2685" y="1722"/>
                  </a:lnTo>
                  <a:lnTo>
                    <a:pt x="2666" y="1741"/>
                  </a:lnTo>
                  <a:lnTo>
                    <a:pt x="2651" y="1761"/>
                  </a:lnTo>
                  <a:lnTo>
                    <a:pt x="2639" y="1787"/>
                  </a:lnTo>
                  <a:lnTo>
                    <a:pt x="2632" y="1814"/>
                  </a:lnTo>
                  <a:lnTo>
                    <a:pt x="2629" y="1844"/>
                  </a:lnTo>
                  <a:lnTo>
                    <a:pt x="2632" y="1873"/>
                  </a:lnTo>
                  <a:lnTo>
                    <a:pt x="2639" y="1901"/>
                  </a:lnTo>
                  <a:lnTo>
                    <a:pt x="2651" y="1927"/>
                  </a:lnTo>
                  <a:lnTo>
                    <a:pt x="2666" y="1948"/>
                  </a:lnTo>
                  <a:lnTo>
                    <a:pt x="2685" y="1966"/>
                  </a:lnTo>
                  <a:lnTo>
                    <a:pt x="2706" y="1980"/>
                  </a:lnTo>
                  <a:lnTo>
                    <a:pt x="2730" y="1988"/>
                  </a:lnTo>
                  <a:lnTo>
                    <a:pt x="2756" y="1991"/>
                  </a:lnTo>
                  <a:lnTo>
                    <a:pt x="2781" y="1988"/>
                  </a:lnTo>
                  <a:lnTo>
                    <a:pt x="2805" y="1980"/>
                  </a:lnTo>
                  <a:lnTo>
                    <a:pt x="2826" y="1966"/>
                  </a:lnTo>
                  <a:lnTo>
                    <a:pt x="2845" y="1948"/>
                  </a:lnTo>
                  <a:lnTo>
                    <a:pt x="2860" y="1927"/>
                  </a:lnTo>
                  <a:lnTo>
                    <a:pt x="2872" y="1901"/>
                  </a:lnTo>
                  <a:lnTo>
                    <a:pt x="2879" y="1873"/>
                  </a:lnTo>
                  <a:lnTo>
                    <a:pt x="2882" y="1844"/>
                  </a:lnTo>
                  <a:lnTo>
                    <a:pt x="2879" y="1814"/>
                  </a:lnTo>
                  <a:lnTo>
                    <a:pt x="2872" y="1787"/>
                  </a:lnTo>
                  <a:lnTo>
                    <a:pt x="2860" y="1761"/>
                  </a:lnTo>
                  <a:lnTo>
                    <a:pt x="2845" y="1741"/>
                  </a:lnTo>
                  <a:lnTo>
                    <a:pt x="2826" y="1722"/>
                  </a:lnTo>
                  <a:lnTo>
                    <a:pt x="2805" y="1709"/>
                  </a:lnTo>
                  <a:lnTo>
                    <a:pt x="2781" y="1700"/>
                  </a:lnTo>
                  <a:lnTo>
                    <a:pt x="2756" y="1697"/>
                  </a:lnTo>
                  <a:close/>
                  <a:moveTo>
                    <a:pt x="2756" y="1614"/>
                  </a:moveTo>
                  <a:lnTo>
                    <a:pt x="2788" y="1617"/>
                  </a:lnTo>
                  <a:lnTo>
                    <a:pt x="2818" y="1625"/>
                  </a:lnTo>
                  <a:lnTo>
                    <a:pt x="2847" y="1639"/>
                  </a:lnTo>
                  <a:lnTo>
                    <a:pt x="2873" y="1658"/>
                  </a:lnTo>
                  <a:lnTo>
                    <a:pt x="2896" y="1681"/>
                  </a:lnTo>
                  <a:lnTo>
                    <a:pt x="2916" y="1708"/>
                  </a:lnTo>
                  <a:lnTo>
                    <a:pt x="2932" y="1738"/>
                  </a:lnTo>
                  <a:lnTo>
                    <a:pt x="2944" y="1771"/>
                  </a:lnTo>
                  <a:lnTo>
                    <a:pt x="2951" y="1807"/>
                  </a:lnTo>
                  <a:lnTo>
                    <a:pt x="2954" y="1844"/>
                  </a:lnTo>
                  <a:lnTo>
                    <a:pt x="2951" y="1881"/>
                  </a:lnTo>
                  <a:lnTo>
                    <a:pt x="2944" y="1916"/>
                  </a:lnTo>
                  <a:lnTo>
                    <a:pt x="2932" y="1950"/>
                  </a:lnTo>
                  <a:lnTo>
                    <a:pt x="2916" y="1980"/>
                  </a:lnTo>
                  <a:lnTo>
                    <a:pt x="2896" y="2007"/>
                  </a:lnTo>
                  <a:lnTo>
                    <a:pt x="2873" y="2030"/>
                  </a:lnTo>
                  <a:lnTo>
                    <a:pt x="2847" y="2049"/>
                  </a:lnTo>
                  <a:lnTo>
                    <a:pt x="2818" y="2063"/>
                  </a:lnTo>
                  <a:lnTo>
                    <a:pt x="2788" y="2071"/>
                  </a:lnTo>
                  <a:lnTo>
                    <a:pt x="2756" y="2075"/>
                  </a:lnTo>
                  <a:lnTo>
                    <a:pt x="2724" y="2071"/>
                  </a:lnTo>
                  <a:lnTo>
                    <a:pt x="2693" y="2063"/>
                  </a:lnTo>
                  <a:lnTo>
                    <a:pt x="2665" y="2049"/>
                  </a:lnTo>
                  <a:lnTo>
                    <a:pt x="2639" y="2030"/>
                  </a:lnTo>
                  <a:lnTo>
                    <a:pt x="2616" y="2007"/>
                  </a:lnTo>
                  <a:lnTo>
                    <a:pt x="2596" y="1980"/>
                  </a:lnTo>
                  <a:lnTo>
                    <a:pt x="2580" y="1950"/>
                  </a:lnTo>
                  <a:lnTo>
                    <a:pt x="2568" y="1916"/>
                  </a:lnTo>
                  <a:lnTo>
                    <a:pt x="2560" y="1881"/>
                  </a:lnTo>
                  <a:lnTo>
                    <a:pt x="2558" y="1844"/>
                  </a:lnTo>
                  <a:lnTo>
                    <a:pt x="2560" y="1807"/>
                  </a:lnTo>
                  <a:lnTo>
                    <a:pt x="2568" y="1771"/>
                  </a:lnTo>
                  <a:lnTo>
                    <a:pt x="2580" y="1738"/>
                  </a:lnTo>
                  <a:lnTo>
                    <a:pt x="2596" y="1708"/>
                  </a:lnTo>
                  <a:lnTo>
                    <a:pt x="2616" y="1681"/>
                  </a:lnTo>
                  <a:lnTo>
                    <a:pt x="2639" y="1658"/>
                  </a:lnTo>
                  <a:lnTo>
                    <a:pt x="2665" y="1639"/>
                  </a:lnTo>
                  <a:lnTo>
                    <a:pt x="2693" y="1625"/>
                  </a:lnTo>
                  <a:lnTo>
                    <a:pt x="2724" y="1617"/>
                  </a:lnTo>
                  <a:lnTo>
                    <a:pt x="2756" y="1614"/>
                  </a:lnTo>
                  <a:close/>
                  <a:moveTo>
                    <a:pt x="2437" y="1019"/>
                  </a:moveTo>
                  <a:lnTo>
                    <a:pt x="3055" y="1019"/>
                  </a:lnTo>
                  <a:lnTo>
                    <a:pt x="3055" y="1129"/>
                  </a:lnTo>
                  <a:lnTo>
                    <a:pt x="2437" y="1129"/>
                  </a:lnTo>
                  <a:lnTo>
                    <a:pt x="2437" y="1019"/>
                  </a:lnTo>
                  <a:close/>
                  <a:moveTo>
                    <a:pt x="2437" y="836"/>
                  </a:moveTo>
                  <a:lnTo>
                    <a:pt x="3055" y="836"/>
                  </a:lnTo>
                  <a:lnTo>
                    <a:pt x="3055" y="947"/>
                  </a:lnTo>
                  <a:lnTo>
                    <a:pt x="2437" y="947"/>
                  </a:lnTo>
                  <a:lnTo>
                    <a:pt x="2437" y="836"/>
                  </a:lnTo>
                  <a:close/>
                  <a:moveTo>
                    <a:pt x="2437" y="653"/>
                  </a:moveTo>
                  <a:lnTo>
                    <a:pt x="3055" y="653"/>
                  </a:lnTo>
                  <a:lnTo>
                    <a:pt x="3055" y="764"/>
                  </a:lnTo>
                  <a:lnTo>
                    <a:pt x="2437" y="764"/>
                  </a:lnTo>
                  <a:lnTo>
                    <a:pt x="2437" y="653"/>
                  </a:lnTo>
                  <a:close/>
                  <a:moveTo>
                    <a:pt x="148" y="511"/>
                  </a:moveTo>
                  <a:lnTo>
                    <a:pt x="148" y="1761"/>
                  </a:lnTo>
                  <a:lnTo>
                    <a:pt x="1924" y="1761"/>
                  </a:lnTo>
                  <a:lnTo>
                    <a:pt x="1924" y="511"/>
                  </a:lnTo>
                  <a:lnTo>
                    <a:pt x="148" y="511"/>
                  </a:lnTo>
                  <a:close/>
                  <a:moveTo>
                    <a:pt x="138" y="340"/>
                  </a:moveTo>
                  <a:lnTo>
                    <a:pt x="1934" y="340"/>
                  </a:lnTo>
                  <a:lnTo>
                    <a:pt x="1962" y="344"/>
                  </a:lnTo>
                  <a:lnTo>
                    <a:pt x="1988" y="353"/>
                  </a:lnTo>
                  <a:lnTo>
                    <a:pt x="2012" y="368"/>
                  </a:lnTo>
                  <a:lnTo>
                    <a:pt x="2032" y="387"/>
                  </a:lnTo>
                  <a:lnTo>
                    <a:pt x="2049" y="411"/>
                  </a:lnTo>
                  <a:lnTo>
                    <a:pt x="2062" y="438"/>
                  </a:lnTo>
                  <a:lnTo>
                    <a:pt x="2070" y="469"/>
                  </a:lnTo>
                  <a:lnTo>
                    <a:pt x="2073" y="502"/>
                  </a:lnTo>
                  <a:lnTo>
                    <a:pt x="2073" y="1984"/>
                  </a:lnTo>
                  <a:lnTo>
                    <a:pt x="2070" y="2016"/>
                  </a:lnTo>
                  <a:lnTo>
                    <a:pt x="2062" y="2047"/>
                  </a:lnTo>
                  <a:lnTo>
                    <a:pt x="2049" y="2075"/>
                  </a:lnTo>
                  <a:lnTo>
                    <a:pt x="2032" y="2098"/>
                  </a:lnTo>
                  <a:lnTo>
                    <a:pt x="2012" y="2118"/>
                  </a:lnTo>
                  <a:lnTo>
                    <a:pt x="1988" y="2133"/>
                  </a:lnTo>
                  <a:lnTo>
                    <a:pt x="1962" y="2142"/>
                  </a:lnTo>
                  <a:lnTo>
                    <a:pt x="1934" y="2146"/>
                  </a:lnTo>
                  <a:lnTo>
                    <a:pt x="1245" y="2146"/>
                  </a:lnTo>
                  <a:lnTo>
                    <a:pt x="1244" y="2148"/>
                  </a:lnTo>
                  <a:lnTo>
                    <a:pt x="1244" y="2154"/>
                  </a:lnTo>
                  <a:lnTo>
                    <a:pt x="1243" y="2163"/>
                  </a:lnTo>
                  <a:lnTo>
                    <a:pt x="1243" y="2176"/>
                  </a:lnTo>
                  <a:lnTo>
                    <a:pt x="1242" y="2192"/>
                  </a:lnTo>
                  <a:lnTo>
                    <a:pt x="1243" y="2210"/>
                  </a:lnTo>
                  <a:lnTo>
                    <a:pt x="1244" y="2229"/>
                  </a:lnTo>
                  <a:lnTo>
                    <a:pt x="1246" y="2250"/>
                  </a:lnTo>
                  <a:lnTo>
                    <a:pt x="1249" y="2272"/>
                  </a:lnTo>
                  <a:lnTo>
                    <a:pt x="1253" y="2296"/>
                  </a:lnTo>
                  <a:lnTo>
                    <a:pt x="1259" y="2319"/>
                  </a:lnTo>
                  <a:lnTo>
                    <a:pt x="1267" y="2341"/>
                  </a:lnTo>
                  <a:lnTo>
                    <a:pt x="1277" y="2363"/>
                  </a:lnTo>
                  <a:lnTo>
                    <a:pt x="1289" y="2385"/>
                  </a:lnTo>
                  <a:lnTo>
                    <a:pt x="1303" y="2405"/>
                  </a:lnTo>
                  <a:lnTo>
                    <a:pt x="1321" y="2423"/>
                  </a:lnTo>
                  <a:lnTo>
                    <a:pt x="1341" y="2438"/>
                  </a:lnTo>
                  <a:lnTo>
                    <a:pt x="1364" y="2451"/>
                  </a:lnTo>
                  <a:lnTo>
                    <a:pt x="1391" y="2461"/>
                  </a:lnTo>
                  <a:lnTo>
                    <a:pt x="1421" y="2467"/>
                  </a:lnTo>
                  <a:lnTo>
                    <a:pt x="1454" y="2469"/>
                  </a:lnTo>
                  <a:lnTo>
                    <a:pt x="1454" y="2631"/>
                  </a:lnTo>
                  <a:lnTo>
                    <a:pt x="618" y="2631"/>
                  </a:lnTo>
                  <a:lnTo>
                    <a:pt x="618" y="2469"/>
                  </a:lnTo>
                  <a:lnTo>
                    <a:pt x="651" y="2467"/>
                  </a:lnTo>
                  <a:lnTo>
                    <a:pt x="679" y="2461"/>
                  </a:lnTo>
                  <a:lnTo>
                    <a:pt x="705" y="2452"/>
                  </a:lnTo>
                  <a:lnTo>
                    <a:pt x="727" y="2439"/>
                  </a:lnTo>
                  <a:lnTo>
                    <a:pt x="747" y="2423"/>
                  </a:lnTo>
                  <a:lnTo>
                    <a:pt x="764" y="2405"/>
                  </a:lnTo>
                  <a:lnTo>
                    <a:pt x="778" y="2385"/>
                  </a:lnTo>
                  <a:lnTo>
                    <a:pt x="791" y="2364"/>
                  </a:lnTo>
                  <a:lnTo>
                    <a:pt x="801" y="2342"/>
                  </a:lnTo>
                  <a:lnTo>
                    <a:pt x="809" y="2319"/>
                  </a:lnTo>
                  <a:lnTo>
                    <a:pt x="815" y="2296"/>
                  </a:lnTo>
                  <a:lnTo>
                    <a:pt x="820" y="2272"/>
                  </a:lnTo>
                  <a:lnTo>
                    <a:pt x="823" y="2250"/>
                  </a:lnTo>
                  <a:lnTo>
                    <a:pt x="827" y="2229"/>
                  </a:lnTo>
                  <a:lnTo>
                    <a:pt x="828" y="2210"/>
                  </a:lnTo>
                  <a:lnTo>
                    <a:pt x="829" y="2192"/>
                  </a:lnTo>
                  <a:lnTo>
                    <a:pt x="829" y="2176"/>
                  </a:lnTo>
                  <a:lnTo>
                    <a:pt x="829" y="2163"/>
                  </a:lnTo>
                  <a:lnTo>
                    <a:pt x="828" y="2154"/>
                  </a:lnTo>
                  <a:lnTo>
                    <a:pt x="828" y="2148"/>
                  </a:lnTo>
                  <a:lnTo>
                    <a:pt x="828" y="2146"/>
                  </a:lnTo>
                  <a:lnTo>
                    <a:pt x="138" y="2146"/>
                  </a:lnTo>
                  <a:lnTo>
                    <a:pt x="110" y="2142"/>
                  </a:lnTo>
                  <a:lnTo>
                    <a:pt x="84" y="2133"/>
                  </a:lnTo>
                  <a:lnTo>
                    <a:pt x="61" y="2118"/>
                  </a:lnTo>
                  <a:lnTo>
                    <a:pt x="40" y="2098"/>
                  </a:lnTo>
                  <a:lnTo>
                    <a:pt x="24" y="2075"/>
                  </a:lnTo>
                  <a:lnTo>
                    <a:pt x="11" y="2047"/>
                  </a:lnTo>
                  <a:lnTo>
                    <a:pt x="3" y="2016"/>
                  </a:lnTo>
                  <a:lnTo>
                    <a:pt x="0" y="1984"/>
                  </a:lnTo>
                  <a:lnTo>
                    <a:pt x="0" y="502"/>
                  </a:lnTo>
                  <a:lnTo>
                    <a:pt x="3" y="469"/>
                  </a:lnTo>
                  <a:lnTo>
                    <a:pt x="11" y="438"/>
                  </a:lnTo>
                  <a:lnTo>
                    <a:pt x="24" y="411"/>
                  </a:lnTo>
                  <a:lnTo>
                    <a:pt x="40" y="387"/>
                  </a:lnTo>
                  <a:lnTo>
                    <a:pt x="61" y="368"/>
                  </a:lnTo>
                  <a:lnTo>
                    <a:pt x="84" y="353"/>
                  </a:lnTo>
                  <a:lnTo>
                    <a:pt x="110" y="344"/>
                  </a:lnTo>
                  <a:lnTo>
                    <a:pt x="138" y="340"/>
                  </a:lnTo>
                  <a:close/>
                  <a:moveTo>
                    <a:pt x="2437" y="334"/>
                  </a:moveTo>
                  <a:lnTo>
                    <a:pt x="3054" y="334"/>
                  </a:lnTo>
                  <a:lnTo>
                    <a:pt x="3054" y="578"/>
                  </a:lnTo>
                  <a:lnTo>
                    <a:pt x="2437" y="578"/>
                  </a:lnTo>
                  <a:lnTo>
                    <a:pt x="2437" y="334"/>
                  </a:lnTo>
                  <a:close/>
                  <a:moveTo>
                    <a:pt x="2363" y="142"/>
                  </a:moveTo>
                  <a:lnTo>
                    <a:pt x="2363" y="2615"/>
                  </a:lnTo>
                  <a:lnTo>
                    <a:pt x="3129" y="2615"/>
                  </a:lnTo>
                  <a:lnTo>
                    <a:pt x="3129" y="142"/>
                  </a:lnTo>
                  <a:lnTo>
                    <a:pt x="2363" y="142"/>
                  </a:lnTo>
                  <a:close/>
                  <a:moveTo>
                    <a:pt x="2302" y="0"/>
                  </a:moveTo>
                  <a:lnTo>
                    <a:pt x="3190" y="0"/>
                  </a:lnTo>
                  <a:lnTo>
                    <a:pt x="3206" y="3"/>
                  </a:lnTo>
                  <a:lnTo>
                    <a:pt x="3221" y="10"/>
                  </a:lnTo>
                  <a:lnTo>
                    <a:pt x="3233" y="21"/>
                  </a:lnTo>
                  <a:lnTo>
                    <a:pt x="3243" y="35"/>
                  </a:lnTo>
                  <a:lnTo>
                    <a:pt x="3249" y="53"/>
                  </a:lnTo>
                  <a:lnTo>
                    <a:pt x="3251" y="71"/>
                  </a:lnTo>
                  <a:lnTo>
                    <a:pt x="3251" y="2687"/>
                  </a:lnTo>
                  <a:lnTo>
                    <a:pt x="3249" y="2705"/>
                  </a:lnTo>
                  <a:lnTo>
                    <a:pt x="3243" y="2722"/>
                  </a:lnTo>
                  <a:lnTo>
                    <a:pt x="3233" y="2737"/>
                  </a:lnTo>
                  <a:lnTo>
                    <a:pt x="3221" y="2747"/>
                  </a:lnTo>
                  <a:lnTo>
                    <a:pt x="3206" y="2755"/>
                  </a:lnTo>
                  <a:lnTo>
                    <a:pt x="3190" y="2758"/>
                  </a:lnTo>
                  <a:lnTo>
                    <a:pt x="2302" y="2758"/>
                  </a:lnTo>
                  <a:lnTo>
                    <a:pt x="2286" y="2755"/>
                  </a:lnTo>
                  <a:lnTo>
                    <a:pt x="2271" y="2747"/>
                  </a:lnTo>
                  <a:lnTo>
                    <a:pt x="2259" y="2737"/>
                  </a:lnTo>
                  <a:lnTo>
                    <a:pt x="2249" y="2722"/>
                  </a:lnTo>
                  <a:lnTo>
                    <a:pt x="2243" y="2705"/>
                  </a:lnTo>
                  <a:lnTo>
                    <a:pt x="2241" y="2687"/>
                  </a:lnTo>
                  <a:lnTo>
                    <a:pt x="2241" y="71"/>
                  </a:lnTo>
                  <a:lnTo>
                    <a:pt x="2243" y="53"/>
                  </a:lnTo>
                  <a:lnTo>
                    <a:pt x="2249" y="35"/>
                  </a:lnTo>
                  <a:lnTo>
                    <a:pt x="2259" y="21"/>
                  </a:lnTo>
                  <a:lnTo>
                    <a:pt x="2271" y="10"/>
                  </a:lnTo>
                  <a:lnTo>
                    <a:pt x="2286" y="3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4964910" y="4362631"/>
            <a:ext cx="1854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This is a sample text. Insert your desired text here.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89010" y="4362631"/>
            <a:ext cx="1854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This is a sample text. Insert your desired text here.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13110" y="4362631"/>
            <a:ext cx="1854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This is a sample text. Insert your desired text here.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64910" y="1184385"/>
            <a:ext cx="58340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kern="0" spc="-300" dirty="0" smtClean="0">
                <a:ln w="19050">
                  <a:noFill/>
                </a:ln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Title Goes Here</a:t>
            </a:r>
            <a:endParaRPr lang="en-US" sz="6000" spc="-300" dirty="0">
              <a:ln w="19050">
                <a:noFill/>
              </a:ln>
              <a:solidFill>
                <a:schemeClr val="bg1">
                  <a:alpha val="50000"/>
                </a:schemeClr>
              </a:solidFill>
            </a:endParaRPr>
          </a:p>
        </p:txBody>
      </p:sp>
      <p:grpSp>
        <p:nvGrpSpPr>
          <p:cNvPr id="15" name="Group 800"/>
          <p:cNvGrpSpPr>
            <a:grpSpLocks noChangeAspect="1"/>
          </p:cNvGrpSpPr>
          <p:nvPr/>
        </p:nvGrpSpPr>
        <p:grpSpPr bwMode="auto">
          <a:xfrm>
            <a:off x="1019906" y="1795463"/>
            <a:ext cx="3381375" cy="3267075"/>
            <a:chOff x="548" y="1065"/>
            <a:chExt cx="2130" cy="2058"/>
          </a:xfrm>
          <a:solidFill>
            <a:schemeClr val="bg1"/>
          </a:solidFill>
          <a:effectLst>
            <a:outerShdw blurRad="584200" dist="152400" dir="8100000" sx="111000" sy="111000" algn="tr" rotWithShape="0">
              <a:prstClr val="black">
                <a:alpha val="40000"/>
              </a:prstClr>
            </a:outerShdw>
          </a:effectLst>
        </p:grpSpPr>
        <p:sp>
          <p:nvSpPr>
            <p:cNvPr id="16" name="Freeform 801"/>
            <p:cNvSpPr>
              <a:spLocks/>
            </p:cNvSpPr>
            <p:nvPr/>
          </p:nvSpPr>
          <p:spPr bwMode="auto">
            <a:xfrm>
              <a:off x="1674" y="1267"/>
              <a:ext cx="26" cy="24"/>
            </a:xfrm>
            <a:custGeom>
              <a:avLst/>
              <a:gdLst>
                <a:gd name="T0" fmla="*/ 17 w 17"/>
                <a:gd name="T1" fmla="*/ 0 h 16"/>
                <a:gd name="T2" fmla="*/ 0 w 17"/>
                <a:gd name="T3" fmla="*/ 4 h 16"/>
                <a:gd name="T4" fmla="*/ 5 w 17"/>
                <a:gd name="T5" fmla="*/ 3 h 16"/>
                <a:gd name="T6" fmla="*/ 17 w 17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6">
                  <a:moveTo>
                    <a:pt x="17" y="0"/>
                  </a:moveTo>
                  <a:cubicBezTo>
                    <a:pt x="14" y="2"/>
                    <a:pt x="4" y="16"/>
                    <a:pt x="0" y="4"/>
                  </a:cubicBezTo>
                  <a:cubicBezTo>
                    <a:pt x="0" y="2"/>
                    <a:pt x="3" y="4"/>
                    <a:pt x="5" y="3"/>
                  </a:cubicBezTo>
                  <a:cubicBezTo>
                    <a:pt x="9" y="3"/>
                    <a:pt x="17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02"/>
            <p:cNvSpPr>
              <a:spLocks/>
            </p:cNvSpPr>
            <p:nvPr/>
          </p:nvSpPr>
          <p:spPr bwMode="auto">
            <a:xfrm>
              <a:off x="1403" y="1151"/>
              <a:ext cx="67" cy="21"/>
            </a:xfrm>
            <a:custGeom>
              <a:avLst/>
              <a:gdLst>
                <a:gd name="T0" fmla="*/ 45 w 45"/>
                <a:gd name="T1" fmla="*/ 2 h 14"/>
                <a:gd name="T2" fmla="*/ 28 w 45"/>
                <a:gd name="T3" fmla="*/ 9 h 14"/>
                <a:gd name="T4" fmla="*/ 32 w 45"/>
                <a:gd name="T5" fmla="*/ 9 h 14"/>
                <a:gd name="T6" fmla="*/ 15 w 45"/>
                <a:gd name="T7" fmla="*/ 14 h 14"/>
                <a:gd name="T8" fmla="*/ 8 w 45"/>
                <a:gd name="T9" fmla="*/ 12 h 14"/>
                <a:gd name="T10" fmla="*/ 2 w 45"/>
                <a:gd name="T11" fmla="*/ 11 h 14"/>
                <a:gd name="T12" fmla="*/ 45 w 45"/>
                <a:gd name="T1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4">
                  <a:moveTo>
                    <a:pt x="45" y="2"/>
                  </a:moveTo>
                  <a:cubicBezTo>
                    <a:pt x="39" y="4"/>
                    <a:pt x="33" y="6"/>
                    <a:pt x="28" y="9"/>
                  </a:cubicBezTo>
                  <a:cubicBezTo>
                    <a:pt x="27" y="9"/>
                    <a:pt x="33" y="9"/>
                    <a:pt x="32" y="9"/>
                  </a:cubicBezTo>
                  <a:cubicBezTo>
                    <a:pt x="26" y="11"/>
                    <a:pt x="21" y="13"/>
                    <a:pt x="15" y="14"/>
                  </a:cubicBezTo>
                  <a:cubicBezTo>
                    <a:pt x="13" y="14"/>
                    <a:pt x="10" y="12"/>
                    <a:pt x="8" y="12"/>
                  </a:cubicBezTo>
                  <a:cubicBezTo>
                    <a:pt x="6" y="11"/>
                    <a:pt x="0" y="13"/>
                    <a:pt x="2" y="11"/>
                  </a:cubicBezTo>
                  <a:cubicBezTo>
                    <a:pt x="14" y="0"/>
                    <a:pt x="30" y="2"/>
                    <a:pt x="4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03"/>
            <p:cNvSpPr>
              <a:spLocks/>
            </p:cNvSpPr>
            <p:nvPr/>
          </p:nvSpPr>
          <p:spPr bwMode="auto">
            <a:xfrm>
              <a:off x="1359" y="1157"/>
              <a:ext cx="132" cy="51"/>
            </a:xfrm>
            <a:custGeom>
              <a:avLst/>
              <a:gdLst>
                <a:gd name="T0" fmla="*/ 87 w 88"/>
                <a:gd name="T1" fmla="*/ 12 h 34"/>
                <a:gd name="T2" fmla="*/ 79 w 88"/>
                <a:gd name="T3" fmla="*/ 24 h 34"/>
                <a:gd name="T4" fmla="*/ 43 w 88"/>
                <a:gd name="T5" fmla="*/ 17 h 34"/>
                <a:gd name="T6" fmla="*/ 24 w 88"/>
                <a:gd name="T7" fmla="*/ 24 h 34"/>
                <a:gd name="T8" fmla="*/ 21 w 88"/>
                <a:gd name="T9" fmla="*/ 17 h 34"/>
                <a:gd name="T10" fmla="*/ 0 w 88"/>
                <a:gd name="T11" fmla="*/ 22 h 34"/>
                <a:gd name="T12" fmla="*/ 4 w 88"/>
                <a:gd name="T13" fmla="*/ 22 h 34"/>
                <a:gd name="T14" fmla="*/ 10 w 88"/>
                <a:gd name="T15" fmla="*/ 18 h 34"/>
                <a:gd name="T16" fmla="*/ 11 w 88"/>
                <a:gd name="T17" fmla="*/ 9 h 34"/>
                <a:gd name="T18" fmla="*/ 17 w 88"/>
                <a:gd name="T19" fmla="*/ 10 h 34"/>
                <a:gd name="T20" fmla="*/ 27 w 88"/>
                <a:gd name="T21" fmla="*/ 9 h 34"/>
                <a:gd name="T22" fmla="*/ 17 w 88"/>
                <a:gd name="T23" fmla="*/ 16 h 34"/>
                <a:gd name="T24" fmla="*/ 27 w 88"/>
                <a:gd name="T25" fmla="*/ 15 h 34"/>
                <a:gd name="T26" fmla="*/ 35 w 88"/>
                <a:gd name="T27" fmla="*/ 11 h 34"/>
                <a:gd name="T28" fmla="*/ 38 w 88"/>
                <a:gd name="T29" fmla="*/ 9 h 34"/>
                <a:gd name="T30" fmla="*/ 51 w 88"/>
                <a:gd name="T31" fmla="*/ 7 h 34"/>
                <a:gd name="T32" fmla="*/ 59 w 88"/>
                <a:gd name="T33" fmla="*/ 6 h 34"/>
                <a:gd name="T34" fmla="*/ 47 w 88"/>
                <a:gd name="T35" fmla="*/ 13 h 34"/>
                <a:gd name="T36" fmla="*/ 63 w 88"/>
                <a:gd name="T37" fmla="*/ 6 h 34"/>
                <a:gd name="T38" fmla="*/ 71 w 88"/>
                <a:gd name="T39" fmla="*/ 7 h 34"/>
                <a:gd name="T40" fmla="*/ 79 w 88"/>
                <a:gd name="T41" fmla="*/ 0 h 34"/>
                <a:gd name="T42" fmla="*/ 88 w 88"/>
                <a:gd name="T43" fmla="*/ 5 h 34"/>
                <a:gd name="T44" fmla="*/ 78 w 88"/>
                <a:gd name="T45" fmla="*/ 11 h 34"/>
                <a:gd name="T46" fmla="*/ 87 w 88"/>
                <a:gd name="T4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8" h="34">
                  <a:moveTo>
                    <a:pt x="87" y="12"/>
                  </a:moveTo>
                  <a:cubicBezTo>
                    <a:pt x="84" y="16"/>
                    <a:pt x="84" y="23"/>
                    <a:pt x="79" y="24"/>
                  </a:cubicBezTo>
                  <a:cubicBezTo>
                    <a:pt x="67" y="25"/>
                    <a:pt x="55" y="19"/>
                    <a:pt x="43" y="17"/>
                  </a:cubicBezTo>
                  <a:cubicBezTo>
                    <a:pt x="30" y="15"/>
                    <a:pt x="58" y="24"/>
                    <a:pt x="24" y="24"/>
                  </a:cubicBezTo>
                  <a:cubicBezTo>
                    <a:pt x="22" y="24"/>
                    <a:pt x="24" y="18"/>
                    <a:pt x="21" y="17"/>
                  </a:cubicBezTo>
                  <a:cubicBezTo>
                    <a:pt x="14" y="13"/>
                    <a:pt x="3" y="34"/>
                    <a:pt x="0" y="22"/>
                  </a:cubicBezTo>
                  <a:cubicBezTo>
                    <a:pt x="0" y="21"/>
                    <a:pt x="3" y="22"/>
                    <a:pt x="4" y="22"/>
                  </a:cubicBezTo>
                  <a:cubicBezTo>
                    <a:pt x="6" y="21"/>
                    <a:pt x="9" y="20"/>
                    <a:pt x="10" y="18"/>
                  </a:cubicBezTo>
                  <a:cubicBezTo>
                    <a:pt x="11" y="15"/>
                    <a:pt x="9" y="11"/>
                    <a:pt x="11" y="9"/>
                  </a:cubicBezTo>
                  <a:cubicBezTo>
                    <a:pt x="12" y="7"/>
                    <a:pt x="15" y="10"/>
                    <a:pt x="17" y="10"/>
                  </a:cubicBezTo>
                  <a:cubicBezTo>
                    <a:pt x="20" y="9"/>
                    <a:pt x="26" y="5"/>
                    <a:pt x="27" y="9"/>
                  </a:cubicBezTo>
                  <a:cubicBezTo>
                    <a:pt x="27" y="12"/>
                    <a:pt x="17" y="12"/>
                    <a:pt x="17" y="16"/>
                  </a:cubicBezTo>
                  <a:cubicBezTo>
                    <a:pt x="18" y="19"/>
                    <a:pt x="24" y="16"/>
                    <a:pt x="27" y="15"/>
                  </a:cubicBezTo>
                  <a:cubicBezTo>
                    <a:pt x="30" y="15"/>
                    <a:pt x="32" y="13"/>
                    <a:pt x="35" y="11"/>
                  </a:cubicBezTo>
                  <a:cubicBezTo>
                    <a:pt x="36" y="11"/>
                    <a:pt x="37" y="9"/>
                    <a:pt x="38" y="9"/>
                  </a:cubicBezTo>
                  <a:cubicBezTo>
                    <a:pt x="43" y="8"/>
                    <a:pt x="47" y="8"/>
                    <a:pt x="51" y="7"/>
                  </a:cubicBezTo>
                  <a:cubicBezTo>
                    <a:pt x="54" y="7"/>
                    <a:pt x="56" y="6"/>
                    <a:pt x="59" y="6"/>
                  </a:cubicBezTo>
                  <a:cubicBezTo>
                    <a:pt x="63" y="8"/>
                    <a:pt x="32" y="22"/>
                    <a:pt x="47" y="13"/>
                  </a:cubicBezTo>
                  <a:cubicBezTo>
                    <a:pt x="52" y="10"/>
                    <a:pt x="57" y="7"/>
                    <a:pt x="63" y="6"/>
                  </a:cubicBezTo>
                  <a:cubicBezTo>
                    <a:pt x="65" y="5"/>
                    <a:pt x="69" y="8"/>
                    <a:pt x="71" y="7"/>
                  </a:cubicBezTo>
                  <a:cubicBezTo>
                    <a:pt x="75" y="5"/>
                    <a:pt x="76" y="0"/>
                    <a:pt x="79" y="0"/>
                  </a:cubicBezTo>
                  <a:cubicBezTo>
                    <a:pt x="83" y="0"/>
                    <a:pt x="88" y="2"/>
                    <a:pt x="88" y="5"/>
                  </a:cubicBezTo>
                  <a:cubicBezTo>
                    <a:pt x="87" y="9"/>
                    <a:pt x="78" y="7"/>
                    <a:pt x="78" y="11"/>
                  </a:cubicBezTo>
                  <a:cubicBezTo>
                    <a:pt x="77" y="14"/>
                    <a:pt x="87" y="12"/>
                    <a:pt x="8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04"/>
            <p:cNvSpPr>
              <a:spLocks/>
            </p:cNvSpPr>
            <p:nvPr/>
          </p:nvSpPr>
          <p:spPr bwMode="auto">
            <a:xfrm>
              <a:off x="1866" y="1175"/>
              <a:ext cx="36" cy="15"/>
            </a:xfrm>
            <a:custGeom>
              <a:avLst/>
              <a:gdLst>
                <a:gd name="T0" fmla="*/ 24 w 24"/>
                <a:gd name="T1" fmla="*/ 10 h 10"/>
                <a:gd name="T2" fmla="*/ 3 w 24"/>
                <a:gd name="T3" fmla="*/ 3 h 10"/>
                <a:gd name="T4" fmla="*/ 15 w 24"/>
                <a:gd name="T5" fmla="*/ 1 h 10"/>
                <a:gd name="T6" fmla="*/ 24 w 24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10"/>
                  </a:moveTo>
                  <a:cubicBezTo>
                    <a:pt x="17" y="7"/>
                    <a:pt x="8" y="8"/>
                    <a:pt x="3" y="3"/>
                  </a:cubicBezTo>
                  <a:cubicBezTo>
                    <a:pt x="0" y="0"/>
                    <a:pt x="11" y="0"/>
                    <a:pt x="15" y="1"/>
                  </a:cubicBezTo>
                  <a:cubicBezTo>
                    <a:pt x="19" y="3"/>
                    <a:pt x="24" y="10"/>
                    <a:pt x="2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05"/>
            <p:cNvSpPr>
              <a:spLocks/>
            </p:cNvSpPr>
            <p:nvPr/>
          </p:nvSpPr>
          <p:spPr bwMode="auto">
            <a:xfrm>
              <a:off x="1434" y="1141"/>
              <a:ext cx="15" cy="1"/>
            </a:xfrm>
            <a:custGeom>
              <a:avLst/>
              <a:gdLst>
                <a:gd name="T0" fmla="*/ 10 w 10"/>
                <a:gd name="T1" fmla="*/ 1 h 1"/>
                <a:gd name="T2" fmla="*/ 0 w 10"/>
                <a:gd name="T3" fmla="*/ 0 h 1"/>
                <a:gd name="T4" fmla="*/ 1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cubicBezTo>
                    <a:pt x="7" y="1"/>
                    <a:pt x="0" y="0"/>
                    <a:pt x="0" y="0"/>
                  </a:cubicBezTo>
                  <a:cubicBezTo>
                    <a:pt x="0" y="0"/>
                    <a:pt x="7" y="1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06"/>
            <p:cNvSpPr>
              <a:spLocks/>
            </p:cNvSpPr>
            <p:nvPr/>
          </p:nvSpPr>
          <p:spPr bwMode="auto">
            <a:xfrm>
              <a:off x="1445" y="1129"/>
              <a:ext cx="7" cy="4"/>
            </a:xfrm>
            <a:custGeom>
              <a:avLst/>
              <a:gdLst>
                <a:gd name="T0" fmla="*/ 5 w 5"/>
                <a:gd name="T1" fmla="*/ 2 h 3"/>
                <a:gd name="T2" fmla="*/ 1 w 5"/>
                <a:gd name="T3" fmla="*/ 2 h 3"/>
                <a:gd name="T4" fmla="*/ 4 w 5"/>
                <a:gd name="T5" fmla="*/ 0 h 3"/>
                <a:gd name="T6" fmla="*/ 5 w 5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cubicBezTo>
                    <a:pt x="4" y="2"/>
                    <a:pt x="1" y="3"/>
                    <a:pt x="1" y="2"/>
                  </a:cubicBezTo>
                  <a:cubicBezTo>
                    <a:pt x="0" y="1"/>
                    <a:pt x="3" y="0"/>
                    <a:pt x="4" y="0"/>
                  </a:cubicBezTo>
                  <a:cubicBezTo>
                    <a:pt x="5" y="0"/>
                    <a:pt x="5" y="2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07"/>
            <p:cNvSpPr>
              <a:spLocks/>
            </p:cNvSpPr>
            <p:nvPr/>
          </p:nvSpPr>
          <p:spPr bwMode="auto">
            <a:xfrm>
              <a:off x="1647" y="1271"/>
              <a:ext cx="50" cy="54"/>
            </a:xfrm>
            <a:custGeom>
              <a:avLst/>
              <a:gdLst>
                <a:gd name="T0" fmla="*/ 0 w 33"/>
                <a:gd name="T1" fmla="*/ 7 h 36"/>
                <a:gd name="T2" fmla="*/ 8 w 33"/>
                <a:gd name="T3" fmla="*/ 3 h 36"/>
                <a:gd name="T4" fmla="*/ 17 w 33"/>
                <a:gd name="T5" fmla="*/ 12 h 36"/>
                <a:gd name="T6" fmla="*/ 15 w 33"/>
                <a:gd name="T7" fmla="*/ 1 h 36"/>
                <a:gd name="T8" fmla="*/ 20 w 33"/>
                <a:gd name="T9" fmla="*/ 4 h 36"/>
                <a:gd name="T10" fmla="*/ 19 w 33"/>
                <a:gd name="T11" fmla="*/ 8 h 36"/>
                <a:gd name="T12" fmla="*/ 31 w 33"/>
                <a:gd name="T13" fmla="*/ 12 h 36"/>
                <a:gd name="T14" fmla="*/ 25 w 33"/>
                <a:gd name="T15" fmla="*/ 16 h 36"/>
                <a:gd name="T16" fmla="*/ 26 w 33"/>
                <a:gd name="T17" fmla="*/ 19 h 36"/>
                <a:gd name="T18" fmla="*/ 20 w 33"/>
                <a:gd name="T19" fmla="*/ 35 h 36"/>
                <a:gd name="T20" fmla="*/ 16 w 33"/>
                <a:gd name="T21" fmla="*/ 32 h 36"/>
                <a:gd name="T22" fmla="*/ 20 w 33"/>
                <a:gd name="T23" fmla="*/ 30 h 36"/>
                <a:gd name="T24" fmla="*/ 9 w 33"/>
                <a:gd name="T25" fmla="*/ 20 h 36"/>
                <a:gd name="T26" fmla="*/ 20 w 33"/>
                <a:gd name="T27" fmla="*/ 16 h 36"/>
                <a:gd name="T28" fmla="*/ 7 w 33"/>
                <a:gd name="T29" fmla="*/ 19 h 36"/>
                <a:gd name="T30" fmla="*/ 7 w 33"/>
                <a:gd name="T31" fmla="*/ 16 h 36"/>
                <a:gd name="T32" fmla="*/ 0 w 33"/>
                <a:gd name="T33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36">
                  <a:moveTo>
                    <a:pt x="0" y="7"/>
                  </a:moveTo>
                  <a:cubicBezTo>
                    <a:pt x="3" y="5"/>
                    <a:pt x="6" y="2"/>
                    <a:pt x="8" y="3"/>
                  </a:cubicBezTo>
                  <a:cubicBezTo>
                    <a:pt x="12" y="5"/>
                    <a:pt x="13" y="13"/>
                    <a:pt x="17" y="12"/>
                  </a:cubicBezTo>
                  <a:cubicBezTo>
                    <a:pt x="20" y="11"/>
                    <a:pt x="13" y="5"/>
                    <a:pt x="15" y="1"/>
                  </a:cubicBezTo>
                  <a:cubicBezTo>
                    <a:pt x="15" y="0"/>
                    <a:pt x="19" y="3"/>
                    <a:pt x="20" y="4"/>
                  </a:cubicBezTo>
                  <a:cubicBezTo>
                    <a:pt x="20" y="5"/>
                    <a:pt x="18" y="7"/>
                    <a:pt x="19" y="8"/>
                  </a:cubicBezTo>
                  <a:cubicBezTo>
                    <a:pt x="23" y="10"/>
                    <a:pt x="29" y="9"/>
                    <a:pt x="31" y="12"/>
                  </a:cubicBezTo>
                  <a:cubicBezTo>
                    <a:pt x="33" y="14"/>
                    <a:pt x="26" y="14"/>
                    <a:pt x="25" y="16"/>
                  </a:cubicBezTo>
                  <a:cubicBezTo>
                    <a:pt x="24" y="17"/>
                    <a:pt x="26" y="18"/>
                    <a:pt x="26" y="19"/>
                  </a:cubicBezTo>
                  <a:cubicBezTo>
                    <a:pt x="24" y="24"/>
                    <a:pt x="23" y="30"/>
                    <a:pt x="20" y="35"/>
                  </a:cubicBezTo>
                  <a:cubicBezTo>
                    <a:pt x="19" y="36"/>
                    <a:pt x="16" y="33"/>
                    <a:pt x="16" y="32"/>
                  </a:cubicBezTo>
                  <a:cubicBezTo>
                    <a:pt x="16" y="30"/>
                    <a:pt x="21" y="31"/>
                    <a:pt x="20" y="30"/>
                  </a:cubicBezTo>
                  <a:cubicBezTo>
                    <a:pt x="18" y="29"/>
                    <a:pt x="3" y="30"/>
                    <a:pt x="9" y="20"/>
                  </a:cubicBezTo>
                  <a:cubicBezTo>
                    <a:pt x="11" y="17"/>
                    <a:pt x="23" y="19"/>
                    <a:pt x="20" y="16"/>
                  </a:cubicBezTo>
                  <a:cubicBezTo>
                    <a:pt x="16" y="14"/>
                    <a:pt x="11" y="19"/>
                    <a:pt x="7" y="19"/>
                  </a:cubicBezTo>
                  <a:cubicBezTo>
                    <a:pt x="6" y="19"/>
                    <a:pt x="8" y="17"/>
                    <a:pt x="7" y="16"/>
                  </a:cubicBezTo>
                  <a:cubicBezTo>
                    <a:pt x="6" y="12"/>
                    <a:pt x="0" y="7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08"/>
            <p:cNvSpPr>
              <a:spLocks/>
            </p:cNvSpPr>
            <p:nvPr/>
          </p:nvSpPr>
          <p:spPr bwMode="auto">
            <a:xfrm>
              <a:off x="1434" y="1111"/>
              <a:ext cx="18" cy="10"/>
            </a:xfrm>
            <a:custGeom>
              <a:avLst/>
              <a:gdLst>
                <a:gd name="T0" fmla="*/ 12 w 12"/>
                <a:gd name="T1" fmla="*/ 6 h 7"/>
                <a:gd name="T2" fmla="*/ 1 w 12"/>
                <a:gd name="T3" fmla="*/ 3 h 7"/>
                <a:gd name="T4" fmla="*/ 10 w 12"/>
                <a:gd name="T5" fmla="*/ 1 h 7"/>
                <a:gd name="T6" fmla="*/ 12 w 12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6"/>
                  </a:moveTo>
                  <a:cubicBezTo>
                    <a:pt x="8" y="5"/>
                    <a:pt x="2" y="7"/>
                    <a:pt x="1" y="3"/>
                  </a:cubicBezTo>
                  <a:cubicBezTo>
                    <a:pt x="0" y="0"/>
                    <a:pt x="7" y="0"/>
                    <a:pt x="10" y="1"/>
                  </a:cubicBezTo>
                  <a:cubicBezTo>
                    <a:pt x="12" y="1"/>
                    <a:pt x="12" y="6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09"/>
            <p:cNvSpPr>
              <a:spLocks/>
            </p:cNvSpPr>
            <p:nvPr/>
          </p:nvSpPr>
          <p:spPr bwMode="auto">
            <a:xfrm>
              <a:off x="1377" y="1144"/>
              <a:ext cx="18" cy="12"/>
            </a:xfrm>
            <a:custGeom>
              <a:avLst/>
              <a:gdLst>
                <a:gd name="T0" fmla="*/ 11 w 12"/>
                <a:gd name="T1" fmla="*/ 4 h 8"/>
                <a:gd name="T2" fmla="*/ 6 w 12"/>
                <a:gd name="T3" fmla="*/ 8 h 8"/>
                <a:gd name="T4" fmla="*/ 2 w 12"/>
                <a:gd name="T5" fmla="*/ 2 h 8"/>
                <a:gd name="T6" fmla="*/ 11 w 12"/>
                <a:gd name="T7" fmla="*/ 2 h 8"/>
                <a:gd name="T8" fmla="*/ 11 w 12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11" y="4"/>
                  </a:moveTo>
                  <a:cubicBezTo>
                    <a:pt x="9" y="5"/>
                    <a:pt x="8" y="8"/>
                    <a:pt x="6" y="8"/>
                  </a:cubicBezTo>
                  <a:cubicBezTo>
                    <a:pt x="4" y="7"/>
                    <a:pt x="0" y="4"/>
                    <a:pt x="2" y="2"/>
                  </a:cubicBezTo>
                  <a:cubicBezTo>
                    <a:pt x="4" y="0"/>
                    <a:pt x="8" y="2"/>
                    <a:pt x="11" y="2"/>
                  </a:cubicBezTo>
                  <a:cubicBezTo>
                    <a:pt x="12" y="2"/>
                    <a:pt x="11" y="3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10"/>
            <p:cNvSpPr>
              <a:spLocks/>
            </p:cNvSpPr>
            <p:nvPr/>
          </p:nvSpPr>
          <p:spPr bwMode="auto">
            <a:xfrm>
              <a:off x="1329" y="1154"/>
              <a:ext cx="65" cy="47"/>
            </a:xfrm>
            <a:custGeom>
              <a:avLst/>
              <a:gdLst>
                <a:gd name="T0" fmla="*/ 34 w 43"/>
                <a:gd name="T1" fmla="*/ 8 h 31"/>
                <a:gd name="T2" fmla="*/ 27 w 43"/>
                <a:gd name="T3" fmla="*/ 12 h 31"/>
                <a:gd name="T4" fmla="*/ 16 w 43"/>
                <a:gd name="T5" fmla="*/ 15 h 31"/>
                <a:gd name="T6" fmla="*/ 13 w 43"/>
                <a:gd name="T7" fmla="*/ 27 h 31"/>
                <a:gd name="T8" fmla="*/ 8 w 43"/>
                <a:gd name="T9" fmla="*/ 29 h 31"/>
                <a:gd name="T10" fmla="*/ 31 w 43"/>
                <a:gd name="T11" fmla="*/ 7 h 31"/>
                <a:gd name="T12" fmla="*/ 40 w 43"/>
                <a:gd name="T13" fmla="*/ 1 h 31"/>
                <a:gd name="T14" fmla="*/ 34 w 43"/>
                <a:gd name="T15" fmla="*/ 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31">
                  <a:moveTo>
                    <a:pt x="34" y="8"/>
                  </a:moveTo>
                  <a:cubicBezTo>
                    <a:pt x="31" y="9"/>
                    <a:pt x="29" y="11"/>
                    <a:pt x="27" y="12"/>
                  </a:cubicBezTo>
                  <a:cubicBezTo>
                    <a:pt x="23" y="14"/>
                    <a:pt x="18" y="12"/>
                    <a:pt x="16" y="15"/>
                  </a:cubicBezTo>
                  <a:cubicBezTo>
                    <a:pt x="13" y="18"/>
                    <a:pt x="15" y="23"/>
                    <a:pt x="13" y="27"/>
                  </a:cubicBezTo>
                  <a:cubicBezTo>
                    <a:pt x="12" y="29"/>
                    <a:pt x="9" y="31"/>
                    <a:pt x="8" y="29"/>
                  </a:cubicBezTo>
                  <a:cubicBezTo>
                    <a:pt x="0" y="4"/>
                    <a:pt x="17" y="13"/>
                    <a:pt x="31" y="7"/>
                  </a:cubicBezTo>
                  <a:cubicBezTo>
                    <a:pt x="34" y="5"/>
                    <a:pt x="37" y="0"/>
                    <a:pt x="40" y="1"/>
                  </a:cubicBezTo>
                  <a:cubicBezTo>
                    <a:pt x="43" y="2"/>
                    <a:pt x="34" y="8"/>
                    <a:pt x="3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11"/>
            <p:cNvSpPr>
              <a:spLocks/>
            </p:cNvSpPr>
            <p:nvPr/>
          </p:nvSpPr>
          <p:spPr bwMode="auto">
            <a:xfrm>
              <a:off x="1386" y="1118"/>
              <a:ext cx="36" cy="23"/>
            </a:xfrm>
            <a:custGeom>
              <a:avLst/>
              <a:gdLst>
                <a:gd name="T0" fmla="*/ 20 w 24"/>
                <a:gd name="T1" fmla="*/ 7 h 15"/>
                <a:gd name="T2" fmla="*/ 1 w 24"/>
                <a:gd name="T3" fmla="*/ 7 h 15"/>
                <a:gd name="T4" fmla="*/ 8 w 24"/>
                <a:gd name="T5" fmla="*/ 9 h 15"/>
                <a:gd name="T6" fmla="*/ 22 w 24"/>
                <a:gd name="T7" fmla="*/ 1 h 15"/>
                <a:gd name="T8" fmla="*/ 20 w 24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7"/>
                  </a:moveTo>
                  <a:cubicBezTo>
                    <a:pt x="11" y="11"/>
                    <a:pt x="10" y="15"/>
                    <a:pt x="1" y="7"/>
                  </a:cubicBezTo>
                  <a:cubicBezTo>
                    <a:pt x="0" y="6"/>
                    <a:pt x="6" y="9"/>
                    <a:pt x="8" y="9"/>
                  </a:cubicBezTo>
                  <a:cubicBezTo>
                    <a:pt x="13" y="7"/>
                    <a:pt x="16" y="2"/>
                    <a:pt x="22" y="1"/>
                  </a:cubicBezTo>
                  <a:cubicBezTo>
                    <a:pt x="24" y="0"/>
                    <a:pt x="20" y="7"/>
                    <a:pt x="2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12"/>
            <p:cNvSpPr>
              <a:spLocks/>
            </p:cNvSpPr>
            <p:nvPr/>
          </p:nvSpPr>
          <p:spPr bwMode="auto">
            <a:xfrm>
              <a:off x="1854" y="1107"/>
              <a:ext cx="30" cy="17"/>
            </a:xfrm>
            <a:custGeom>
              <a:avLst/>
              <a:gdLst>
                <a:gd name="T0" fmla="*/ 20 w 20"/>
                <a:gd name="T1" fmla="*/ 8 h 12"/>
                <a:gd name="T2" fmla="*/ 14 w 20"/>
                <a:gd name="T3" fmla="*/ 11 h 12"/>
                <a:gd name="T4" fmla="*/ 0 w 20"/>
                <a:gd name="T5" fmla="*/ 3 h 12"/>
                <a:gd name="T6" fmla="*/ 10 w 20"/>
                <a:gd name="T7" fmla="*/ 4 h 12"/>
                <a:gd name="T8" fmla="*/ 20 w 2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2">
                  <a:moveTo>
                    <a:pt x="20" y="8"/>
                  </a:moveTo>
                  <a:cubicBezTo>
                    <a:pt x="18" y="9"/>
                    <a:pt x="17" y="11"/>
                    <a:pt x="14" y="11"/>
                  </a:cubicBezTo>
                  <a:cubicBezTo>
                    <a:pt x="11" y="12"/>
                    <a:pt x="0" y="5"/>
                    <a:pt x="0" y="3"/>
                  </a:cubicBezTo>
                  <a:cubicBezTo>
                    <a:pt x="1" y="0"/>
                    <a:pt x="7" y="3"/>
                    <a:pt x="10" y="4"/>
                  </a:cubicBezTo>
                  <a:cubicBezTo>
                    <a:pt x="13" y="5"/>
                    <a:pt x="20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13"/>
            <p:cNvSpPr>
              <a:spLocks/>
            </p:cNvSpPr>
            <p:nvPr/>
          </p:nvSpPr>
          <p:spPr bwMode="auto">
            <a:xfrm>
              <a:off x="1875" y="1264"/>
              <a:ext cx="32" cy="66"/>
            </a:xfrm>
            <a:custGeom>
              <a:avLst/>
              <a:gdLst>
                <a:gd name="T0" fmla="*/ 10 w 21"/>
                <a:gd name="T1" fmla="*/ 27 h 44"/>
                <a:gd name="T2" fmla="*/ 5 w 21"/>
                <a:gd name="T3" fmla="*/ 21 h 44"/>
                <a:gd name="T4" fmla="*/ 2 w 21"/>
                <a:gd name="T5" fmla="*/ 18 h 44"/>
                <a:gd name="T6" fmla="*/ 16 w 21"/>
                <a:gd name="T7" fmla="*/ 0 h 44"/>
                <a:gd name="T8" fmla="*/ 16 w 21"/>
                <a:gd name="T9" fmla="*/ 1 h 44"/>
                <a:gd name="T10" fmla="*/ 14 w 21"/>
                <a:gd name="T11" fmla="*/ 15 h 44"/>
                <a:gd name="T12" fmla="*/ 13 w 21"/>
                <a:gd name="T13" fmla="*/ 16 h 44"/>
                <a:gd name="T14" fmla="*/ 18 w 21"/>
                <a:gd name="T15" fmla="*/ 24 h 44"/>
                <a:gd name="T16" fmla="*/ 15 w 21"/>
                <a:gd name="T17" fmla="*/ 26 h 44"/>
                <a:gd name="T18" fmla="*/ 21 w 21"/>
                <a:gd name="T19" fmla="*/ 31 h 44"/>
                <a:gd name="T20" fmla="*/ 16 w 21"/>
                <a:gd name="T21" fmla="*/ 42 h 44"/>
                <a:gd name="T22" fmla="*/ 10 w 21"/>
                <a:gd name="T23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4">
                  <a:moveTo>
                    <a:pt x="10" y="27"/>
                  </a:moveTo>
                  <a:cubicBezTo>
                    <a:pt x="9" y="25"/>
                    <a:pt x="7" y="23"/>
                    <a:pt x="5" y="21"/>
                  </a:cubicBezTo>
                  <a:cubicBezTo>
                    <a:pt x="4" y="20"/>
                    <a:pt x="3" y="19"/>
                    <a:pt x="2" y="18"/>
                  </a:cubicBezTo>
                  <a:cubicBezTo>
                    <a:pt x="0" y="8"/>
                    <a:pt x="9" y="5"/>
                    <a:pt x="16" y="0"/>
                  </a:cubicBezTo>
                  <a:cubicBezTo>
                    <a:pt x="16" y="0"/>
                    <a:pt x="16" y="1"/>
                    <a:pt x="16" y="1"/>
                  </a:cubicBezTo>
                  <a:cubicBezTo>
                    <a:pt x="15" y="5"/>
                    <a:pt x="14" y="10"/>
                    <a:pt x="14" y="15"/>
                  </a:cubicBezTo>
                  <a:cubicBezTo>
                    <a:pt x="14" y="15"/>
                    <a:pt x="13" y="16"/>
                    <a:pt x="13" y="16"/>
                  </a:cubicBezTo>
                  <a:cubicBezTo>
                    <a:pt x="15" y="19"/>
                    <a:pt x="19" y="23"/>
                    <a:pt x="18" y="24"/>
                  </a:cubicBezTo>
                  <a:cubicBezTo>
                    <a:pt x="18" y="25"/>
                    <a:pt x="14" y="25"/>
                    <a:pt x="15" y="26"/>
                  </a:cubicBezTo>
                  <a:cubicBezTo>
                    <a:pt x="16" y="29"/>
                    <a:pt x="21" y="28"/>
                    <a:pt x="21" y="31"/>
                  </a:cubicBezTo>
                  <a:cubicBezTo>
                    <a:pt x="21" y="35"/>
                    <a:pt x="20" y="44"/>
                    <a:pt x="16" y="42"/>
                  </a:cubicBezTo>
                  <a:cubicBezTo>
                    <a:pt x="11" y="40"/>
                    <a:pt x="10" y="27"/>
                    <a:pt x="1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14"/>
            <p:cNvSpPr>
              <a:spLocks/>
            </p:cNvSpPr>
            <p:nvPr/>
          </p:nvSpPr>
          <p:spPr bwMode="auto">
            <a:xfrm>
              <a:off x="1350" y="1141"/>
              <a:ext cx="6" cy="6"/>
            </a:xfrm>
            <a:custGeom>
              <a:avLst/>
              <a:gdLst>
                <a:gd name="T0" fmla="*/ 0 w 4"/>
                <a:gd name="T1" fmla="*/ 4 h 4"/>
                <a:gd name="T2" fmla="*/ 4 w 4"/>
                <a:gd name="T3" fmla="*/ 0 h 4"/>
                <a:gd name="T4" fmla="*/ 0 w 4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1" y="3"/>
                    <a:pt x="4" y="0"/>
                    <a:pt x="4" y="0"/>
                  </a:cubicBezTo>
                  <a:cubicBezTo>
                    <a:pt x="4" y="0"/>
                    <a:pt x="1" y="3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15"/>
            <p:cNvSpPr>
              <a:spLocks/>
            </p:cNvSpPr>
            <p:nvPr/>
          </p:nvSpPr>
          <p:spPr bwMode="auto">
            <a:xfrm>
              <a:off x="1302" y="1165"/>
              <a:ext cx="33" cy="13"/>
            </a:xfrm>
            <a:custGeom>
              <a:avLst/>
              <a:gdLst>
                <a:gd name="T0" fmla="*/ 22 w 22"/>
                <a:gd name="T1" fmla="*/ 1 h 9"/>
                <a:gd name="T2" fmla="*/ 3 w 22"/>
                <a:gd name="T3" fmla="*/ 9 h 9"/>
                <a:gd name="T4" fmla="*/ 9 w 22"/>
                <a:gd name="T5" fmla="*/ 3 h 9"/>
                <a:gd name="T6" fmla="*/ 22 w 22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9">
                  <a:moveTo>
                    <a:pt x="22" y="1"/>
                  </a:moveTo>
                  <a:cubicBezTo>
                    <a:pt x="16" y="4"/>
                    <a:pt x="10" y="8"/>
                    <a:pt x="3" y="9"/>
                  </a:cubicBezTo>
                  <a:cubicBezTo>
                    <a:pt x="0" y="9"/>
                    <a:pt x="6" y="4"/>
                    <a:pt x="9" y="3"/>
                  </a:cubicBezTo>
                  <a:cubicBezTo>
                    <a:pt x="14" y="0"/>
                    <a:pt x="17" y="1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16"/>
            <p:cNvSpPr>
              <a:spLocks/>
            </p:cNvSpPr>
            <p:nvPr/>
          </p:nvSpPr>
          <p:spPr bwMode="auto">
            <a:xfrm>
              <a:off x="1947" y="1147"/>
              <a:ext cx="21" cy="10"/>
            </a:xfrm>
            <a:custGeom>
              <a:avLst/>
              <a:gdLst>
                <a:gd name="T0" fmla="*/ 14 w 14"/>
                <a:gd name="T1" fmla="*/ 7 h 7"/>
                <a:gd name="T2" fmla="*/ 1 w 14"/>
                <a:gd name="T3" fmla="*/ 3 h 7"/>
                <a:gd name="T4" fmla="*/ 2 w 14"/>
                <a:gd name="T5" fmla="*/ 0 h 7"/>
                <a:gd name="T6" fmla="*/ 14 w 1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">
                  <a:moveTo>
                    <a:pt x="14" y="7"/>
                  </a:moveTo>
                  <a:cubicBezTo>
                    <a:pt x="10" y="5"/>
                    <a:pt x="5" y="5"/>
                    <a:pt x="1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6" y="1"/>
                    <a:pt x="14" y="7"/>
                    <a:pt x="1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17"/>
            <p:cNvSpPr>
              <a:spLocks/>
            </p:cNvSpPr>
            <p:nvPr/>
          </p:nvSpPr>
          <p:spPr bwMode="auto">
            <a:xfrm>
              <a:off x="1380" y="1104"/>
              <a:ext cx="45" cy="22"/>
            </a:xfrm>
            <a:custGeom>
              <a:avLst/>
              <a:gdLst>
                <a:gd name="T0" fmla="*/ 19 w 30"/>
                <a:gd name="T1" fmla="*/ 8 h 15"/>
                <a:gd name="T2" fmla="*/ 3 w 30"/>
                <a:gd name="T3" fmla="*/ 14 h 15"/>
                <a:gd name="T4" fmla="*/ 2 w 30"/>
                <a:gd name="T5" fmla="*/ 5 h 15"/>
                <a:gd name="T6" fmla="*/ 28 w 30"/>
                <a:gd name="T7" fmla="*/ 6 h 15"/>
                <a:gd name="T8" fmla="*/ 19 w 30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19" y="8"/>
                  </a:moveTo>
                  <a:cubicBezTo>
                    <a:pt x="14" y="10"/>
                    <a:pt x="9" y="15"/>
                    <a:pt x="3" y="14"/>
                  </a:cubicBezTo>
                  <a:cubicBezTo>
                    <a:pt x="0" y="13"/>
                    <a:pt x="0" y="7"/>
                    <a:pt x="2" y="5"/>
                  </a:cubicBezTo>
                  <a:cubicBezTo>
                    <a:pt x="5" y="3"/>
                    <a:pt x="25" y="0"/>
                    <a:pt x="28" y="6"/>
                  </a:cubicBezTo>
                  <a:cubicBezTo>
                    <a:pt x="30" y="9"/>
                    <a:pt x="19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18"/>
            <p:cNvSpPr>
              <a:spLocks/>
            </p:cNvSpPr>
            <p:nvPr/>
          </p:nvSpPr>
          <p:spPr bwMode="auto">
            <a:xfrm>
              <a:off x="1314" y="1148"/>
              <a:ext cx="32" cy="14"/>
            </a:xfrm>
            <a:custGeom>
              <a:avLst/>
              <a:gdLst>
                <a:gd name="T0" fmla="*/ 21 w 21"/>
                <a:gd name="T1" fmla="*/ 5 h 9"/>
                <a:gd name="T2" fmla="*/ 7 w 21"/>
                <a:gd name="T3" fmla="*/ 9 h 9"/>
                <a:gd name="T4" fmla="*/ 1 w 21"/>
                <a:gd name="T5" fmla="*/ 7 h 9"/>
                <a:gd name="T6" fmla="*/ 21 w 21"/>
                <a:gd name="T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21" y="5"/>
                  </a:moveTo>
                  <a:cubicBezTo>
                    <a:pt x="16" y="6"/>
                    <a:pt x="12" y="8"/>
                    <a:pt x="7" y="9"/>
                  </a:cubicBezTo>
                  <a:cubicBezTo>
                    <a:pt x="5" y="9"/>
                    <a:pt x="0" y="9"/>
                    <a:pt x="1" y="7"/>
                  </a:cubicBezTo>
                  <a:cubicBezTo>
                    <a:pt x="6" y="0"/>
                    <a:pt x="15" y="3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19"/>
            <p:cNvSpPr>
              <a:spLocks/>
            </p:cNvSpPr>
            <p:nvPr/>
          </p:nvSpPr>
          <p:spPr bwMode="auto">
            <a:xfrm>
              <a:off x="1889" y="1324"/>
              <a:ext cx="76" cy="36"/>
            </a:xfrm>
            <a:custGeom>
              <a:avLst/>
              <a:gdLst>
                <a:gd name="T0" fmla="*/ 14 w 51"/>
                <a:gd name="T1" fmla="*/ 20 h 24"/>
                <a:gd name="T2" fmla="*/ 16 w 51"/>
                <a:gd name="T3" fmla="*/ 0 h 24"/>
                <a:gd name="T4" fmla="*/ 15 w 51"/>
                <a:gd name="T5" fmla="*/ 2 h 24"/>
                <a:gd name="T6" fmla="*/ 25 w 51"/>
                <a:gd name="T7" fmla="*/ 13 h 24"/>
                <a:gd name="T8" fmla="*/ 36 w 51"/>
                <a:gd name="T9" fmla="*/ 18 h 24"/>
                <a:gd name="T10" fmla="*/ 45 w 51"/>
                <a:gd name="T11" fmla="*/ 20 h 24"/>
                <a:gd name="T12" fmla="*/ 38 w 51"/>
                <a:gd name="T13" fmla="*/ 24 h 24"/>
                <a:gd name="T14" fmla="*/ 14 w 51"/>
                <a:gd name="T1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24">
                  <a:moveTo>
                    <a:pt x="14" y="20"/>
                  </a:moveTo>
                  <a:cubicBezTo>
                    <a:pt x="8" y="6"/>
                    <a:pt x="0" y="2"/>
                    <a:pt x="16" y="0"/>
                  </a:cubicBezTo>
                  <a:cubicBezTo>
                    <a:pt x="17" y="0"/>
                    <a:pt x="15" y="2"/>
                    <a:pt x="15" y="2"/>
                  </a:cubicBezTo>
                  <a:cubicBezTo>
                    <a:pt x="17" y="7"/>
                    <a:pt x="21" y="11"/>
                    <a:pt x="25" y="13"/>
                  </a:cubicBezTo>
                  <a:cubicBezTo>
                    <a:pt x="29" y="15"/>
                    <a:pt x="32" y="17"/>
                    <a:pt x="36" y="18"/>
                  </a:cubicBezTo>
                  <a:cubicBezTo>
                    <a:pt x="39" y="19"/>
                    <a:pt x="43" y="18"/>
                    <a:pt x="45" y="20"/>
                  </a:cubicBezTo>
                  <a:cubicBezTo>
                    <a:pt x="51" y="24"/>
                    <a:pt x="40" y="24"/>
                    <a:pt x="38" y="24"/>
                  </a:cubicBezTo>
                  <a:cubicBezTo>
                    <a:pt x="30" y="23"/>
                    <a:pt x="14" y="20"/>
                    <a:pt x="1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20"/>
            <p:cNvSpPr>
              <a:spLocks/>
            </p:cNvSpPr>
            <p:nvPr/>
          </p:nvSpPr>
          <p:spPr bwMode="auto">
            <a:xfrm>
              <a:off x="1115" y="1189"/>
              <a:ext cx="454" cy="297"/>
            </a:xfrm>
            <a:custGeom>
              <a:avLst/>
              <a:gdLst>
                <a:gd name="T0" fmla="*/ 97 w 303"/>
                <a:gd name="T1" fmla="*/ 146 h 198"/>
                <a:gd name="T2" fmla="*/ 82 w 303"/>
                <a:gd name="T3" fmla="*/ 152 h 198"/>
                <a:gd name="T4" fmla="*/ 61 w 303"/>
                <a:gd name="T5" fmla="*/ 159 h 198"/>
                <a:gd name="T6" fmla="*/ 38 w 303"/>
                <a:gd name="T7" fmla="*/ 176 h 198"/>
                <a:gd name="T8" fmla="*/ 25 w 303"/>
                <a:gd name="T9" fmla="*/ 186 h 198"/>
                <a:gd name="T10" fmla="*/ 3 w 303"/>
                <a:gd name="T11" fmla="*/ 190 h 198"/>
                <a:gd name="T12" fmla="*/ 1 w 303"/>
                <a:gd name="T13" fmla="*/ 174 h 198"/>
                <a:gd name="T14" fmla="*/ 5 w 303"/>
                <a:gd name="T15" fmla="*/ 166 h 198"/>
                <a:gd name="T16" fmla="*/ 15 w 303"/>
                <a:gd name="T17" fmla="*/ 158 h 198"/>
                <a:gd name="T18" fmla="*/ 30 w 303"/>
                <a:gd name="T19" fmla="*/ 137 h 198"/>
                <a:gd name="T20" fmla="*/ 42 w 303"/>
                <a:gd name="T21" fmla="*/ 121 h 198"/>
                <a:gd name="T22" fmla="*/ 53 w 303"/>
                <a:gd name="T23" fmla="*/ 113 h 198"/>
                <a:gd name="T24" fmla="*/ 63 w 303"/>
                <a:gd name="T25" fmla="*/ 111 h 198"/>
                <a:gd name="T26" fmla="*/ 61 w 303"/>
                <a:gd name="T27" fmla="*/ 103 h 198"/>
                <a:gd name="T28" fmla="*/ 72 w 303"/>
                <a:gd name="T29" fmla="*/ 101 h 198"/>
                <a:gd name="T30" fmla="*/ 78 w 303"/>
                <a:gd name="T31" fmla="*/ 95 h 198"/>
                <a:gd name="T32" fmla="*/ 101 w 303"/>
                <a:gd name="T33" fmla="*/ 84 h 198"/>
                <a:gd name="T34" fmla="*/ 114 w 303"/>
                <a:gd name="T35" fmla="*/ 78 h 198"/>
                <a:gd name="T36" fmla="*/ 134 w 303"/>
                <a:gd name="T37" fmla="*/ 59 h 198"/>
                <a:gd name="T38" fmla="*/ 149 w 303"/>
                <a:gd name="T39" fmla="*/ 49 h 198"/>
                <a:gd name="T40" fmla="*/ 163 w 303"/>
                <a:gd name="T41" fmla="*/ 20 h 198"/>
                <a:gd name="T42" fmla="*/ 183 w 303"/>
                <a:gd name="T43" fmla="*/ 17 h 198"/>
                <a:gd name="T44" fmla="*/ 195 w 303"/>
                <a:gd name="T45" fmla="*/ 5 h 198"/>
                <a:gd name="T46" fmla="*/ 241 w 303"/>
                <a:gd name="T47" fmla="*/ 11 h 198"/>
                <a:gd name="T48" fmla="*/ 269 w 303"/>
                <a:gd name="T49" fmla="*/ 13 h 198"/>
                <a:gd name="T50" fmla="*/ 295 w 303"/>
                <a:gd name="T51" fmla="*/ 21 h 198"/>
                <a:gd name="T52" fmla="*/ 297 w 303"/>
                <a:gd name="T53" fmla="*/ 22 h 198"/>
                <a:gd name="T54" fmla="*/ 279 w 303"/>
                <a:gd name="T55" fmla="*/ 25 h 198"/>
                <a:gd name="T56" fmla="*/ 276 w 303"/>
                <a:gd name="T57" fmla="*/ 41 h 198"/>
                <a:gd name="T58" fmla="*/ 301 w 303"/>
                <a:gd name="T59" fmla="*/ 42 h 198"/>
                <a:gd name="T60" fmla="*/ 283 w 303"/>
                <a:gd name="T61" fmla="*/ 47 h 198"/>
                <a:gd name="T62" fmla="*/ 259 w 303"/>
                <a:gd name="T63" fmla="*/ 77 h 198"/>
                <a:gd name="T64" fmla="*/ 247 w 303"/>
                <a:gd name="T65" fmla="*/ 88 h 198"/>
                <a:gd name="T66" fmla="*/ 231 w 303"/>
                <a:gd name="T67" fmla="*/ 93 h 198"/>
                <a:gd name="T68" fmla="*/ 214 w 303"/>
                <a:gd name="T69" fmla="*/ 100 h 198"/>
                <a:gd name="T70" fmla="*/ 198 w 303"/>
                <a:gd name="T71" fmla="*/ 112 h 198"/>
                <a:gd name="T72" fmla="*/ 196 w 303"/>
                <a:gd name="T73" fmla="*/ 133 h 198"/>
                <a:gd name="T74" fmla="*/ 189 w 303"/>
                <a:gd name="T75" fmla="*/ 116 h 198"/>
                <a:gd name="T76" fmla="*/ 180 w 303"/>
                <a:gd name="T77" fmla="*/ 127 h 198"/>
                <a:gd name="T78" fmla="*/ 183 w 303"/>
                <a:gd name="T79" fmla="*/ 141 h 198"/>
                <a:gd name="T80" fmla="*/ 139 w 303"/>
                <a:gd name="T81" fmla="*/ 136 h 198"/>
                <a:gd name="T82" fmla="*/ 124 w 303"/>
                <a:gd name="T83" fmla="*/ 146 h 198"/>
                <a:gd name="T84" fmla="*/ 101 w 303"/>
                <a:gd name="T85" fmla="*/ 15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3" h="198">
                  <a:moveTo>
                    <a:pt x="101" y="154"/>
                  </a:moveTo>
                  <a:cubicBezTo>
                    <a:pt x="101" y="152"/>
                    <a:pt x="99" y="150"/>
                    <a:pt x="99" y="149"/>
                  </a:cubicBezTo>
                  <a:cubicBezTo>
                    <a:pt x="98" y="148"/>
                    <a:pt x="98" y="146"/>
                    <a:pt x="97" y="146"/>
                  </a:cubicBezTo>
                  <a:cubicBezTo>
                    <a:pt x="94" y="148"/>
                    <a:pt x="91" y="152"/>
                    <a:pt x="87" y="153"/>
                  </a:cubicBezTo>
                  <a:cubicBezTo>
                    <a:pt x="86" y="154"/>
                    <a:pt x="86" y="150"/>
                    <a:pt x="85" y="150"/>
                  </a:cubicBezTo>
                  <a:cubicBezTo>
                    <a:pt x="84" y="149"/>
                    <a:pt x="83" y="152"/>
                    <a:pt x="82" y="152"/>
                  </a:cubicBezTo>
                  <a:cubicBezTo>
                    <a:pt x="79" y="152"/>
                    <a:pt x="75" y="150"/>
                    <a:pt x="72" y="152"/>
                  </a:cubicBezTo>
                  <a:cubicBezTo>
                    <a:pt x="68" y="153"/>
                    <a:pt x="69" y="159"/>
                    <a:pt x="66" y="161"/>
                  </a:cubicBezTo>
                  <a:cubicBezTo>
                    <a:pt x="64" y="162"/>
                    <a:pt x="62" y="158"/>
                    <a:pt x="61" y="159"/>
                  </a:cubicBezTo>
                  <a:cubicBezTo>
                    <a:pt x="59" y="161"/>
                    <a:pt x="60" y="165"/>
                    <a:pt x="58" y="167"/>
                  </a:cubicBezTo>
                  <a:cubicBezTo>
                    <a:pt x="57" y="168"/>
                    <a:pt x="58" y="162"/>
                    <a:pt x="57" y="163"/>
                  </a:cubicBezTo>
                  <a:cubicBezTo>
                    <a:pt x="50" y="166"/>
                    <a:pt x="44" y="172"/>
                    <a:pt x="38" y="176"/>
                  </a:cubicBezTo>
                  <a:cubicBezTo>
                    <a:pt x="35" y="178"/>
                    <a:pt x="33" y="180"/>
                    <a:pt x="30" y="182"/>
                  </a:cubicBezTo>
                  <a:cubicBezTo>
                    <a:pt x="29" y="182"/>
                    <a:pt x="29" y="180"/>
                    <a:pt x="29" y="180"/>
                  </a:cubicBezTo>
                  <a:cubicBezTo>
                    <a:pt x="27" y="182"/>
                    <a:pt x="27" y="185"/>
                    <a:pt x="25" y="186"/>
                  </a:cubicBezTo>
                  <a:cubicBezTo>
                    <a:pt x="24" y="186"/>
                    <a:pt x="24" y="183"/>
                    <a:pt x="23" y="184"/>
                  </a:cubicBezTo>
                  <a:cubicBezTo>
                    <a:pt x="18" y="187"/>
                    <a:pt x="16" y="195"/>
                    <a:pt x="10" y="197"/>
                  </a:cubicBezTo>
                  <a:cubicBezTo>
                    <a:pt x="7" y="198"/>
                    <a:pt x="0" y="192"/>
                    <a:pt x="3" y="190"/>
                  </a:cubicBezTo>
                  <a:cubicBezTo>
                    <a:pt x="4" y="189"/>
                    <a:pt x="17" y="185"/>
                    <a:pt x="15" y="179"/>
                  </a:cubicBezTo>
                  <a:cubicBezTo>
                    <a:pt x="14" y="177"/>
                    <a:pt x="11" y="180"/>
                    <a:pt x="9" y="180"/>
                  </a:cubicBezTo>
                  <a:cubicBezTo>
                    <a:pt x="6" y="178"/>
                    <a:pt x="3" y="177"/>
                    <a:pt x="1" y="174"/>
                  </a:cubicBezTo>
                  <a:cubicBezTo>
                    <a:pt x="0" y="173"/>
                    <a:pt x="4" y="175"/>
                    <a:pt x="5" y="174"/>
                  </a:cubicBezTo>
                  <a:cubicBezTo>
                    <a:pt x="6" y="172"/>
                    <a:pt x="7" y="170"/>
                    <a:pt x="7" y="168"/>
                  </a:cubicBezTo>
                  <a:cubicBezTo>
                    <a:pt x="7" y="167"/>
                    <a:pt x="6" y="167"/>
                    <a:pt x="5" y="166"/>
                  </a:cubicBezTo>
                  <a:cubicBezTo>
                    <a:pt x="5" y="162"/>
                    <a:pt x="9" y="165"/>
                    <a:pt x="9" y="165"/>
                  </a:cubicBezTo>
                  <a:cubicBezTo>
                    <a:pt x="10" y="165"/>
                    <a:pt x="7" y="164"/>
                    <a:pt x="8" y="164"/>
                  </a:cubicBezTo>
                  <a:cubicBezTo>
                    <a:pt x="10" y="162"/>
                    <a:pt x="13" y="160"/>
                    <a:pt x="15" y="158"/>
                  </a:cubicBezTo>
                  <a:cubicBezTo>
                    <a:pt x="15" y="158"/>
                    <a:pt x="15" y="158"/>
                    <a:pt x="15" y="157"/>
                  </a:cubicBezTo>
                  <a:cubicBezTo>
                    <a:pt x="15" y="155"/>
                    <a:pt x="13" y="153"/>
                    <a:pt x="14" y="152"/>
                  </a:cubicBezTo>
                  <a:cubicBezTo>
                    <a:pt x="15" y="152"/>
                    <a:pt x="30" y="140"/>
                    <a:pt x="30" y="137"/>
                  </a:cubicBezTo>
                  <a:cubicBezTo>
                    <a:pt x="30" y="136"/>
                    <a:pt x="26" y="138"/>
                    <a:pt x="27" y="137"/>
                  </a:cubicBezTo>
                  <a:cubicBezTo>
                    <a:pt x="29" y="133"/>
                    <a:pt x="33" y="131"/>
                    <a:pt x="36" y="127"/>
                  </a:cubicBezTo>
                  <a:cubicBezTo>
                    <a:pt x="38" y="125"/>
                    <a:pt x="40" y="122"/>
                    <a:pt x="42" y="121"/>
                  </a:cubicBezTo>
                  <a:cubicBezTo>
                    <a:pt x="45" y="120"/>
                    <a:pt x="50" y="125"/>
                    <a:pt x="52" y="123"/>
                  </a:cubicBezTo>
                  <a:cubicBezTo>
                    <a:pt x="54" y="120"/>
                    <a:pt x="48" y="117"/>
                    <a:pt x="49" y="113"/>
                  </a:cubicBezTo>
                  <a:cubicBezTo>
                    <a:pt x="49" y="112"/>
                    <a:pt x="52" y="113"/>
                    <a:pt x="53" y="113"/>
                  </a:cubicBezTo>
                  <a:cubicBezTo>
                    <a:pt x="57" y="113"/>
                    <a:pt x="60" y="111"/>
                    <a:pt x="64" y="112"/>
                  </a:cubicBezTo>
                  <a:cubicBezTo>
                    <a:pt x="65" y="112"/>
                    <a:pt x="67" y="114"/>
                    <a:pt x="68" y="114"/>
                  </a:cubicBezTo>
                  <a:cubicBezTo>
                    <a:pt x="70" y="113"/>
                    <a:pt x="65" y="111"/>
                    <a:pt x="63" y="111"/>
                  </a:cubicBezTo>
                  <a:cubicBezTo>
                    <a:pt x="59" y="112"/>
                    <a:pt x="54" y="112"/>
                    <a:pt x="50" y="112"/>
                  </a:cubicBezTo>
                  <a:cubicBezTo>
                    <a:pt x="49" y="112"/>
                    <a:pt x="52" y="112"/>
                    <a:pt x="53" y="112"/>
                  </a:cubicBezTo>
                  <a:cubicBezTo>
                    <a:pt x="56" y="109"/>
                    <a:pt x="57" y="104"/>
                    <a:pt x="61" y="103"/>
                  </a:cubicBezTo>
                  <a:cubicBezTo>
                    <a:pt x="65" y="103"/>
                    <a:pt x="66" y="113"/>
                    <a:pt x="69" y="111"/>
                  </a:cubicBezTo>
                  <a:cubicBezTo>
                    <a:pt x="73" y="110"/>
                    <a:pt x="62" y="106"/>
                    <a:pt x="63" y="102"/>
                  </a:cubicBezTo>
                  <a:cubicBezTo>
                    <a:pt x="64" y="99"/>
                    <a:pt x="69" y="103"/>
                    <a:pt x="72" y="101"/>
                  </a:cubicBezTo>
                  <a:cubicBezTo>
                    <a:pt x="74" y="101"/>
                    <a:pt x="73" y="97"/>
                    <a:pt x="74" y="98"/>
                  </a:cubicBezTo>
                  <a:cubicBezTo>
                    <a:pt x="77" y="99"/>
                    <a:pt x="77" y="107"/>
                    <a:pt x="79" y="105"/>
                  </a:cubicBezTo>
                  <a:cubicBezTo>
                    <a:pt x="82" y="103"/>
                    <a:pt x="75" y="97"/>
                    <a:pt x="78" y="95"/>
                  </a:cubicBezTo>
                  <a:cubicBezTo>
                    <a:pt x="80" y="93"/>
                    <a:pt x="83" y="99"/>
                    <a:pt x="86" y="98"/>
                  </a:cubicBezTo>
                  <a:cubicBezTo>
                    <a:pt x="93" y="97"/>
                    <a:pt x="99" y="94"/>
                    <a:pt x="104" y="89"/>
                  </a:cubicBezTo>
                  <a:cubicBezTo>
                    <a:pt x="106" y="87"/>
                    <a:pt x="99" y="85"/>
                    <a:pt x="101" y="84"/>
                  </a:cubicBezTo>
                  <a:cubicBezTo>
                    <a:pt x="103" y="82"/>
                    <a:pt x="107" y="85"/>
                    <a:pt x="110" y="84"/>
                  </a:cubicBezTo>
                  <a:cubicBezTo>
                    <a:pt x="111" y="84"/>
                    <a:pt x="108" y="85"/>
                    <a:pt x="108" y="84"/>
                  </a:cubicBezTo>
                  <a:cubicBezTo>
                    <a:pt x="109" y="82"/>
                    <a:pt x="111" y="80"/>
                    <a:pt x="114" y="78"/>
                  </a:cubicBezTo>
                  <a:cubicBezTo>
                    <a:pt x="118" y="75"/>
                    <a:pt x="131" y="76"/>
                    <a:pt x="128" y="66"/>
                  </a:cubicBezTo>
                  <a:cubicBezTo>
                    <a:pt x="127" y="62"/>
                    <a:pt x="113" y="69"/>
                    <a:pt x="116" y="66"/>
                  </a:cubicBezTo>
                  <a:cubicBezTo>
                    <a:pt x="120" y="61"/>
                    <a:pt x="128" y="62"/>
                    <a:pt x="134" y="59"/>
                  </a:cubicBezTo>
                  <a:cubicBezTo>
                    <a:pt x="135" y="59"/>
                    <a:pt x="133" y="57"/>
                    <a:pt x="134" y="57"/>
                  </a:cubicBezTo>
                  <a:cubicBezTo>
                    <a:pt x="136" y="55"/>
                    <a:pt x="138" y="54"/>
                    <a:pt x="141" y="53"/>
                  </a:cubicBezTo>
                  <a:cubicBezTo>
                    <a:pt x="143" y="51"/>
                    <a:pt x="146" y="50"/>
                    <a:pt x="149" y="49"/>
                  </a:cubicBezTo>
                  <a:cubicBezTo>
                    <a:pt x="152" y="47"/>
                    <a:pt x="154" y="43"/>
                    <a:pt x="157" y="41"/>
                  </a:cubicBezTo>
                  <a:cubicBezTo>
                    <a:pt x="164" y="35"/>
                    <a:pt x="160" y="44"/>
                    <a:pt x="167" y="33"/>
                  </a:cubicBezTo>
                  <a:cubicBezTo>
                    <a:pt x="175" y="22"/>
                    <a:pt x="165" y="30"/>
                    <a:pt x="163" y="20"/>
                  </a:cubicBezTo>
                  <a:cubicBezTo>
                    <a:pt x="162" y="18"/>
                    <a:pt x="165" y="18"/>
                    <a:pt x="167" y="17"/>
                  </a:cubicBezTo>
                  <a:cubicBezTo>
                    <a:pt x="170" y="15"/>
                    <a:pt x="172" y="12"/>
                    <a:pt x="175" y="12"/>
                  </a:cubicBezTo>
                  <a:cubicBezTo>
                    <a:pt x="178" y="12"/>
                    <a:pt x="180" y="16"/>
                    <a:pt x="183" y="17"/>
                  </a:cubicBezTo>
                  <a:cubicBezTo>
                    <a:pt x="184" y="18"/>
                    <a:pt x="186" y="17"/>
                    <a:pt x="186" y="16"/>
                  </a:cubicBezTo>
                  <a:cubicBezTo>
                    <a:pt x="185" y="14"/>
                    <a:pt x="182" y="15"/>
                    <a:pt x="181" y="13"/>
                  </a:cubicBezTo>
                  <a:cubicBezTo>
                    <a:pt x="181" y="13"/>
                    <a:pt x="185" y="5"/>
                    <a:pt x="195" y="5"/>
                  </a:cubicBezTo>
                  <a:cubicBezTo>
                    <a:pt x="209" y="5"/>
                    <a:pt x="201" y="15"/>
                    <a:pt x="212" y="11"/>
                  </a:cubicBezTo>
                  <a:cubicBezTo>
                    <a:pt x="224" y="6"/>
                    <a:pt x="211" y="0"/>
                    <a:pt x="234" y="5"/>
                  </a:cubicBezTo>
                  <a:cubicBezTo>
                    <a:pt x="237" y="6"/>
                    <a:pt x="238" y="11"/>
                    <a:pt x="241" y="11"/>
                  </a:cubicBezTo>
                  <a:cubicBezTo>
                    <a:pt x="245" y="11"/>
                    <a:pt x="247" y="5"/>
                    <a:pt x="250" y="6"/>
                  </a:cubicBezTo>
                  <a:cubicBezTo>
                    <a:pt x="258" y="10"/>
                    <a:pt x="242" y="21"/>
                    <a:pt x="258" y="19"/>
                  </a:cubicBezTo>
                  <a:cubicBezTo>
                    <a:pt x="262" y="18"/>
                    <a:pt x="265" y="13"/>
                    <a:pt x="269" y="13"/>
                  </a:cubicBezTo>
                  <a:cubicBezTo>
                    <a:pt x="272" y="12"/>
                    <a:pt x="273" y="18"/>
                    <a:pt x="276" y="17"/>
                  </a:cubicBezTo>
                  <a:cubicBezTo>
                    <a:pt x="286" y="16"/>
                    <a:pt x="293" y="11"/>
                    <a:pt x="298" y="21"/>
                  </a:cubicBezTo>
                  <a:cubicBezTo>
                    <a:pt x="298" y="22"/>
                    <a:pt x="296" y="21"/>
                    <a:pt x="295" y="21"/>
                  </a:cubicBezTo>
                  <a:cubicBezTo>
                    <a:pt x="292" y="20"/>
                    <a:pt x="290" y="18"/>
                    <a:pt x="287" y="18"/>
                  </a:cubicBezTo>
                  <a:cubicBezTo>
                    <a:pt x="284" y="18"/>
                    <a:pt x="278" y="18"/>
                    <a:pt x="280" y="19"/>
                  </a:cubicBezTo>
                  <a:cubicBezTo>
                    <a:pt x="285" y="21"/>
                    <a:pt x="292" y="19"/>
                    <a:pt x="297" y="22"/>
                  </a:cubicBezTo>
                  <a:cubicBezTo>
                    <a:pt x="299" y="23"/>
                    <a:pt x="300" y="26"/>
                    <a:pt x="298" y="27"/>
                  </a:cubicBezTo>
                  <a:cubicBezTo>
                    <a:pt x="296" y="29"/>
                    <a:pt x="293" y="29"/>
                    <a:pt x="290" y="29"/>
                  </a:cubicBezTo>
                  <a:cubicBezTo>
                    <a:pt x="286" y="28"/>
                    <a:pt x="283" y="25"/>
                    <a:pt x="279" y="25"/>
                  </a:cubicBezTo>
                  <a:cubicBezTo>
                    <a:pt x="277" y="25"/>
                    <a:pt x="271" y="26"/>
                    <a:pt x="273" y="28"/>
                  </a:cubicBezTo>
                  <a:cubicBezTo>
                    <a:pt x="274" y="30"/>
                    <a:pt x="279" y="26"/>
                    <a:pt x="281" y="28"/>
                  </a:cubicBezTo>
                  <a:cubicBezTo>
                    <a:pt x="297" y="36"/>
                    <a:pt x="281" y="38"/>
                    <a:pt x="276" y="41"/>
                  </a:cubicBezTo>
                  <a:cubicBezTo>
                    <a:pt x="275" y="41"/>
                    <a:pt x="278" y="40"/>
                    <a:pt x="279" y="40"/>
                  </a:cubicBezTo>
                  <a:cubicBezTo>
                    <a:pt x="280" y="40"/>
                    <a:pt x="281" y="38"/>
                    <a:pt x="283" y="39"/>
                  </a:cubicBezTo>
                  <a:cubicBezTo>
                    <a:pt x="289" y="39"/>
                    <a:pt x="295" y="39"/>
                    <a:pt x="301" y="42"/>
                  </a:cubicBezTo>
                  <a:cubicBezTo>
                    <a:pt x="303" y="43"/>
                    <a:pt x="296" y="43"/>
                    <a:pt x="294" y="44"/>
                  </a:cubicBezTo>
                  <a:cubicBezTo>
                    <a:pt x="289" y="46"/>
                    <a:pt x="283" y="48"/>
                    <a:pt x="278" y="49"/>
                  </a:cubicBezTo>
                  <a:cubicBezTo>
                    <a:pt x="276" y="50"/>
                    <a:pt x="284" y="46"/>
                    <a:pt x="283" y="47"/>
                  </a:cubicBezTo>
                  <a:cubicBezTo>
                    <a:pt x="282" y="48"/>
                    <a:pt x="258" y="63"/>
                    <a:pt x="257" y="65"/>
                  </a:cubicBezTo>
                  <a:cubicBezTo>
                    <a:pt x="256" y="69"/>
                    <a:pt x="261" y="71"/>
                    <a:pt x="262" y="75"/>
                  </a:cubicBezTo>
                  <a:cubicBezTo>
                    <a:pt x="262" y="76"/>
                    <a:pt x="260" y="77"/>
                    <a:pt x="259" y="77"/>
                  </a:cubicBezTo>
                  <a:cubicBezTo>
                    <a:pt x="256" y="76"/>
                    <a:pt x="253" y="73"/>
                    <a:pt x="249" y="72"/>
                  </a:cubicBezTo>
                  <a:cubicBezTo>
                    <a:pt x="248" y="72"/>
                    <a:pt x="248" y="75"/>
                    <a:pt x="248" y="76"/>
                  </a:cubicBezTo>
                  <a:cubicBezTo>
                    <a:pt x="248" y="80"/>
                    <a:pt x="250" y="85"/>
                    <a:pt x="247" y="88"/>
                  </a:cubicBezTo>
                  <a:cubicBezTo>
                    <a:pt x="244" y="90"/>
                    <a:pt x="237" y="84"/>
                    <a:pt x="235" y="87"/>
                  </a:cubicBezTo>
                  <a:cubicBezTo>
                    <a:pt x="233" y="90"/>
                    <a:pt x="243" y="94"/>
                    <a:pt x="241" y="97"/>
                  </a:cubicBezTo>
                  <a:cubicBezTo>
                    <a:pt x="239" y="100"/>
                    <a:pt x="234" y="91"/>
                    <a:pt x="231" y="93"/>
                  </a:cubicBezTo>
                  <a:cubicBezTo>
                    <a:pt x="228" y="95"/>
                    <a:pt x="231" y="102"/>
                    <a:pt x="227" y="105"/>
                  </a:cubicBezTo>
                  <a:cubicBezTo>
                    <a:pt x="217" y="116"/>
                    <a:pt x="219" y="99"/>
                    <a:pt x="218" y="98"/>
                  </a:cubicBezTo>
                  <a:cubicBezTo>
                    <a:pt x="217" y="97"/>
                    <a:pt x="216" y="100"/>
                    <a:pt x="214" y="100"/>
                  </a:cubicBezTo>
                  <a:cubicBezTo>
                    <a:pt x="211" y="100"/>
                    <a:pt x="207" y="95"/>
                    <a:pt x="204" y="97"/>
                  </a:cubicBezTo>
                  <a:cubicBezTo>
                    <a:pt x="200" y="100"/>
                    <a:pt x="202" y="106"/>
                    <a:pt x="201" y="110"/>
                  </a:cubicBezTo>
                  <a:cubicBezTo>
                    <a:pt x="200" y="111"/>
                    <a:pt x="197" y="112"/>
                    <a:pt x="198" y="112"/>
                  </a:cubicBezTo>
                  <a:cubicBezTo>
                    <a:pt x="200" y="113"/>
                    <a:pt x="203" y="109"/>
                    <a:pt x="204" y="111"/>
                  </a:cubicBezTo>
                  <a:cubicBezTo>
                    <a:pt x="213" y="116"/>
                    <a:pt x="201" y="131"/>
                    <a:pt x="199" y="134"/>
                  </a:cubicBezTo>
                  <a:cubicBezTo>
                    <a:pt x="199" y="135"/>
                    <a:pt x="196" y="134"/>
                    <a:pt x="196" y="133"/>
                  </a:cubicBezTo>
                  <a:cubicBezTo>
                    <a:pt x="196" y="131"/>
                    <a:pt x="200" y="130"/>
                    <a:pt x="199" y="129"/>
                  </a:cubicBezTo>
                  <a:cubicBezTo>
                    <a:pt x="197" y="128"/>
                    <a:pt x="197" y="132"/>
                    <a:pt x="195" y="133"/>
                  </a:cubicBezTo>
                  <a:cubicBezTo>
                    <a:pt x="190" y="135"/>
                    <a:pt x="190" y="124"/>
                    <a:pt x="189" y="116"/>
                  </a:cubicBezTo>
                  <a:cubicBezTo>
                    <a:pt x="188" y="113"/>
                    <a:pt x="186" y="106"/>
                    <a:pt x="188" y="108"/>
                  </a:cubicBezTo>
                  <a:cubicBezTo>
                    <a:pt x="200" y="130"/>
                    <a:pt x="189" y="116"/>
                    <a:pt x="180" y="121"/>
                  </a:cubicBezTo>
                  <a:cubicBezTo>
                    <a:pt x="179" y="122"/>
                    <a:pt x="182" y="126"/>
                    <a:pt x="180" y="127"/>
                  </a:cubicBezTo>
                  <a:cubicBezTo>
                    <a:pt x="177" y="129"/>
                    <a:pt x="166" y="125"/>
                    <a:pt x="168" y="128"/>
                  </a:cubicBezTo>
                  <a:cubicBezTo>
                    <a:pt x="175" y="133"/>
                    <a:pt x="186" y="132"/>
                    <a:pt x="193" y="138"/>
                  </a:cubicBezTo>
                  <a:cubicBezTo>
                    <a:pt x="195" y="140"/>
                    <a:pt x="186" y="140"/>
                    <a:pt x="183" y="141"/>
                  </a:cubicBezTo>
                  <a:cubicBezTo>
                    <a:pt x="182" y="141"/>
                    <a:pt x="182" y="139"/>
                    <a:pt x="181" y="139"/>
                  </a:cubicBezTo>
                  <a:cubicBezTo>
                    <a:pt x="176" y="140"/>
                    <a:pt x="173" y="143"/>
                    <a:pt x="169" y="145"/>
                  </a:cubicBezTo>
                  <a:cubicBezTo>
                    <a:pt x="150" y="151"/>
                    <a:pt x="166" y="137"/>
                    <a:pt x="139" y="136"/>
                  </a:cubicBezTo>
                  <a:cubicBezTo>
                    <a:pt x="136" y="135"/>
                    <a:pt x="136" y="142"/>
                    <a:pt x="133" y="144"/>
                  </a:cubicBezTo>
                  <a:cubicBezTo>
                    <a:pt x="131" y="145"/>
                    <a:pt x="129" y="143"/>
                    <a:pt x="127" y="144"/>
                  </a:cubicBezTo>
                  <a:cubicBezTo>
                    <a:pt x="126" y="144"/>
                    <a:pt x="125" y="146"/>
                    <a:pt x="124" y="146"/>
                  </a:cubicBezTo>
                  <a:cubicBezTo>
                    <a:pt x="124" y="146"/>
                    <a:pt x="123" y="146"/>
                    <a:pt x="123" y="146"/>
                  </a:cubicBezTo>
                  <a:cubicBezTo>
                    <a:pt x="119" y="148"/>
                    <a:pt x="116" y="151"/>
                    <a:pt x="112" y="153"/>
                  </a:cubicBezTo>
                  <a:cubicBezTo>
                    <a:pt x="109" y="154"/>
                    <a:pt x="101" y="154"/>
                    <a:pt x="101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21"/>
            <p:cNvSpPr>
              <a:spLocks/>
            </p:cNvSpPr>
            <p:nvPr/>
          </p:nvSpPr>
          <p:spPr bwMode="auto">
            <a:xfrm>
              <a:off x="1277" y="1297"/>
              <a:ext cx="9" cy="3"/>
            </a:xfrm>
            <a:custGeom>
              <a:avLst/>
              <a:gdLst>
                <a:gd name="T0" fmla="*/ 6 w 6"/>
                <a:gd name="T1" fmla="*/ 1 h 2"/>
                <a:gd name="T2" fmla="*/ 6 w 6"/>
                <a:gd name="T3" fmla="*/ 0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3" y="1"/>
                    <a:pt x="0" y="2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22"/>
            <p:cNvSpPr>
              <a:spLocks/>
            </p:cNvSpPr>
            <p:nvPr/>
          </p:nvSpPr>
          <p:spPr bwMode="auto">
            <a:xfrm>
              <a:off x="1265" y="1115"/>
              <a:ext cx="111" cy="57"/>
            </a:xfrm>
            <a:custGeom>
              <a:avLst/>
              <a:gdLst>
                <a:gd name="T0" fmla="*/ 70 w 74"/>
                <a:gd name="T1" fmla="*/ 7 h 38"/>
                <a:gd name="T2" fmla="*/ 54 w 74"/>
                <a:gd name="T3" fmla="*/ 16 h 38"/>
                <a:gd name="T4" fmla="*/ 43 w 74"/>
                <a:gd name="T5" fmla="*/ 18 h 38"/>
                <a:gd name="T6" fmla="*/ 45 w 74"/>
                <a:gd name="T7" fmla="*/ 19 h 38"/>
                <a:gd name="T8" fmla="*/ 60 w 74"/>
                <a:gd name="T9" fmla="*/ 16 h 38"/>
                <a:gd name="T10" fmla="*/ 62 w 74"/>
                <a:gd name="T11" fmla="*/ 16 h 38"/>
                <a:gd name="T12" fmla="*/ 21 w 74"/>
                <a:gd name="T13" fmla="*/ 28 h 38"/>
                <a:gd name="T14" fmla="*/ 2 w 74"/>
                <a:gd name="T15" fmla="*/ 32 h 38"/>
                <a:gd name="T16" fmla="*/ 8 w 74"/>
                <a:gd name="T17" fmla="*/ 28 h 38"/>
                <a:gd name="T18" fmla="*/ 18 w 74"/>
                <a:gd name="T19" fmla="*/ 24 h 38"/>
                <a:gd name="T20" fmla="*/ 27 w 74"/>
                <a:gd name="T21" fmla="*/ 14 h 38"/>
                <a:gd name="T22" fmla="*/ 34 w 74"/>
                <a:gd name="T23" fmla="*/ 13 h 38"/>
                <a:gd name="T24" fmla="*/ 45 w 74"/>
                <a:gd name="T25" fmla="*/ 8 h 38"/>
                <a:gd name="T26" fmla="*/ 53 w 74"/>
                <a:gd name="T27" fmla="*/ 6 h 38"/>
                <a:gd name="T28" fmla="*/ 39 w 74"/>
                <a:gd name="T29" fmla="*/ 14 h 38"/>
                <a:gd name="T30" fmla="*/ 50 w 74"/>
                <a:gd name="T31" fmla="*/ 10 h 38"/>
                <a:gd name="T32" fmla="*/ 59 w 74"/>
                <a:gd name="T33" fmla="*/ 5 h 38"/>
                <a:gd name="T34" fmla="*/ 69 w 74"/>
                <a:gd name="T35" fmla="*/ 4 h 38"/>
                <a:gd name="T36" fmla="*/ 73 w 74"/>
                <a:gd name="T37" fmla="*/ 2 h 38"/>
                <a:gd name="T38" fmla="*/ 70 w 74"/>
                <a:gd name="T39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38">
                  <a:moveTo>
                    <a:pt x="70" y="7"/>
                  </a:moveTo>
                  <a:cubicBezTo>
                    <a:pt x="65" y="10"/>
                    <a:pt x="59" y="14"/>
                    <a:pt x="54" y="16"/>
                  </a:cubicBezTo>
                  <a:cubicBezTo>
                    <a:pt x="51" y="17"/>
                    <a:pt x="47" y="17"/>
                    <a:pt x="43" y="18"/>
                  </a:cubicBezTo>
                  <a:cubicBezTo>
                    <a:pt x="42" y="18"/>
                    <a:pt x="44" y="19"/>
                    <a:pt x="45" y="19"/>
                  </a:cubicBezTo>
                  <a:cubicBezTo>
                    <a:pt x="50" y="18"/>
                    <a:pt x="55" y="17"/>
                    <a:pt x="60" y="16"/>
                  </a:cubicBezTo>
                  <a:cubicBezTo>
                    <a:pt x="61" y="16"/>
                    <a:pt x="63" y="15"/>
                    <a:pt x="62" y="16"/>
                  </a:cubicBezTo>
                  <a:cubicBezTo>
                    <a:pt x="49" y="23"/>
                    <a:pt x="34" y="21"/>
                    <a:pt x="21" y="28"/>
                  </a:cubicBezTo>
                  <a:cubicBezTo>
                    <a:pt x="18" y="30"/>
                    <a:pt x="6" y="38"/>
                    <a:pt x="2" y="32"/>
                  </a:cubicBezTo>
                  <a:cubicBezTo>
                    <a:pt x="0" y="30"/>
                    <a:pt x="6" y="29"/>
                    <a:pt x="8" y="28"/>
                  </a:cubicBezTo>
                  <a:cubicBezTo>
                    <a:pt x="12" y="26"/>
                    <a:pt x="15" y="26"/>
                    <a:pt x="18" y="24"/>
                  </a:cubicBezTo>
                  <a:cubicBezTo>
                    <a:pt x="22" y="21"/>
                    <a:pt x="23" y="17"/>
                    <a:pt x="27" y="14"/>
                  </a:cubicBezTo>
                  <a:cubicBezTo>
                    <a:pt x="29" y="13"/>
                    <a:pt x="32" y="14"/>
                    <a:pt x="34" y="13"/>
                  </a:cubicBezTo>
                  <a:cubicBezTo>
                    <a:pt x="38" y="11"/>
                    <a:pt x="41" y="9"/>
                    <a:pt x="45" y="8"/>
                  </a:cubicBezTo>
                  <a:cubicBezTo>
                    <a:pt x="48" y="7"/>
                    <a:pt x="55" y="4"/>
                    <a:pt x="53" y="6"/>
                  </a:cubicBezTo>
                  <a:cubicBezTo>
                    <a:pt x="50" y="10"/>
                    <a:pt x="43" y="10"/>
                    <a:pt x="39" y="14"/>
                  </a:cubicBezTo>
                  <a:cubicBezTo>
                    <a:pt x="37" y="17"/>
                    <a:pt x="46" y="12"/>
                    <a:pt x="50" y="10"/>
                  </a:cubicBezTo>
                  <a:cubicBezTo>
                    <a:pt x="53" y="9"/>
                    <a:pt x="56" y="6"/>
                    <a:pt x="59" y="5"/>
                  </a:cubicBezTo>
                  <a:cubicBezTo>
                    <a:pt x="62" y="4"/>
                    <a:pt x="66" y="4"/>
                    <a:pt x="69" y="4"/>
                  </a:cubicBezTo>
                  <a:cubicBezTo>
                    <a:pt x="71" y="4"/>
                    <a:pt x="73" y="0"/>
                    <a:pt x="73" y="2"/>
                  </a:cubicBezTo>
                  <a:cubicBezTo>
                    <a:pt x="74" y="4"/>
                    <a:pt x="70" y="7"/>
                    <a:pt x="7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23"/>
            <p:cNvSpPr>
              <a:spLocks/>
            </p:cNvSpPr>
            <p:nvPr/>
          </p:nvSpPr>
          <p:spPr bwMode="auto">
            <a:xfrm>
              <a:off x="1247" y="1306"/>
              <a:ext cx="19" cy="15"/>
            </a:xfrm>
            <a:custGeom>
              <a:avLst/>
              <a:gdLst>
                <a:gd name="T0" fmla="*/ 13 w 13"/>
                <a:gd name="T1" fmla="*/ 0 h 10"/>
                <a:gd name="T2" fmla="*/ 0 w 13"/>
                <a:gd name="T3" fmla="*/ 10 h 10"/>
                <a:gd name="T4" fmla="*/ 1 w 13"/>
                <a:gd name="T5" fmla="*/ 7 h 10"/>
                <a:gd name="T6" fmla="*/ 13 w 13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0">
                  <a:moveTo>
                    <a:pt x="13" y="0"/>
                  </a:moveTo>
                  <a:cubicBezTo>
                    <a:pt x="9" y="3"/>
                    <a:pt x="5" y="7"/>
                    <a:pt x="0" y="10"/>
                  </a:cubicBezTo>
                  <a:cubicBezTo>
                    <a:pt x="0" y="10"/>
                    <a:pt x="1" y="7"/>
                    <a:pt x="1" y="7"/>
                  </a:cubicBezTo>
                  <a:cubicBezTo>
                    <a:pt x="5" y="4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24"/>
            <p:cNvSpPr>
              <a:spLocks/>
            </p:cNvSpPr>
            <p:nvPr/>
          </p:nvSpPr>
          <p:spPr bwMode="auto">
            <a:xfrm>
              <a:off x="1229" y="1226"/>
              <a:ext cx="6" cy="5"/>
            </a:xfrm>
            <a:custGeom>
              <a:avLst/>
              <a:gdLst>
                <a:gd name="T0" fmla="*/ 4 w 4"/>
                <a:gd name="T1" fmla="*/ 1 h 3"/>
                <a:gd name="T2" fmla="*/ 1 w 4"/>
                <a:gd name="T3" fmla="*/ 3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2" y="2"/>
                    <a:pt x="1" y="3"/>
                  </a:cubicBezTo>
                  <a:cubicBezTo>
                    <a:pt x="0" y="3"/>
                    <a:pt x="3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25"/>
            <p:cNvSpPr>
              <a:spLocks/>
            </p:cNvSpPr>
            <p:nvPr/>
          </p:nvSpPr>
          <p:spPr bwMode="auto">
            <a:xfrm>
              <a:off x="1241" y="1172"/>
              <a:ext cx="28" cy="17"/>
            </a:xfrm>
            <a:custGeom>
              <a:avLst/>
              <a:gdLst>
                <a:gd name="T0" fmla="*/ 19 w 19"/>
                <a:gd name="T1" fmla="*/ 1 h 11"/>
                <a:gd name="T2" fmla="*/ 7 w 19"/>
                <a:gd name="T3" fmla="*/ 7 h 11"/>
                <a:gd name="T4" fmla="*/ 1 w 19"/>
                <a:gd name="T5" fmla="*/ 9 h 11"/>
                <a:gd name="T6" fmla="*/ 11 w 19"/>
                <a:gd name="T7" fmla="*/ 1 h 11"/>
                <a:gd name="T8" fmla="*/ 19 w 19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1">
                  <a:moveTo>
                    <a:pt x="19" y="1"/>
                  </a:moveTo>
                  <a:cubicBezTo>
                    <a:pt x="15" y="3"/>
                    <a:pt x="11" y="5"/>
                    <a:pt x="7" y="7"/>
                  </a:cubicBezTo>
                  <a:cubicBezTo>
                    <a:pt x="5" y="7"/>
                    <a:pt x="0" y="11"/>
                    <a:pt x="1" y="9"/>
                  </a:cubicBezTo>
                  <a:cubicBezTo>
                    <a:pt x="4" y="6"/>
                    <a:pt x="7" y="3"/>
                    <a:pt x="11" y="1"/>
                  </a:cubicBezTo>
                  <a:cubicBezTo>
                    <a:pt x="14" y="0"/>
                    <a:pt x="16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26"/>
            <p:cNvSpPr>
              <a:spLocks/>
            </p:cNvSpPr>
            <p:nvPr/>
          </p:nvSpPr>
          <p:spPr bwMode="auto">
            <a:xfrm>
              <a:off x="1673" y="1450"/>
              <a:ext cx="13" cy="7"/>
            </a:xfrm>
            <a:custGeom>
              <a:avLst/>
              <a:gdLst>
                <a:gd name="T0" fmla="*/ 6 w 9"/>
                <a:gd name="T1" fmla="*/ 4 h 5"/>
                <a:gd name="T2" fmla="*/ 8 w 9"/>
                <a:gd name="T3" fmla="*/ 2 h 5"/>
                <a:gd name="T4" fmla="*/ 7 w 9"/>
                <a:gd name="T5" fmla="*/ 5 h 5"/>
                <a:gd name="T6" fmla="*/ 6 w 9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6" y="4"/>
                  </a:moveTo>
                  <a:cubicBezTo>
                    <a:pt x="0" y="5"/>
                    <a:pt x="7" y="0"/>
                    <a:pt x="8" y="2"/>
                  </a:cubicBezTo>
                  <a:cubicBezTo>
                    <a:pt x="9" y="2"/>
                    <a:pt x="8" y="4"/>
                    <a:pt x="7" y="5"/>
                  </a:cubicBezTo>
                  <a:cubicBezTo>
                    <a:pt x="7" y="5"/>
                    <a:pt x="6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27"/>
            <p:cNvSpPr>
              <a:spLocks/>
            </p:cNvSpPr>
            <p:nvPr/>
          </p:nvSpPr>
          <p:spPr bwMode="auto">
            <a:xfrm>
              <a:off x="1670" y="1463"/>
              <a:ext cx="6" cy="3"/>
            </a:xfrm>
            <a:custGeom>
              <a:avLst/>
              <a:gdLst>
                <a:gd name="T0" fmla="*/ 0 w 4"/>
                <a:gd name="T1" fmla="*/ 2 h 2"/>
                <a:gd name="T2" fmla="*/ 3 w 4"/>
                <a:gd name="T3" fmla="*/ 1 h 2"/>
                <a:gd name="T4" fmla="*/ 0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cubicBezTo>
                    <a:pt x="1" y="2"/>
                    <a:pt x="2" y="1"/>
                    <a:pt x="3" y="1"/>
                  </a:cubicBezTo>
                  <a:cubicBezTo>
                    <a:pt x="4" y="0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28"/>
            <p:cNvSpPr>
              <a:spLocks/>
            </p:cNvSpPr>
            <p:nvPr/>
          </p:nvSpPr>
          <p:spPr bwMode="auto">
            <a:xfrm>
              <a:off x="1085" y="1184"/>
              <a:ext cx="234" cy="173"/>
            </a:xfrm>
            <a:custGeom>
              <a:avLst/>
              <a:gdLst>
                <a:gd name="T0" fmla="*/ 80 w 156"/>
                <a:gd name="T1" fmla="*/ 66 h 115"/>
                <a:gd name="T2" fmla="*/ 74 w 156"/>
                <a:gd name="T3" fmla="*/ 71 h 115"/>
                <a:gd name="T4" fmla="*/ 80 w 156"/>
                <a:gd name="T5" fmla="*/ 70 h 115"/>
                <a:gd name="T6" fmla="*/ 70 w 156"/>
                <a:gd name="T7" fmla="*/ 80 h 115"/>
                <a:gd name="T8" fmla="*/ 64 w 156"/>
                <a:gd name="T9" fmla="*/ 92 h 115"/>
                <a:gd name="T10" fmla="*/ 63 w 156"/>
                <a:gd name="T11" fmla="*/ 89 h 115"/>
                <a:gd name="T12" fmla="*/ 40 w 156"/>
                <a:gd name="T13" fmla="*/ 98 h 115"/>
                <a:gd name="T14" fmla="*/ 44 w 156"/>
                <a:gd name="T15" fmla="*/ 95 h 115"/>
                <a:gd name="T16" fmla="*/ 47 w 156"/>
                <a:gd name="T17" fmla="*/ 91 h 115"/>
                <a:gd name="T18" fmla="*/ 58 w 156"/>
                <a:gd name="T19" fmla="*/ 86 h 115"/>
                <a:gd name="T20" fmla="*/ 55 w 156"/>
                <a:gd name="T21" fmla="*/ 75 h 115"/>
                <a:gd name="T22" fmla="*/ 46 w 156"/>
                <a:gd name="T23" fmla="*/ 83 h 115"/>
                <a:gd name="T24" fmla="*/ 36 w 156"/>
                <a:gd name="T25" fmla="*/ 90 h 115"/>
                <a:gd name="T26" fmla="*/ 15 w 156"/>
                <a:gd name="T27" fmla="*/ 109 h 115"/>
                <a:gd name="T28" fmla="*/ 11 w 156"/>
                <a:gd name="T29" fmla="*/ 110 h 115"/>
                <a:gd name="T30" fmla="*/ 2 w 156"/>
                <a:gd name="T31" fmla="*/ 113 h 115"/>
                <a:gd name="T32" fmla="*/ 5 w 156"/>
                <a:gd name="T33" fmla="*/ 102 h 115"/>
                <a:gd name="T34" fmla="*/ 11 w 156"/>
                <a:gd name="T35" fmla="*/ 96 h 115"/>
                <a:gd name="T36" fmla="*/ 14 w 156"/>
                <a:gd name="T37" fmla="*/ 89 h 115"/>
                <a:gd name="T38" fmla="*/ 29 w 156"/>
                <a:gd name="T39" fmla="*/ 75 h 115"/>
                <a:gd name="T40" fmla="*/ 36 w 156"/>
                <a:gd name="T41" fmla="*/ 59 h 115"/>
                <a:gd name="T42" fmla="*/ 41 w 156"/>
                <a:gd name="T43" fmla="*/ 63 h 115"/>
                <a:gd name="T44" fmla="*/ 35 w 156"/>
                <a:gd name="T45" fmla="*/ 67 h 115"/>
                <a:gd name="T46" fmla="*/ 49 w 156"/>
                <a:gd name="T47" fmla="*/ 70 h 115"/>
                <a:gd name="T48" fmla="*/ 58 w 156"/>
                <a:gd name="T49" fmla="*/ 72 h 115"/>
                <a:gd name="T50" fmla="*/ 59 w 156"/>
                <a:gd name="T51" fmla="*/ 61 h 115"/>
                <a:gd name="T52" fmla="*/ 66 w 156"/>
                <a:gd name="T53" fmla="*/ 60 h 115"/>
                <a:gd name="T54" fmla="*/ 78 w 156"/>
                <a:gd name="T55" fmla="*/ 53 h 115"/>
                <a:gd name="T56" fmla="*/ 85 w 156"/>
                <a:gd name="T57" fmla="*/ 42 h 115"/>
                <a:gd name="T58" fmla="*/ 111 w 156"/>
                <a:gd name="T59" fmla="*/ 28 h 115"/>
                <a:gd name="T60" fmla="*/ 99 w 156"/>
                <a:gd name="T61" fmla="*/ 28 h 115"/>
                <a:gd name="T62" fmla="*/ 108 w 156"/>
                <a:gd name="T63" fmla="*/ 21 h 115"/>
                <a:gd name="T64" fmla="*/ 112 w 156"/>
                <a:gd name="T65" fmla="*/ 11 h 115"/>
                <a:gd name="T66" fmla="*/ 124 w 156"/>
                <a:gd name="T67" fmla="*/ 5 h 115"/>
                <a:gd name="T68" fmla="*/ 153 w 156"/>
                <a:gd name="T69" fmla="*/ 6 h 115"/>
                <a:gd name="T70" fmla="*/ 144 w 156"/>
                <a:gd name="T71" fmla="*/ 5 h 115"/>
                <a:gd name="T72" fmla="*/ 120 w 156"/>
                <a:gd name="T73" fmla="*/ 11 h 115"/>
                <a:gd name="T74" fmla="*/ 121 w 156"/>
                <a:gd name="T75" fmla="*/ 14 h 115"/>
                <a:gd name="T76" fmla="*/ 143 w 156"/>
                <a:gd name="T77" fmla="*/ 7 h 115"/>
                <a:gd name="T78" fmla="*/ 151 w 156"/>
                <a:gd name="T79" fmla="*/ 12 h 115"/>
                <a:gd name="T80" fmla="*/ 143 w 156"/>
                <a:gd name="T81" fmla="*/ 15 h 115"/>
                <a:gd name="T82" fmla="*/ 127 w 156"/>
                <a:gd name="T83" fmla="*/ 19 h 115"/>
                <a:gd name="T84" fmla="*/ 137 w 156"/>
                <a:gd name="T85" fmla="*/ 23 h 115"/>
                <a:gd name="T86" fmla="*/ 130 w 156"/>
                <a:gd name="T87" fmla="*/ 29 h 115"/>
                <a:gd name="T88" fmla="*/ 128 w 156"/>
                <a:gd name="T89" fmla="*/ 28 h 115"/>
                <a:gd name="T90" fmla="*/ 116 w 156"/>
                <a:gd name="T91" fmla="*/ 33 h 115"/>
                <a:gd name="T92" fmla="*/ 114 w 156"/>
                <a:gd name="T93" fmla="*/ 38 h 115"/>
                <a:gd name="T94" fmla="*/ 121 w 156"/>
                <a:gd name="T95" fmla="*/ 38 h 115"/>
                <a:gd name="T96" fmla="*/ 101 w 156"/>
                <a:gd name="T97" fmla="*/ 47 h 115"/>
                <a:gd name="T98" fmla="*/ 113 w 156"/>
                <a:gd name="T99" fmla="*/ 46 h 115"/>
                <a:gd name="T100" fmla="*/ 95 w 156"/>
                <a:gd name="T101" fmla="*/ 53 h 115"/>
                <a:gd name="T102" fmla="*/ 94 w 156"/>
                <a:gd name="T103" fmla="*/ 61 h 115"/>
                <a:gd name="T104" fmla="*/ 87 w 156"/>
                <a:gd name="T105" fmla="*/ 58 h 115"/>
                <a:gd name="T106" fmla="*/ 80 w 156"/>
                <a:gd name="T107" fmla="*/ 6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6" h="115">
                  <a:moveTo>
                    <a:pt x="80" y="66"/>
                  </a:moveTo>
                  <a:cubicBezTo>
                    <a:pt x="78" y="68"/>
                    <a:pt x="75" y="69"/>
                    <a:pt x="74" y="71"/>
                  </a:cubicBezTo>
                  <a:cubicBezTo>
                    <a:pt x="74" y="73"/>
                    <a:pt x="80" y="68"/>
                    <a:pt x="80" y="70"/>
                  </a:cubicBezTo>
                  <a:cubicBezTo>
                    <a:pt x="78" y="74"/>
                    <a:pt x="73" y="77"/>
                    <a:pt x="70" y="80"/>
                  </a:cubicBezTo>
                  <a:cubicBezTo>
                    <a:pt x="68" y="84"/>
                    <a:pt x="67" y="88"/>
                    <a:pt x="64" y="92"/>
                  </a:cubicBezTo>
                  <a:cubicBezTo>
                    <a:pt x="64" y="92"/>
                    <a:pt x="64" y="89"/>
                    <a:pt x="63" y="89"/>
                  </a:cubicBezTo>
                  <a:cubicBezTo>
                    <a:pt x="58" y="91"/>
                    <a:pt x="47" y="98"/>
                    <a:pt x="40" y="98"/>
                  </a:cubicBezTo>
                  <a:cubicBezTo>
                    <a:pt x="39" y="98"/>
                    <a:pt x="43" y="96"/>
                    <a:pt x="44" y="95"/>
                  </a:cubicBezTo>
                  <a:cubicBezTo>
                    <a:pt x="45" y="94"/>
                    <a:pt x="46" y="92"/>
                    <a:pt x="47" y="91"/>
                  </a:cubicBezTo>
                  <a:cubicBezTo>
                    <a:pt x="50" y="89"/>
                    <a:pt x="56" y="89"/>
                    <a:pt x="58" y="86"/>
                  </a:cubicBezTo>
                  <a:cubicBezTo>
                    <a:pt x="59" y="82"/>
                    <a:pt x="58" y="76"/>
                    <a:pt x="55" y="75"/>
                  </a:cubicBezTo>
                  <a:cubicBezTo>
                    <a:pt x="51" y="75"/>
                    <a:pt x="49" y="81"/>
                    <a:pt x="46" y="83"/>
                  </a:cubicBezTo>
                  <a:cubicBezTo>
                    <a:pt x="41" y="87"/>
                    <a:pt x="40" y="86"/>
                    <a:pt x="36" y="90"/>
                  </a:cubicBezTo>
                  <a:cubicBezTo>
                    <a:pt x="30" y="97"/>
                    <a:pt x="24" y="106"/>
                    <a:pt x="15" y="109"/>
                  </a:cubicBezTo>
                  <a:cubicBezTo>
                    <a:pt x="14" y="110"/>
                    <a:pt x="12" y="110"/>
                    <a:pt x="11" y="110"/>
                  </a:cubicBezTo>
                  <a:cubicBezTo>
                    <a:pt x="8" y="111"/>
                    <a:pt x="4" y="115"/>
                    <a:pt x="2" y="113"/>
                  </a:cubicBezTo>
                  <a:cubicBezTo>
                    <a:pt x="0" y="110"/>
                    <a:pt x="4" y="105"/>
                    <a:pt x="5" y="102"/>
                  </a:cubicBezTo>
                  <a:cubicBezTo>
                    <a:pt x="7" y="100"/>
                    <a:pt x="10" y="99"/>
                    <a:pt x="11" y="96"/>
                  </a:cubicBezTo>
                  <a:cubicBezTo>
                    <a:pt x="13" y="94"/>
                    <a:pt x="13" y="91"/>
                    <a:pt x="14" y="89"/>
                  </a:cubicBezTo>
                  <a:cubicBezTo>
                    <a:pt x="18" y="83"/>
                    <a:pt x="25" y="80"/>
                    <a:pt x="29" y="75"/>
                  </a:cubicBezTo>
                  <a:cubicBezTo>
                    <a:pt x="31" y="72"/>
                    <a:pt x="33" y="61"/>
                    <a:pt x="36" y="59"/>
                  </a:cubicBezTo>
                  <a:cubicBezTo>
                    <a:pt x="38" y="58"/>
                    <a:pt x="41" y="61"/>
                    <a:pt x="41" y="63"/>
                  </a:cubicBezTo>
                  <a:cubicBezTo>
                    <a:pt x="41" y="65"/>
                    <a:pt x="33" y="65"/>
                    <a:pt x="35" y="67"/>
                  </a:cubicBezTo>
                  <a:cubicBezTo>
                    <a:pt x="39" y="70"/>
                    <a:pt x="45" y="69"/>
                    <a:pt x="49" y="70"/>
                  </a:cubicBezTo>
                  <a:cubicBezTo>
                    <a:pt x="52" y="71"/>
                    <a:pt x="56" y="74"/>
                    <a:pt x="58" y="72"/>
                  </a:cubicBezTo>
                  <a:cubicBezTo>
                    <a:pt x="60" y="69"/>
                    <a:pt x="57" y="64"/>
                    <a:pt x="59" y="61"/>
                  </a:cubicBezTo>
                  <a:cubicBezTo>
                    <a:pt x="61" y="60"/>
                    <a:pt x="64" y="61"/>
                    <a:pt x="66" y="60"/>
                  </a:cubicBezTo>
                  <a:cubicBezTo>
                    <a:pt x="70" y="58"/>
                    <a:pt x="75" y="56"/>
                    <a:pt x="78" y="53"/>
                  </a:cubicBezTo>
                  <a:cubicBezTo>
                    <a:pt x="81" y="50"/>
                    <a:pt x="82" y="45"/>
                    <a:pt x="85" y="42"/>
                  </a:cubicBezTo>
                  <a:cubicBezTo>
                    <a:pt x="87" y="39"/>
                    <a:pt x="111" y="33"/>
                    <a:pt x="111" y="28"/>
                  </a:cubicBezTo>
                  <a:cubicBezTo>
                    <a:pt x="110" y="24"/>
                    <a:pt x="101" y="31"/>
                    <a:pt x="99" y="28"/>
                  </a:cubicBezTo>
                  <a:cubicBezTo>
                    <a:pt x="98" y="24"/>
                    <a:pt x="106" y="24"/>
                    <a:pt x="108" y="21"/>
                  </a:cubicBezTo>
                  <a:cubicBezTo>
                    <a:pt x="110" y="18"/>
                    <a:pt x="110" y="15"/>
                    <a:pt x="112" y="11"/>
                  </a:cubicBezTo>
                  <a:cubicBezTo>
                    <a:pt x="114" y="7"/>
                    <a:pt x="120" y="7"/>
                    <a:pt x="124" y="5"/>
                  </a:cubicBezTo>
                  <a:cubicBezTo>
                    <a:pt x="135" y="1"/>
                    <a:pt x="143" y="0"/>
                    <a:pt x="153" y="6"/>
                  </a:cubicBezTo>
                  <a:cubicBezTo>
                    <a:pt x="156" y="7"/>
                    <a:pt x="147" y="5"/>
                    <a:pt x="144" y="5"/>
                  </a:cubicBezTo>
                  <a:cubicBezTo>
                    <a:pt x="136" y="6"/>
                    <a:pt x="128" y="8"/>
                    <a:pt x="120" y="11"/>
                  </a:cubicBezTo>
                  <a:cubicBezTo>
                    <a:pt x="119" y="11"/>
                    <a:pt x="120" y="14"/>
                    <a:pt x="121" y="14"/>
                  </a:cubicBezTo>
                  <a:cubicBezTo>
                    <a:pt x="130" y="12"/>
                    <a:pt x="134" y="5"/>
                    <a:pt x="143" y="7"/>
                  </a:cubicBezTo>
                  <a:cubicBezTo>
                    <a:pt x="146" y="7"/>
                    <a:pt x="151" y="9"/>
                    <a:pt x="151" y="12"/>
                  </a:cubicBezTo>
                  <a:cubicBezTo>
                    <a:pt x="151" y="14"/>
                    <a:pt x="146" y="14"/>
                    <a:pt x="143" y="15"/>
                  </a:cubicBezTo>
                  <a:cubicBezTo>
                    <a:pt x="138" y="17"/>
                    <a:pt x="131" y="15"/>
                    <a:pt x="127" y="19"/>
                  </a:cubicBezTo>
                  <a:cubicBezTo>
                    <a:pt x="125" y="22"/>
                    <a:pt x="136" y="19"/>
                    <a:pt x="137" y="23"/>
                  </a:cubicBezTo>
                  <a:cubicBezTo>
                    <a:pt x="138" y="26"/>
                    <a:pt x="133" y="27"/>
                    <a:pt x="130" y="29"/>
                  </a:cubicBezTo>
                  <a:cubicBezTo>
                    <a:pt x="130" y="29"/>
                    <a:pt x="129" y="27"/>
                    <a:pt x="128" y="28"/>
                  </a:cubicBezTo>
                  <a:cubicBezTo>
                    <a:pt x="124" y="29"/>
                    <a:pt x="120" y="31"/>
                    <a:pt x="116" y="33"/>
                  </a:cubicBezTo>
                  <a:cubicBezTo>
                    <a:pt x="115" y="34"/>
                    <a:pt x="112" y="37"/>
                    <a:pt x="114" y="38"/>
                  </a:cubicBezTo>
                  <a:cubicBezTo>
                    <a:pt x="115" y="40"/>
                    <a:pt x="123" y="36"/>
                    <a:pt x="121" y="38"/>
                  </a:cubicBezTo>
                  <a:cubicBezTo>
                    <a:pt x="115" y="42"/>
                    <a:pt x="107" y="42"/>
                    <a:pt x="101" y="47"/>
                  </a:cubicBezTo>
                  <a:cubicBezTo>
                    <a:pt x="98" y="49"/>
                    <a:pt x="112" y="42"/>
                    <a:pt x="113" y="46"/>
                  </a:cubicBezTo>
                  <a:cubicBezTo>
                    <a:pt x="114" y="61"/>
                    <a:pt x="99" y="48"/>
                    <a:pt x="95" y="53"/>
                  </a:cubicBezTo>
                  <a:cubicBezTo>
                    <a:pt x="93" y="55"/>
                    <a:pt x="96" y="59"/>
                    <a:pt x="94" y="61"/>
                  </a:cubicBezTo>
                  <a:cubicBezTo>
                    <a:pt x="92" y="62"/>
                    <a:pt x="89" y="57"/>
                    <a:pt x="87" y="58"/>
                  </a:cubicBezTo>
                  <a:cubicBezTo>
                    <a:pt x="83" y="59"/>
                    <a:pt x="80" y="66"/>
                    <a:pt x="80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29"/>
            <p:cNvSpPr>
              <a:spLocks/>
            </p:cNvSpPr>
            <p:nvPr/>
          </p:nvSpPr>
          <p:spPr bwMode="auto">
            <a:xfrm>
              <a:off x="1164" y="1237"/>
              <a:ext cx="8" cy="4"/>
            </a:xfrm>
            <a:custGeom>
              <a:avLst/>
              <a:gdLst>
                <a:gd name="T0" fmla="*/ 5 w 5"/>
                <a:gd name="T1" fmla="*/ 0 h 3"/>
                <a:gd name="T2" fmla="*/ 1 w 5"/>
                <a:gd name="T3" fmla="*/ 2 h 3"/>
                <a:gd name="T4" fmla="*/ 5 w 5"/>
                <a:gd name="T5" fmla="*/ 0 h 3"/>
                <a:gd name="T6" fmla="*/ 5 w 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3" y="1"/>
                    <a:pt x="0" y="3"/>
                    <a:pt x="1" y="2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30"/>
            <p:cNvSpPr>
              <a:spLocks/>
            </p:cNvSpPr>
            <p:nvPr/>
          </p:nvSpPr>
          <p:spPr bwMode="auto">
            <a:xfrm>
              <a:off x="1310" y="1451"/>
              <a:ext cx="109" cy="66"/>
            </a:xfrm>
            <a:custGeom>
              <a:avLst/>
              <a:gdLst>
                <a:gd name="T0" fmla="*/ 17 w 73"/>
                <a:gd name="T1" fmla="*/ 33 h 44"/>
                <a:gd name="T2" fmla="*/ 28 w 73"/>
                <a:gd name="T3" fmla="*/ 14 h 44"/>
                <a:gd name="T4" fmla="*/ 25 w 73"/>
                <a:gd name="T5" fmla="*/ 13 h 44"/>
                <a:gd name="T6" fmla="*/ 14 w 73"/>
                <a:gd name="T7" fmla="*/ 8 h 44"/>
                <a:gd name="T8" fmla="*/ 18 w 73"/>
                <a:gd name="T9" fmla="*/ 9 h 44"/>
                <a:gd name="T10" fmla="*/ 29 w 73"/>
                <a:gd name="T11" fmla="*/ 0 h 44"/>
                <a:gd name="T12" fmla="*/ 35 w 73"/>
                <a:gd name="T13" fmla="*/ 8 h 44"/>
                <a:gd name="T14" fmla="*/ 29 w 73"/>
                <a:gd name="T15" fmla="*/ 18 h 44"/>
                <a:gd name="T16" fmla="*/ 33 w 73"/>
                <a:gd name="T17" fmla="*/ 14 h 44"/>
                <a:gd name="T18" fmla="*/ 35 w 73"/>
                <a:gd name="T19" fmla="*/ 15 h 44"/>
                <a:gd name="T20" fmla="*/ 37 w 73"/>
                <a:gd name="T21" fmla="*/ 14 h 44"/>
                <a:gd name="T22" fmla="*/ 42 w 73"/>
                <a:gd name="T23" fmla="*/ 14 h 44"/>
                <a:gd name="T24" fmla="*/ 45 w 73"/>
                <a:gd name="T25" fmla="*/ 10 h 44"/>
                <a:gd name="T26" fmla="*/ 49 w 73"/>
                <a:gd name="T27" fmla="*/ 17 h 44"/>
                <a:gd name="T28" fmla="*/ 72 w 73"/>
                <a:gd name="T29" fmla="*/ 26 h 44"/>
                <a:gd name="T30" fmla="*/ 66 w 73"/>
                <a:gd name="T31" fmla="*/ 30 h 44"/>
                <a:gd name="T32" fmla="*/ 60 w 73"/>
                <a:gd name="T33" fmla="*/ 38 h 44"/>
                <a:gd name="T34" fmla="*/ 55 w 73"/>
                <a:gd name="T35" fmla="*/ 36 h 44"/>
                <a:gd name="T36" fmla="*/ 33 w 73"/>
                <a:gd name="T37" fmla="*/ 43 h 44"/>
                <a:gd name="T38" fmla="*/ 22 w 73"/>
                <a:gd name="T39" fmla="*/ 39 h 44"/>
                <a:gd name="T40" fmla="*/ 17 w 73"/>
                <a:gd name="T41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" h="44">
                  <a:moveTo>
                    <a:pt x="17" y="33"/>
                  </a:moveTo>
                  <a:cubicBezTo>
                    <a:pt x="0" y="16"/>
                    <a:pt x="19" y="18"/>
                    <a:pt x="28" y="14"/>
                  </a:cubicBezTo>
                  <a:cubicBezTo>
                    <a:pt x="29" y="13"/>
                    <a:pt x="26" y="13"/>
                    <a:pt x="25" y="13"/>
                  </a:cubicBezTo>
                  <a:cubicBezTo>
                    <a:pt x="22" y="11"/>
                    <a:pt x="18" y="10"/>
                    <a:pt x="14" y="8"/>
                  </a:cubicBezTo>
                  <a:cubicBezTo>
                    <a:pt x="13" y="8"/>
                    <a:pt x="17" y="10"/>
                    <a:pt x="18" y="9"/>
                  </a:cubicBezTo>
                  <a:cubicBezTo>
                    <a:pt x="23" y="7"/>
                    <a:pt x="25" y="1"/>
                    <a:pt x="29" y="0"/>
                  </a:cubicBezTo>
                  <a:cubicBezTo>
                    <a:pt x="32" y="0"/>
                    <a:pt x="35" y="5"/>
                    <a:pt x="35" y="8"/>
                  </a:cubicBezTo>
                  <a:cubicBezTo>
                    <a:pt x="35" y="12"/>
                    <a:pt x="30" y="14"/>
                    <a:pt x="29" y="18"/>
                  </a:cubicBezTo>
                  <a:cubicBezTo>
                    <a:pt x="29" y="20"/>
                    <a:pt x="31" y="14"/>
                    <a:pt x="33" y="14"/>
                  </a:cubicBezTo>
                  <a:cubicBezTo>
                    <a:pt x="34" y="13"/>
                    <a:pt x="34" y="15"/>
                    <a:pt x="35" y="15"/>
                  </a:cubicBezTo>
                  <a:cubicBezTo>
                    <a:pt x="36" y="15"/>
                    <a:pt x="36" y="14"/>
                    <a:pt x="37" y="14"/>
                  </a:cubicBezTo>
                  <a:cubicBezTo>
                    <a:pt x="39" y="13"/>
                    <a:pt x="41" y="15"/>
                    <a:pt x="42" y="14"/>
                  </a:cubicBezTo>
                  <a:cubicBezTo>
                    <a:pt x="43" y="14"/>
                    <a:pt x="43" y="10"/>
                    <a:pt x="45" y="10"/>
                  </a:cubicBezTo>
                  <a:cubicBezTo>
                    <a:pt x="47" y="11"/>
                    <a:pt x="46" y="17"/>
                    <a:pt x="49" y="17"/>
                  </a:cubicBezTo>
                  <a:cubicBezTo>
                    <a:pt x="57" y="19"/>
                    <a:pt x="73" y="7"/>
                    <a:pt x="72" y="26"/>
                  </a:cubicBezTo>
                  <a:cubicBezTo>
                    <a:pt x="72" y="29"/>
                    <a:pt x="68" y="29"/>
                    <a:pt x="66" y="30"/>
                  </a:cubicBezTo>
                  <a:cubicBezTo>
                    <a:pt x="64" y="33"/>
                    <a:pt x="63" y="36"/>
                    <a:pt x="60" y="38"/>
                  </a:cubicBezTo>
                  <a:cubicBezTo>
                    <a:pt x="59" y="39"/>
                    <a:pt x="57" y="36"/>
                    <a:pt x="55" y="36"/>
                  </a:cubicBezTo>
                  <a:cubicBezTo>
                    <a:pt x="47" y="38"/>
                    <a:pt x="40" y="43"/>
                    <a:pt x="33" y="43"/>
                  </a:cubicBezTo>
                  <a:cubicBezTo>
                    <a:pt x="29" y="44"/>
                    <a:pt x="25" y="41"/>
                    <a:pt x="22" y="39"/>
                  </a:cubicBezTo>
                  <a:cubicBezTo>
                    <a:pt x="20" y="38"/>
                    <a:pt x="17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31"/>
            <p:cNvSpPr>
              <a:spLocks/>
            </p:cNvSpPr>
            <p:nvPr/>
          </p:nvSpPr>
          <p:spPr bwMode="auto">
            <a:xfrm>
              <a:off x="1116" y="1234"/>
              <a:ext cx="56" cy="42"/>
            </a:xfrm>
            <a:custGeom>
              <a:avLst/>
              <a:gdLst>
                <a:gd name="T0" fmla="*/ 22 w 37"/>
                <a:gd name="T1" fmla="*/ 12 h 28"/>
                <a:gd name="T2" fmla="*/ 10 w 37"/>
                <a:gd name="T3" fmla="*/ 20 h 28"/>
                <a:gd name="T4" fmla="*/ 2 w 37"/>
                <a:gd name="T5" fmla="*/ 26 h 28"/>
                <a:gd name="T6" fmla="*/ 4 w 37"/>
                <a:gd name="T7" fmla="*/ 16 h 28"/>
                <a:gd name="T8" fmla="*/ 16 w 37"/>
                <a:gd name="T9" fmla="*/ 8 h 28"/>
                <a:gd name="T10" fmla="*/ 35 w 37"/>
                <a:gd name="T11" fmla="*/ 1 h 28"/>
                <a:gd name="T12" fmla="*/ 36 w 37"/>
                <a:gd name="T13" fmla="*/ 1 h 28"/>
                <a:gd name="T14" fmla="*/ 27 w 37"/>
                <a:gd name="T15" fmla="*/ 6 h 28"/>
                <a:gd name="T16" fmla="*/ 22 w 37"/>
                <a:gd name="T17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2" y="12"/>
                  </a:moveTo>
                  <a:cubicBezTo>
                    <a:pt x="18" y="15"/>
                    <a:pt x="14" y="17"/>
                    <a:pt x="10" y="20"/>
                  </a:cubicBezTo>
                  <a:cubicBezTo>
                    <a:pt x="7" y="22"/>
                    <a:pt x="5" y="28"/>
                    <a:pt x="2" y="26"/>
                  </a:cubicBezTo>
                  <a:cubicBezTo>
                    <a:pt x="0" y="24"/>
                    <a:pt x="2" y="19"/>
                    <a:pt x="4" y="16"/>
                  </a:cubicBezTo>
                  <a:cubicBezTo>
                    <a:pt x="12" y="0"/>
                    <a:pt x="8" y="11"/>
                    <a:pt x="16" y="8"/>
                  </a:cubicBezTo>
                  <a:cubicBezTo>
                    <a:pt x="22" y="6"/>
                    <a:pt x="28" y="3"/>
                    <a:pt x="35" y="1"/>
                  </a:cubicBezTo>
                  <a:cubicBezTo>
                    <a:pt x="35" y="1"/>
                    <a:pt x="37" y="1"/>
                    <a:pt x="36" y="1"/>
                  </a:cubicBezTo>
                  <a:cubicBezTo>
                    <a:pt x="34" y="3"/>
                    <a:pt x="30" y="4"/>
                    <a:pt x="27" y="6"/>
                  </a:cubicBezTo>
                  <a:cubicBezTo>
                    <a:pt x="25" y="8"/>
                    <a:pt x="22" y="12"/>
                    <a:pt x="2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32"/>
            <p:cNvSpPr>
              <a:spLocks/>
            </p:cNvSpPr>
            <p:nvPr/>
          </p:nvSpPr>
          <p:spPr bwMode="auto">
            <a:xfrm>
              <a:off x="1115" y="1286"/>
              <a:ext cx="3" cy="5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0 h 3"/>
                <a:gd name="T4" fmla="*/ 0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1" y="2"/>
                    <a:pt x="2" y="0"/>
                    <a:pt x="2" y="0"/>
                  </a:cubicBezTo>
                  <a:cubicBezTo>
                    <a:pt x="2" y="0"/>
                    <a:pt x="1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33"/>
            <p:cNvSpPr>
              <a:spLocks/>
            </p:cNvSpPr>
            <p:nvPr/>
          </p:nvSpPr>
          <p:spPr bwMode="auto">
            <a:xfrm>
              <a:off x="1112" y="1283"/>
              <a:ext cx="4" cy="6"/>
            </a:xfrm>
            <a:custGeom>
              <a:avLst/>
              <a:gdLst>
                <a:gd name="T0" fmla="*/ 0 w 3"/>
                <a:gd name="T1" fmla="*/ 4 h 4"/>
                <a:gd name="T2" fmla="*/ 3 w 3"/>
                <a:gd name="T3" fmla="*/ 0 h 4"/>
                <a:gd name="T4" fmla="*/ 0 w 3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1" y="2"/>
                    <a:pt x="3" y="0"/>
                    <a:pt x="3" y="0"/>
                  </a:cubicBezTo>
                  <a:cubicBezTo>
                    <a:pt x="3" y="0"/>
                    <a:pt x="1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34"/>
            <p:cNvSpPr>
              <a:spLocks/>
            </p:cNvSpPr>
            <p:nvPr/>
          </p:nvSpPr>
          <p:spPr bwMode="auto">
            <a:xfrm>
              <a:off x="1418" y="1658"/>
              <a:ext cx="3" cy="3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0 w 2"/>
                <a:gd name="T5" fmla="*/ 1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35"/>
            <p:cNvSpPr>
              <a:spLocks/>
            </p:cNvSpPr>
            <p:nvPr/>
          </p:nvSpPr>
          <p:spPr bwMode="auto">
            <a:xfrm>
              <a:off x="1646" y="1714"/>
              <a:ext cx="24" cy="21"/>
            </a:xfrm>
            <a:custGeom>
              <a:avLst/>
              <a:gdLst>
                <a:gd name="T0" fmla="*/ 16 w 16"/>
                <a:gd name="T1" fmla="*/ 0 h 14"/>
                <a:gd name="T2" fmla="*/ 4 w 16"/>
                <a:gd name="T3" fmla="*/ 13 h 14"/>
                <a:gd name="T4" fmla="*/ 1 w 16"/>
                <a:gd name="T5" fmla="*/ 5 h 14"/>
                <a:gd name="T6" fmla="*/ 5 w 16"/>
                <a:gd name="T7" fmla="*/ 4 h 14"/>
                <a:gd name="T8" fmla="*/ 16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6" y="0"/>
                  </a:moveTo>
                  <a:cubicBezTo>
                    <a:pt x="12" y="4"/>
                    <a:pt x="10" y="11"/>
                    <a:pt x="4" y="13"/>
                  </a:cubicBezTo>
                  <a:cubicBezTo>
                    <a:pt x="2" y="14"/>
                    <a:pt x="0" y="8"/>
                    <a:pt x="1" y="5"/>
                  </a:cubicBezTo>
                  <a:cubicBezTo>
                    <a:pt x="1" y="3"/>
                    <a:pt x="4" y="5"/>
                    <a:pt x="5" y="4"/>
                  </a:cubicBezTo>
                  <a:cubicBezTo>
                    <a:pt x="9" y="3"/>
                    <a:pt x="16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36"/>
            <p:cNvSpPr>
              <a:spLocks/>
            </p:cNvSpPr>
            <p:nvPr/>
          </p:nvSpPr>
          <p:spPr bwMode="auto">
            <a:xfrm>
              <a:off x="1631" y="1735"/>
              <a:ext cx="1" cy="3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37"/>
            <p:cNvSpPr>
              <a:spLocks/>
            </p:cNvSpPr>
            <p:nvPr/>
          </p:nvSpPr>
          <p:spPr bwMode="auto">
            <a:xfrm>
              <a:off x="1611" y="1738"/>
              <a:ext cx="5" cy="4"/>
            </a:xfrm>
            <a:custGeom>
              <a:avLst/>
              <a:gdLst>
                <a:gd name="T0" fmla="*/ 0 w 3"/>
                <a:gd name="T1" fmla="*/ 3 h 3"/>
                <a:gd name="T2" fmla="*/ 3 w 3"/>
                <a:gd name="T3" fmla="*/ 1 h 3"/>
                <a:gd name="T4" fmla="*/ 0 w 3"/>
                <a:gd name="T5" fmla="*/ 1 h 3"/>
                <a:gd name="T6" fmla="*/ 0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3" y="3"/>
                    <a:pt x="3" y="1"/>
                  </a:cubicBezTo>
                  <a:cubicBezTo>
                    <a:pt x="3" y="0"/>
                    <a:pt x="1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38"/>
            <p:cNvSpPr>
              <a:spLocks/>
            </p:cNvSpPr>
            <p:nvPr/>
          </p:nvSpPr>
          <p:spPr bwMode="auto">
            <a:xfrm>
              <a:off x="1397" y="1642"/>
              <a:ext cx="120" cy="190"/>
            </a:xfrm>
            <a:custGeom>
              <a:avLst/>
              <a:gdLst>
                <a:gd name="T0" fmla="*/ 37 w 80"/>
                <a:gd name="T1" fmla="*/ 0 h 127"/>
                <a:gd name="T2" fmla="*/ 51 w 80"/>
                <a:gd name="T3" fmla="*/ 6 h 127"/>
                <a:gd name="T4" fmla="*/ 39 w 80"/>
                <a:gd name="T5" fmla="*/ 17 h 127"/>
                <a:gd name="T6" fmla="*/ 59 w 80"/>
                <a:gd name="T7" fmla="*/ 20 h 127"/>
                <a:gd name="T8" fmla="*/ 38 w 80"/>
                <a:gd name="T9" fmla="*/ 39 h 127"/>
                <a:gd name="T10" fmla="*/ 44 w 80"/>
                <a:gd name="T11" fmla="*/ 41 h 127"/>
                <a:gd name="T12" fmla="*/ 55 w 80"/>
                <a:gd name="T13" fmla="*/ 48 h 127"/>
                <a:gd name="T14" fmla="*/ 54 w 80"/>
                <a:gd name="T15" fmla="*/ 51 h 127"/>
                <a:gd name="T16" fmla="*/ 61 w 80"/>
                <a:gd name="T17" fmla="*/ 66 h 127"/>
                <a:gd name="T18" fmla="*/ 64 w 80"/>
                <a:gd name="T19" fmla="*/ 77 h 127"/>
                <a:gd name="T20" fmla="*/ 67 w 80"/>
                <a:gd name="T21" fmla="*/ 89 h 127"/>
                <a:gd name="T22" fmla="*/ 78 w 80"/>
                <a:gd name="T23" fmla="*/ 98 h 127"/>
                <a:gd name="T24" fmla="*/ 62 w 80"/>
                <a:gd name="T25" fmla="*/ 113 h 127"/>
                <a:gd name="T26" fmla="*/ 59 w 80"/>
                <a:gd name="T27" fmla="*/ 123 h 127"/>
                <a:gd name="T28" fmla="*/ 56 w 80"/>
                <a:gd name="T29" fmla="*/ 122 h 127"/>
                <a:gd name="T30" fmla="*/ 42 w 80"/>
                <a:gd name="T31" fmla="*/ 119 h 127"/>
                <a:gd name="T32" fmla="*/ 31 w 80"/>
                <a:gd name="T33" fmla="*/ 124 h 127"/>
                <a:gd name="T34" fmla="*/ 22 w 80"/>
                <a:gd name="T35" fmla="*/ 120 h 127"/>
                <a:gd name="T36" fmla="*/ 19 w 80"/>
                <a:gd name="T37" fmla="*/ 126 h 127"/>
                <a:gd name="T38" fmla="*/ 14 w 80"/>
                <a:gd name="T39" fmla="*/ 123 h 127"/>
                <a:gd name="T40" fmla="*/ 16 w 80"/>
                <a:gd name="T41" fmla="*/ 111 h 127"/>
                <a:gd name="T42" fmla="*/ 28 w 80"/>
                <a:gd name="T43" fmla="*/ 112 h 127"/>
                <a:gd name="T44" fmla="*/ 36 w 80"/>
                <a:gd name="T45" fmla="*/ 105 h 127"/>
                <a:gd name="T46" fmla="*/ 26 w 80"/>
                <a:gd name="T47" fmla="*/ 109 h 127"/>
                <a:gd name="T48" fmla="*/ 17 w 80"/>
                <a:gd name="T49" fmla="*/ 103 h 127"/>
                <a:gd name="T50" fmla="*/ 8 w 80"/>
                <a:gd name="T51" fmla="*/ 99 h 127"/>
                <a:gd name="T52" fmla="*/ 20 w 80"/>
                <a:gd name="T53" fmla="*/ 94 h 127"/>
                <a:gd name="T54" fmla="*/ 18 w 80"/>
                <a:gd name="T55" fmla="*/ 85 h 127"/>
                <a:gd name="T56" fmla="*/ 38 w 80"/>
                <a:gd name="T57" fmla="*/ 80 h 127"/>
                <a:gd name="T58" fmla="*/ 35 w 80"/>
                <a:gd name="T59" fmla="*/ 76 h 127"/>
                <a:gd name="T60" fmla="*/ 31 w 80"/>
                <a:gd name="T61" fmla="*/ 57 h 127"/>
                <a:gd name="T62" fmla="*/ 28 w 80"/>
                <a:gd name="T63" fmla="*/ 46 h 127"/>
                <a:gd name="T64" fmla="*/ 29 w 80"/>
                <a:gd name="T65" fmla="*/ 34 h 127"/>
                <a:gd name="T66" fmla="*/ 23 w 80"/>
                <a:gd name="T67" fmla="*/ 37 h 127"/>
                <a:gd name="T68" fmla="*/ 17 w 80"/>
                <a:gd name="T69" fmla="*/ 47 h 127"/>
                <a:gd name="T70" fmla="*/ 23 w 80"/>
                <a:gd name="T71" fmla="*/ 40 h 127"/>
                <a:gd name="T72" fmla="*/ 21 w 80"/>
                <a:gd name="T73" fmla="*/ 39 h 127"/>
                <a:gd name="T74" fmla="*/ 29 w 80"/>
                <a:gd name="T75" fmla="*/ 28 h 127"/>
                <a:gd name="T76" fmla="*/ 23 w 80"/>
                <a:gd name="T77" fmla="*/ 30 h 127"/>
                <a:gd name="T78" fmla="*/ 28 w 80"/>
                <a:gd name="T79" fmla="*/ 21 h 127"/>
                <a:gd name="T80" fmla="*/ 29 w 80"/>
                <a:gd name="T81" fmla="*/ 17 h 127"/>
                <a:gd name="T82" fmla="*/ 28 w 80"/>
                <a:gd name="T83" fmla="*/ 10 h 127"/>
                <a:gd name="T84" fmla="*/ 34 w 80"/>
                <a:gd name="T85" fmla="*/ 11 h 127"/>
                <a:gd name="T86" fmla="*/ 37 w 80"/>
                <a:gd name="T8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127">
                  <a:moveTo>
                    <a:pt x="37" y="0"/>
                  </a:moveTo>
                  <a:cubicBezTo>
                    <a:pt x="42" y="2"/>
                    <a:pt x="49" y="2"/>
                    <a:pt x="51" y="6"/>
                  </a:cubicBezTo>
                  <a:cubicBezTo>
                    <a:pt x="55" y="12"/>
                    <a:pt x="33" y="14"/>
                    <a:pt x="39" y="17"/>
                  </a:cubicBezTo>
                  <a:cubicBezTo>
                    <a:pt x="45" y="20"/>
                    <a:pt x="56" y="15"/>
                    <a:pt x="59" y="20"/>
                  </a:cubicBezTo>
                  <a:cubicBezTo>
                    <a:pt x="69" y="34"/>
                    <a:pt x="37" y="31"/>
                    <a:pt x="38" y="39"/>
                  </a:cubicBezTo>
                  <a:cubicBezTo>
                    <a:pt x="39" y="41"/>
                    <a:pt x="42" y="40"/>
                    <a:pt x="44" y="41"/>
                  </a:cubicBezTo>
                  <a:cubicBezTo>
                    <a:pt x="48" y="43"/>
                    <a:pt x="52" y="45"/>
                    <a:pt x="55" y="48"/>
                  </a:cubicBezTo>
                  <a:cubicBezTo>
                    <a:pt x="55" y="49"/>
                    <a:pt x="54" y="50"/>
                    <a:pt x="54" y="51"/>
                  </a:cubicBezTo>
                  <a:cubicBezTo>
                    <a:pt x="56" y="56"/>
                    <a:pt x="59" y="61"/>
                    <a:pt x="61" y="66"/>
                  </a:cubicBezTo>
                  <a:cubicBezTo>
                    <a:pt x="63" y="69"/>
                    <a:pt x="63" y="73"/>
                    <a:pt x="64" y="77"/>
                  </a:cubicBezTo>
                  <a:cubicBezTo>
                    <a:pt x="65" y="81"/>
                    <a:pt x="65" y="86"/>
                    <a:pt x="67" y="89"/>
                  </a:cubicBezTo>
                  <a:cubicBezTo>
                    <a:pt x="70" y="93"/>
                    <a:pt x="80" y="88"/>
                    <a:pt x="78" y="98"/>
                  </a:cubicBezTo>
                  <a:cubicBezTo>
                    <a:pt x="74" y="114"/>
                    <a:pt x="71" y="102"/>
                    <a:pt x="62" y="113"/>
                  </a:cubicBezTo>
                  <a:cubicBezTo>
                    <a:pt x="59" y="116"/>
                    <a:pt x="60" y="120"/>
                    <a:pt x="59" y="123"/>
                  </a:cubicBezTo>
                  <a:cubicBezTo>
                    <a:pt x="58" y="124"/>
                    <a:pt x="57" y="123"/>
                    <a:pt x="56" y="122"/>
                  </a:cubicBezTo>
                  <a:cubicBezTo>
                    <a:pt x="52" y="121"/>
                    <a:pt x="47" y="118"/>
                    <a:pt x="42" y="119"/>
                  </a:cubicBezTo>
                  <a:cubicBezTo>
                    <a:pt x="38" y="119"/>
                    <a:pt x="35" y="124"/>
                    <a:pt x="31" y="124"/>
                  </a:cubicBezTo>
                  <a:cubicBezTo>
                    <a:pt x="28" y="124"/>
                    <a:pt x="25" y="119"/>
                    <a:pt x="22" y="120"/>
                  </a:cubicBezTo>
                  <a:cubicBezTo>
                    <a:pt x="19" y="120"/>
                    <a:pt x="21" y="125"/>
                    <a:pt x="19" y="126"/>
                  </a:cubicBezTo>
                  <a:cubicBezTo>
                    <a:pt x="17" y="127"/>
                    <a:pt x="15" y="124"/>
                    <a:pt x="14" y="123"/>
                  </a:cubicBezTo>
                  <a:cubicBezTo>
                    <a:pt x="8" y="119"/>
                    <a:pt x="0" y="116"/>
                    <a:pt x="16" y="111"/>
                  </a:cubicBezTo>
                  <a:cubicBezTo>
                    <a:pt x="20" y="109"/>
                    <a:pt x="24" y="113"/>
                    <a:pt x="28" y="112"/>
                  </a:cubicBezTo>
                  <a:cubicBezTo>
                    <a:pt x="32" y="111"/>
                    <a:pt x="38" y="108"/>
                    <a:pt x="36" y="105"/>
                  </a:cubicBezTo>
                  <a:cubicBezTo>
                    <a:pt x="34" y="102"/>
                    <a:pt x="30" y="109"/>
                    <a:pt x="26" y="109"/>
                  </a:cubicBezTo>
                  <a:cubicBezTo>
                    <a:pt x="23" y="109"/>
                    <a:pt x="20" y="105"/>
                    <a:pt x="17" y="103"/>
                  </a:cubicBezTo>
                  <a:cubicBezTo>
                    <a:pt x="14" y="102"/>
                    <a:pt x="7" y="102"/>
                    <a:pt x="8" y="99"/>
                  </a:cubicBezTo>
                  <a:cubicBezTo>
                    <a:pt x="10" y="95"/>
                    <a:pt x="16" y="96"/>
                    <a:pt x="20" y="94"/>
                  </a:cubicBezTo>
                  <a:cubicBezTo>
                    <a:pt x="32" y="88"/>
                    <a:pt x="15" y="92"/>
                    <a:pt x="18" y="85"/>
                  </a:cubicBezTo>
                  <a:cubicBezTo>
                    <a:pt x="21" y="73"/>
                    <a:pt x="32" y="82"/>
                    <a:pt x="38" y="80"/>
                  </a:cubicBezTo>
                  <a:cubicBezTo>
                    <a:pt x="39" y="80"/>
                    <a:pt x="35" y="78"/>
                    <a:pt x="35" y="76"/>
                  </a:cubicBezTo>
                  <a:cubicBezTo>
                    <a:pt x="33" y="70"/>
                    <a:pt x="33" y="64"/>
                    <a:pt x="31" y="57"/>
                  </a:cubicBezTo>
                  <a:cubicBezTo>
                    <a:pt x="31" y="53"/>
                    <a:pt x="29" y="50"/>
                    <a:pt x="28" y="46"/>
                  </a:cubicBezTo>
                  <a:cubicBezTo>
                    <a:pt x="28" y="42"/>
                    <a:pt x="31" y="37"/>
                    <a:pt x="29" y="34"/>
                  </a:cubicBezTo>
                  <a:cubicBezTo>
                    <a:pt x="28" y="32"/>
                    <a:pt x="25" y="35"/>
                    <a:pt x="23" y="37"/>
                  </a:cubicBezTo>
                  <a:cubicBezTo>
                    <a:pt x="21" y="40"/>
                    <a:pt x="18" y="43"/>
                    <a:pt x="17" y="47"/>
                  </a:cubicBezTo>
                  <a:cubicBezTo>
                    <a:pt x="17" y="50"/>
                    <a:pt x="21" y="42"/>
                    <a:pt x="23" y="40"/>
                  </a:cubicBezTo>
                  <a:cubicBezTo>
                    <a:pt x="23" y="39"/>
                    <a:pt x="21" y="40"/>
                    <a:pt x="21" y="39"/>
                  </a:cubicBezTo>
                  <a:cubicBezTo>
                    <a:pt x="20" y="34"/>
                    <a:pt x="29" y="32"/>
                    <a:pt x="29" y="28"/>
                  </a:cubicBezTo>
                  <a:cubicBezTo>
                    <a:pt x="29" y="25"/>
                    <a:pt x="24" y="32"/>
                    <a:pt x="23" y="30"/>
                  </a:cubicBezTo>
                  <a:cubicBezTo>
                    <a:pt x="22" y="27"/>
                    <a:pt x="26" y="24"/>
                    <a:pt x="28" y="21"/>
                  </a:cubicBezTo>
                  <a:cubicBezTo>
                    <a:pt x="28" y="20"/>
                    <a:pt x="29" y="18"/>
                    <a:pt x="29" y="17"/>
                  </a:cubicBezTo>
                  <a:cubicBezTo>
                    <a:pt x="29" y="14"/>
                    <a:pt x="26" y="12"/>
                    <a:pt x="28" y="10"/>
                  </a:cubicBezTo>
                  <a:cubicBezTo>
                    <a:pt x="29" y="8"/>
                    <a:pt x="32" y="12"/>
                    <a:pt x="34" y="11"/>
                  </a:cubicBezTo>
                  <a:cubicBezTo>
                    <a:pt x="36" y="8"/>
                    <a:pt x="37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39"/>
            <p:cNvSpPr>
              <a:spLocks/>
            </p:cNvSpPr>
            <p:nvPr/>
          </p:nvSpPr>
          <p:spPr bwMode="auto">
            <a:xfrm>
              <a:off x="1326" y="1703"/>
              <a:ext cx="96" cy="80"/>
            </a:xfrm>
            <a:custGeom>
              <a:avLst/>
              <a:gdLst>
                <a:gd name="T0" fmla="*/ 56 w 64"/>
                <a:gd name="T1" fmla="*/ 23 h 53"/>
                <a:gd name="T2" fmla="*/ 54 w 64"/>
                <a:gd name="T3" fmla="*/ 25 h 53"/>
                <a:gd name="T4" fmla="*/ 55 w 64"/>
                <a:gd name="T5" fmla="*/ 31 h 53"/>
                <a:gd name="T6" fmla="*/ 47 w 64"/>
                <a:gd name="T7" fmla="*/ 51 h 53"/>
                <a:gd name="T8" fmla="*/ 42 w 64"/>
                <a:gd name="T9" fmla="*/ 50 h 53"/>
                <a:gd name="T10" fmla="*/ 10 w 64"/>
                <a:gd name="T11" fmla="*/ 43 h 53"/>
                <a:gd name="T12" fmla="*/ 17 w 64"/>
                <a:gd name="T13" fmla="*/ 44 h 53"/>
                <a:gd name="T14" fmla="*/ 27 w 64"/>
                <a:gd name="T15" fmla="*/ 40 h 53"/>
                <a:gd name="T16" fmla="*/ 16 w 64"/>
                <a:gd name="T17" fmla="*/ 39 h 53"/>
                <a:gd name="T18" fmla="*/ 29 w 64"/>
                <a:gd name="T19" fmla="*/ 31 h 53"/>
                <a:gd name="T20" fmla="*/ 22 w 64"/>
                <a:gd name="T21" fmla="*/ 16 h 53"/>
                <a:gd name="T22" fmla="*/ 36 w 64"/>
                <a:gd name="T23" fmla="*/ 18 h 53"/>
                <a:gd name="T24" fmla="*/ 58 w 64"/>
                <a:gd name="T25" fmla="*/ 6 h 53"/>
                <a:gd name="T26" fmla="*/ 63 w 64"/>
                <a:gd name="T27" fmla="*/ 13 h 53"/>
                <a:gd name="T28" fmla="*/ 56 w 64"/>
                <a:gd name="T29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53">
                  <a:moveTo>
                    <a:pt x="56" y="23"/>
                  </a:moveTo>
                  <a:cubicBezTo>
                    <a:pt x="55" y="24"/>
                    <a:pt x="54" y="24"/>
                    <a:pt x="54" y="25"/>
                  </a:cubicBezTo>
                  <a:cubicBezTo>
                    <a:pt x="54" y="27"/>
                    <a:pt x="55" y="29"/>
                    <a:pt x="55" y="31"/>
                  </a:cubicBezTo>
                  <a:cubicBezTo>
                    <a:pt x="53" y="38"/>
                    <a:pt x="51" y="45"/>
                    <a:pt x="47" y="51"/>
                  </a:cubicBezTo>
                  <a:cubicBezTo>
                    <a:pt x="46" y="52"/>
                    <a:pt x="44" y="51"/>
                    <a:pt x="42" y="50"/>
                  </a:cubicBezTo>
                  <a:cubicBezTo>
                    <a:pt x="31" y="48"/>
                    <a:pt x="20" y="46"/>
                    <a:pt x="10" y="43"/>
                  </a:cubicBezTo>
                  <a:cubicBezTo>
                    <a:pt x="8" y="43"/>
                    <a:pt x="14" y="44"/>
                    <a:pt x="17" y="44"/>
                  </a:cubicBezTo>
                  <a:cubicBezTo>
                    <a:pt x="20" y="43"/>
                    <a:pt x="28" y="44"/>
                    <a:pt x="27" y="40"/>
                  </a:cubicBezTo>
                  <a:cubicBezTo>
                    <a:pt x="27" y="36"/>
                    <a:pt x="16" y="43"/>
                    <a:pt x="16" y="39"/>
                  </a:cubicBezTo>
                  <a:cubicBezTo>
                    <a:pt x="17" y="34"/>
                    <a:pt x="28" y="36"/>
                    <a:pt x="29" y="31"/>
                  </a:cubicBezTo>
                  <a:cubicBezTo>
                    <a:pt x="33" y="0"/>
                    <a:pt x="0" y="53"/>
                    <a:pt x="22" y="16"/>
                  </a:cubicBezTo>
                  <a:cubicBezTo>
                    <a:pt x="27" y="9"/>
                    <a:pt x="30" y="18"/>
                    <a:pt x="36" y="18"/>
                  </a:cubicBezTo>
                  <a:cubicBezTo>
                    <a:pt x="36" y="18"/>
                    <a:pt x="52" y="3"/>
                    <a:pt x="58" y="6"/>
                  </a:cubicBezTo>
                  <a:cubicBezTo>
                    <a:pt x="61" y="7"/>
                    <a:pt x="64" y="10"/>
                    <a:pt x="63" y="13"/>
                  </a:cubicBezTo>
                  <a:cubicBezTo>
                    <a:pt x="63" y="17"/>
                    <a:pt x="56" y="23"/>
                    <a:pt x="5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40"/>
            <p:cNvSpPr>
              <a:spLocks/>
            </p:cNvSpPr>
            <p:nvPr/>
          </p:nvSpPr>
          <p:spPr bwMode="auto">
            <a:xfrm>
              <a:off x="1428" y="1756"/>
              <a:ext cx="2" cy="1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41"/>
            <p:cNvSpPr>
              <a:spLocks/>
            </p:cNvSpPr>
            <p:nvPr/>
          </p:nvSpPr>
          <p:spPr bwMode="auto">
            <a:xfrm>
              <a:off x="1557" y="1780"/>
              <a:ext cx="11" cy="16"/>
            </a:xfrm>
            <a:custGeom>
              <a:avLst/>
              <a:gdLst>
                <a:gd name="T0" fmla="*/ 7 w 7"/>
                <a:gd name="T1" fmla="*/ 0 h 11"/>
                <a:gd name="T2" fmla="*/ 3 w 7"/>
                <a:gd name="T3" fmla="*/ 10 h 11"/>
                <a:gd name="T4" fmla="*/ 3 w 7"/>
                <a:gd name="T5" fmla="*/ 2 h 11"/>
                <a:gd name="T6" fmla="*/ 7 w 7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1">
                  <a:moveTo>
                    <a:pt x="7" y="0"/>
                  </a:moveTo>
                  <a:cubicBezTo>
                    <a:pt x="5" y="3"/>
                    <a:pt x="6" y="8"/>
                    <a:pt x="3" y="10"/>
                  </a:cubicBezTo>
                  <a:cubicBezTo>
                    <a:pt x="0" y="11"/>
                    <a:pt x="2" y="4"/>
                    <a:pt x="3" y="2"/>
                  </a:cubicBezTo>
                  <a:cubicBezTo>
                    <a:pt x="4" y="0"/>
                    <a:pt x="7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42"/>
            <p:cNvSpPr>
              <a:spLocks/>
            </p:cNvSpPr>
            <p:nvPr/>
          </p:nvSpPr>
          <p:spPr bwMode="auto">
            <a:xfrm>
              <a:off x="869" y="1543"/>
              <a:ext cx="72" cy="100"/>
            </a:xfrm>
            <a:custGeom>
              <a:avLst/>
              <a:gdLst>
                <a:gd name="T0" fmla="*/ 48 w 48"/>
                <a:gd name="T1" fmla="*/ 3 h 67"/>
                <a:gd name="T2" fmla="*/ 26 w 48"/>
                <a:gd name="T3" fmla="*/ 18 h 67"/>
                <a:gd name="T4" fmla="*/ 24 w 48"/>
                <a:gd name="T5" fmla="*/ 30 h 67"/>
                <a:gd name="T6" fmla="*/ 31 w 48"/>
                <a:gd name="T7" fmla="*/ 36 h 67"/>
                <a:gd name="T8" fmla="*/ 24 w 48"/>
                <a:gd name="T9" fmla="*/ 38 h 67"/>
                <a:gd name="T10" fmla="*/ 25 w 48"/>
                <a:gd name="T11" fmla="*/ 42 h 67"/>
                <a:gd name="T12" fmla="*/ 21 w 48"/>
                <a:gd name="T13" fmla="*/ 43 h 67"/>
                <a:gd name="T14" fmla="*/ 25 w 48"/>
                <a:gd name="T15" fmla="*/ 46 h 67"/>
                <a:gd name="T16" fmla="*/ 14 w 48"/>
                <a:gd name="T17" fmla="*/ 54 h 67"/>
                <a:gd name="T18" fmla="*/ 22 w 48"/>
                <a:gd name="T19" fmla="*/ 52 h 67"/>
                <a:gd name="T20" fmla="*/ 16 w 48"/>
                <a:gd name="T21" fmla="*/ 55 h 67"/>
                <a:gd name="T22" fmla="*/ 15 w 48"/>
                <a:gd name="T23" fmla="*/ 58 h 67"/>
                <a:gd name="T24" fmla="*/ 8 w 48"/>
                <a:gd name="T25" fmla="*/ 66 h 67"/>
                <a:gd name="T26" fmla="*/ 7 w 48"/>
                <a:gd name="T27" fmla="*/ 64 h 67"/>
                <a:gd name="T28" fmla="*/ 12 w 48"/>
                <a:gd name="T29" fmla="*/ 58 h 67"/>
                <a:gd name="T30" fmla="*/ 16 w 48"/>
                <a:gd name="T31" fmla="*/ 47 h 67"/>
                <a:gd name="T32" fmla="*/ 12 w 48"/>
                <a:gd name="T33" fmla="*/ 52 h 67"/>
                <a:gd name="T34" fmla="*/ 4 w 48"/>
                <a:gd name="T35" fmla="*/ 53 h 67"/>
                <a:gd name="T36" fmla="*/ 4 w 48"/>
                <a:gd name="T37" fmla="*/ 49 h 67"/>
                <a:gd name="T38" fmla="*/ 13 w 48"/>
                <a:gd name="T39" fmla="*/ 40 h 67"/>
                <a:gd name="T40" fmla="*/ 7 w 48"/>
                <a:gd name="T41" fmla="*/ 39 h 67"/>
                <a:gd name="T42" fmla="*/ 13 w 48"/>
                <a:gd name="T43" fmla="*/ 22 h 67"/>
                <a:gd name="T44" fmla="*/ 12 w 48"/>
                <a:gd name="T45" fmla="*/ 18 h 67"/>
                <a:gd name="T46" fmla="*/ 15 w 48"/>
                <a:gd name="T47" fmla="*/ 17 h 67"/>
                <a:gd name="T48" fmla="*/ 13 w 48"/>
                <a:gd name="T49" fmla="*/ 20 h 67"/>
                <a:gd name="T50" fmla="*/ 35 w 48"/>
                <a:gd name="T51" fmla="*/ 6 h 67"/>
                <a:gd name="T52" fmla="*/ 43 w 48"/>
                <a:gd name="T53" fmla="*/ 1 h 67"/>
                <a:gd name="T54" fmla="*/ 48 w 48"/>
                <a:gd name="T55" fmla="*/ 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67">
                  <a:moveTo>
                    <a:pt x="48" y="3"/>
                  </a:moveTo>
                  <a:cubicBezTo>
                    <a:pt x="44" y="6"/>
                    <a:pt x="27" y="17"/>
                    <a:pt x="26" y="18"/>
                  </a:cubicBezTo>
                  <a:cubicBezTo>
                    <a:pt x="23" y="22"/>
                    <a:pt x="23" y="26"/>
                    <a:pt x="24" y="30"/>
                  </a:cubicBezTo>
                  <a:cubicBezTo>
                    <a:pt x="25" y="33"/>
                    <a:pt x="31" y="33"/>
                    <a:pt x="31" y="36"/>
                  </a:cubicBezTo>
                  <a:cubicBezTo>
                    <a:pt x="31" y="38"/>
                    <a:pt x="26" y="37"/>
                    <a:pt x="24" y="38"/>
                  </a:cubicBezTo>
                  <a:cubicBezTo>
                    <a:pt x="23" y="39"/>
                    <a:pt x="26" y="41"/>
                    <a:pt x="25" y="42"/>
                  </a:cubicBezTo>
                  <a:cubicBezTo>
                    <a:pt x="24" y="43"/>
                    <a:pt x="21" y="41"/>
                    <a:pt x="21" y="43"/>
                  </a:cubicBezTo>
                  <a:cubicBezTo>
                    <a:pt x="21" y="45"/>
                    <a:pt x="26" y="44"/>
                    <a:pt x="25" y="46"/>
                  </a:cubicBezTo>
                  <a:cubicBezTo>
                    <a:pt x="23" y="53"/>
                    <a:pt x="7" y="28"/>
                    <a:pt x="14" y="54"/>
                  </a:cubicBezTo>
                  <a:cubicBezTo>
                    <a:pt x="15" y="57"/>
                    <a:pt x="19" y="51"/>
                    <a:pt x="22" y="52"/>
                  </a:cubicBezTo>
                  <a:cubicBezTo>
                    <a:pt x="24" y="53"/>
                    <a:pt x="18" y="54"/>
                    <a:pt x="16" y="55"/>
                  </a:cubicBezTo>
                  <a:cubicBezTo>
                    <a:pt x="15" y="56"/>
                    <a:pt x="15" y="57"/>
                    <a:pt x="15" y="58"/>
                  </a:cubicBezTo>
                  <a:cubicBezTo>
                    <a:pt x="13" y="61"/>
                    <a:pt x="11" y="64"/>
                    <a:pt x="8" y="66"/>
                  </a:cubicBezTo>
                  <a:cubicBezTo>
                    <a:pt x="7" y="67"/>
                    <a:pt x="6" y="65"/>
                    <a:pt x="7" y="64"/>
                  </a:cubicBezTo>
                  <a:cubicBezTo>
                    <a:pt x="8" y="62"/>
                    <a:pt x="10" y="60"/>
                    <a:pt x="12" y="58"/>
                  </a:cubicBezTo>
                  <a:cubicBezTo>
                    <a:pt x="14" y="55"/>
                    <a:pt x="16" y="51"/>
                    <a:pt x="16" y="47"/>
                  </a:cubicBezTo>
                  <a:cubicBezTo>
                    <a:pt x="16" y="45"/>
                    <a:pt x="13" y="51"/>
                    <a:pt x="12" y="52"/>
                  </a:cubicBezTo>
                  <a:cubicBezTo>
                    <a:pt x="9" y="53"/>
                    <a:pt x="7" y="54"/>
                    <a:pt x="4" y="53"/>
                  </a:cubicBezTo>
                  <a:cubicBezTo>
                    <a:pt x="3" y="53"/>
                    <a:pt x="3" y="50"/>
                    <a:pt x="4" y="49"/>
                  </a:cubicBezTo>
                  <a:cubicBezTo>
                    <a:pt x="6" y="45"/>
                    <a:pt x="12" y="44"/>
                    <a:pt x="13" y="40"/>
                  </a:cubicBezTo>
                  <a:cubicBezTo>
                    <a:pt x="14" y="38"/>
                    <a:pt x="8" y="41"/>
                    <a:pt x="7" y="39"/>
                  </a:cubicBezTo>
                  <a:cubicBezTo>
                    <a:pt x="0" y="30"/>
                    <a:pt x="10" y="29"/>
                    <a:pt x="13" y="22"/>
                  </a:cubicBezTo>
                  <a:cubicBezTo>
                    <a:pt x="14" y="21"/>
                    <a:pt x="11" y="19"/>
                    <a:pt x="12" y="18"/>
                  </a:cubicBezTo>
                  <a:cubicBezTo>
                    <a:pt x="12" y="17"/>
                    <a:pt x="14" y="16"/>
                    <a:pt x="15" y="17"/>
                  </a:cubicBezTo>
                  <a:cubicBezTo>
                    <a:pt x="15" y="18"/>
                    <a:pt x="12" y="20"/>
                    <a:pt x="13" y="20"/>
                  </a:cubicBezTo>
                  <a:cubicBezTo>
                    <a:pt x="18" y="18"/>
                    <a:pt x="30" y="9"/>
                    <a:pt x="35" y="6"/>
                  </a:cubicBezTo>
                  <a:cubicBezTo>
                    <a:pt x="38" y="4"/>
                    <a:pt x="40" y="2"/>
                    <a:pt x="43" y="1"/>
                  </a:cubicBezTo>
                  <a:cubicBezTo>
                    <a:pt x="45" y="0"/>
                    <a:pt x="46" y="2"/>
                    <a:pt x="4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43"/>
            <p:cNvSpPr>
              <a:spLocks/>
            </p:cNvSpPr>
            <p:nvPr/>
          </p:nvSpPr>
          <p:spPr bwMode="auto">
            <a:xfrm>
              <a:off x="842" y="1588"/>
              <a:ext cx="19" cy="18"/>
            </a:xfrm>
            <a:custGeom>
              <a:avLst/>
              <a:gdLst>
                <a:gd name="T0" fmla="*/ 13 w 13"/>
                <a:gd name="T1" fmla="*/ 0 h 12"/>
                <a:gd name="T2" fmla="*/ 1 w 13"/>
                <a:gd name="T3" fmla="*/ 7 h 12"/>
                <a:gd name="T4" fmla="*/ 5 w 13"/>
                <a:gd name="T5" fmla="*/ 11 h 12"/>
                <a:gd name="T6" fmla="*/ 13 w 1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0"/>
                  </a:moveTo>
                  <a:cubicBezTo>
                    <a:pt x="9" y="2"/>
                    <a:pt x="4" y="3"/>
                    <a:pt x="1" y="7"/>
                  </a:cubicBezTo>
                  <a:cubicBezTo>
                    <a:pt x="0" y="9"/>
                    <a:pt x="4" y="12"/>
                    <a:pt x="5" y="11"/>
                  </a:cubicBezTo>
                  <a:cubicBezTo>
                    <a:pt x="9" y="9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44"/>
            <p:cNvSpPr>
              <a:spLocks/>
            </p:cNvSpPr>
            <p:nvPr/>
          </p:nvSpPr>
          <p:spPr bwMode="auto">
            <a:xfrm>
              <a:off x="2016" y="1900"/>
              <a:ext cx="24" cy="7"/>
            </a:xfrm>
            <a:custGeom>
              <a:avLst/>
              <a:gdLst>
                <a:gd name="T0" fmla="*/ 0 w 16"/>
                <a:gd name="T1" fmla="*/ 0 h 5"/>
                <a:gd name="T2" fmla="*/ 15 w 16"/>
                <a:gd name="T3" fmla="*/ 5 h 5"/>
                <a:gd name="T4" fmla="*/ 11 w 16"/>
                <a:gd name="T5" fmla="*/ 4 h 5"/>
                <a:gd name="T6" fmla="*/ 0 w 1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5">
                  <a:moveTo>
                    <a:pt x="0" y="0"/>
                  </a:moveTo>
                  <a:cubicBezTo>
                    <a:pt x="5" y="1"/>
                    <a:pt x="10" y="3"/>
                    <a:pt x="15" y="5"/>
                  </a:cubicBezTo>
                  <a:cubicBezTo>
                    <a:pt x="16" y="5"/>
                    <a:pt x="13" y="4"/>
                    <a:pt x="11" y="4"/>
                  </a:cubicBezTo>
                  <a:cubicBezTo>
                    <a:pt x="7" y="2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45"/>
            <p:cNvSpPr>
              <a:spLocks/>
            </p:cNvSpPr>
            <p:nvPr/>
          </p:nvSpPr>
          <p:spPr bwMode="auto">
            <a:xfrm>
              <a:off x="1713" y="1979"/>
              <a:ext cx="9" cy="9"/>
            </a:xfrm>
            <a:custGeom>
              <a:avLst/>
              <a:gdLst>
                <a:gd name="T0" fmla="*/ 0 w 6"/>
                <a:gd name="T1" fmla="*/ 0 h 6"/>
                <a:gd name="T2" fmla="*/ 6 w 6"/>
                <a:gd name="T3" fmla="*/ 6 h 6"/>
                <a:gd name="T4" fmla="*/ 0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cubicBezTo>
                    <a:pt x="2" y="2"/>
                    <a:pt x="6" y="6"/>
                    <a:pt x="6" y="6"/>
                  </a:cubicBezTo>
                  <a:cubicBezTo>
                    <a:pt x="6" y="6"/>
                    <a:pt x="2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46"/>
            <p:cNvSpPr>
              <a:spLocks/>
            </p:cNvSpPr>
            <p:nvPr/>
          </p:nvSpPr>
          <p:spPr bwMode="auto">
            <a:xfrm>
              <a:off x="1602" y="2021"/>
              <a:ext cx="18" cy="35"/>
            </a:xfrm>
            <a:custGeom>
              <a:avLst/>
              <a:gdLst>
                <a:gd name="T0" fmla="*/ 12 w 12"/>
                <a:gd name="T1" fmla="*/ 0 h 23"/>
                <a:gd name="T2" fmla="*/ 2 w 12"/>
                <a:gd name="T3" fmla="*/ 21 h 23"/>
                <a:gd name="T4" fmla="*/ 1 w 12"/>
                <a:gd name="T5" fmla="*/ 10 h 23"/>
                <a:gd name="T6" fmla="*/ 11 w 12"/>
                <a:gd name="T7" fmla="*/ 6 h 23"/>
                <a:gd name="T8" fmla="*/ 12 w 12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3">
                  <a:moveTo>
                    <a:pt x="12" y="0"/>
                  </a:moveTo>
                  <a:cubicBezTo>
                    <a:pt x="9" y="7"/>
                    <a:pt x="8" y="16"/>
                    <a:pt x="2" y="21"/>
                  </a:cubicBezTo>
                  <a:cubicBezTo>
                    <a:pt x="0" y="23"/>
                    <a:pt x="0" y="13"/>
                    <a:pt x="1" y="10"/>
                  </a:cubicBezTo>
                  <a:cubicBezTo>
                    <a:pt x="3" y="7"/>
                    <a:pt x="8" y="8"/>
                    <a:pt x="11" y="6"/>
                  </a:cubicBezTo>
                  <a:cubicBezTo>
                    <a:pt x="12" y="4"/>
                    <a:pt x="12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47"/>
            <p:cNvSpPr>
              <a:spLocks/>
            </p:cNvSpPr>
            <p:nvPr/>
          </p:nvSpPr>
          <p:spPr bwMode="auto">
            <a:xfrm>
              <a:off x="1598" y="2065"/>
              <a:ext cx="30" cy="58"/>
            </a:xfrm>
            <a:custGeom>
              <a:avLst/>
              <a:gdLst>
                <a:gd name="T0" fmla="*/ 12 w 20"/>
                <a:gd name="T1" fmla="*/ 0 h 39"/>
                <a:gd name="T2" fmla="*/ 19 w 20"/>
                <a:gd name="T3" fmla="*/ 12 h 39"/>
                <a:gd name="T4" fmla="*/ 17 w 20"/>
                <a:gd name="T5" fmla="*/ 16 h 39"/>
                <a:gd name="T6" fmla="*/ 18 w 20"/>
                <a:gd name="T7" fmla="*/ 19 h 39"/>
                <a:gd name="T8" fmla="*/ 7 w 20"/>
                <a:gd name="T9" fmla="*/ 38 h 39"/>
                <a:gd name="T10" fmla="*/ 1 w 20"/>
                <a:gd name="T11" fmla="*/ 36 h 39"/>
                <a:gd name="T12" fmla="*/ 2 w 20"/>
                <a:gd name="T13" fmla="*/ 35 h 39"/>
                <a:gd name="T14" fmla="*/ 12 w 20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39">
                  <a:moveTo>
                    <a:pt x="12" y="0"/>
                  </a:moveTo>
                  <a:cubicBezTo>
                    <a:pt x="15" y="4"/>
                    <a:pt x="18" y="7"/>
                    <a:pt x="19" y="12"/>
                  </a:cubicBezTo>
                  <a:cubicBezTo>
                    <a:pt x="20" y="13"/>
                    <a:pt x="17" y="15"/>
                    <a:pt x="17" y="16"/>
                  </a:cubicBezTo>
                  <a:cubicBezTo>
                    <a:pt x="16" y="19"/>
                    <a:pt x="18" y="17"/>
                    <a:pt x="18" y="19"/>
                  </a:cubicBezTo>
                  <a:cubicBezTo>
                    <a:pt x="18" y="30"/>
                    <a:pt x="19" y="35"/>
                    <a:pt x="7" y="38"/>
                  </a:cubicBezTo>
                  <a:cubicBezTo>
                    <a:pt x="5" y="39"/>
                    <a:pt x="2" y="37"/>
                    <a:pt x="1" y="36"/>
                  </a:cubicBezTo>
                  <a:cubicBezTo>
                    <a:pt x="0" y="35"/>
                    <a:pt x="2" y="36"/>
                    <a:pt x="2" y="35"/>
                  </a:cubicBezTo>
                  <a:cubicBezTo>
                    <a:pt x="6" y="23"/>
                    <a:pt x="12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48"/>
            <p:cNvSpPr>
              <a:spLocks/>
            </p:cNvSpPr>
            <p:nvPr/>
          </p:nvSpPr>
          <p:spPr bwMode="auto">
            <a:xfrm>
              <a:off x="1931" y="2084"/>
              <a:ext cx="9" cy="12"/>
            </a:xfrm>
            <a:custGeom>
              <a:avLst/>
              <a:gdLst>
                <a:gd name="T0" fmla="*/ 3 w 6"/>
                <a:gd name="T1" fmla="*/ 2 h 8"/>
                <a:gd name="T2" fmla="*/ 4 w 6"/>
                <a:gd name="T3" fmla="*/ 8 h 8"/>
                <a:gd name="T4" fmla="*/ 0 w 6"/>
                <a:gd name="T5" fmla="*/ 1 h 8"/>
                <a:gd name="T6" fmla="*/ 3 w 6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3" y="2"/>
                  </a:moveTo>
                  <a:cubicBezTo>
                    <a:pt x="3" y="4"/>
                    <a:pt x="6" y="8"/>
                    <a:pt x="4" y="8"/>
                  </a:cubicBezTo>
                  <a:cubicBezTo>
                    <a:pt x="1" y="7"/>
                    <a:pt x="1" y="4"/>
                    <a:pt x="0" y="1"/>
                  </a:cubicBezTo>
                  <a:cubicBezTo>
                    <a:pt x="0" y="0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49"/>
            <p:cNvSpPr>
              <a:spLocks/>
            </p:cNvSpPr>
            <p:nvPr/>
          </p:nvSpPr>
          <p:spPr bwMode="auto">
            <a:xfrm>
              <a:off x="1674" y="2132"/>
              <a:ext cx="68" cy="48"/>
            </a:xfrm>
            <a:custGeom>
              <a:avLst/>
              <a:gdLst>
                <a:gd name="T0" fmla="*/ 42 w 45"/>
                <a:gd name="T1" fmla="*/ 2 h 32"/>
                <a:gd name="T2" fmla="*/ 36 w 45"/>
                <a:gd name="T3" fmla="*/ 15 h 32"/>
                <a:gd name="T4" fmla="*/ 36 w 45"/>
                <a:gd name="T5" fmla="*/ 29 h 32"/>
                <a:gd name="T6" fmla="*/ 25 w 45"/>
                <a:gd name="T7" fmla="*/ 23 h 32"/>
                <a:gd name="T8" fmla="*/ 19 w 45"/>
                <a:gd name="T9" fmla="*/ 21 h 32"/>
                <a:gd name="T10" fmla="*/ 11 w 45"/>
                <a:gd name="T11" fmla="*/ 16 h 32"/>
                <a:gd name="T12" fmla="*/ 1 w 45"/>
                <a:gd name="T13" fmla="*/ 11 h 32"/>
                <a:gd name="T14" fmla="*/ 5 w 45"/>
                <a:gd name="T15" fmla="*/ 5 h 32"/>
                <a:gd name="T16" fmla="*/ 19 w 45"/>
                <a:gd name="T17" fmla="*/ 8 h 32"/>
                <a:gd name="T18" fmla="*/ 22 w 45"/>
                <a:gd name="T19" fmla="*/ 7 h 32"/>
                <a:gd name="T20" fmla="*/ 33 w 45"/>
                <a:gd name="T21" fmla="*/ 4 h 32"/>
                <a:gd name="T22" fmla="*/ 42 w 45"/>
                <a:gd name="T23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32">
                  <a:moveTo>
                    <a:pt x="42" y="2"/>
                  </a:moveTo>
                  <a:cubicBezTo>
                    <a:pt x="40" y="7"/>
                    <a:pt x="36" y="11"/>
                    <a:pt x="36" y="15"/>
                  </a:cubicBezTo>
                  <a:cubicBezTo>
                    <a:pt x="35" y="18"/>
                    <a:pt x="45" y="26"/>
                    <a:pt x="36" y="29"/>
                  </a:cubicBezTo>
                  <a:cubicBezTo>
                    <a:pt x="28" y="32"/>
                    <a:pt x="30" y="25"/>
                    <a:pt x="25" y="23"/>
                  </a:cubicBezTo>
                  <a:cubicBezTo>
                    <a:pt x="23" y="21"/>
                    <a:pt x="21" y="22"/>
                    <a:pt x="19" y="21"/>
                  </a:cubicBezTo>
                  <a:cubicBezTo>
                    <a:pt x="16" y="20"/>
                    <a:pt x="14" y="18"/>
                    <a:pt x="11" y="16"/>
                  </a:cubicBezTo>
                  <a:cubicBezTo>
                    <a:pt x="8" y="14"/>
                    <a:pt x="3" y="15"/>
                    <a:pt x="1" y="11"/>
                  </a:cubicBezTo>
                  <a:cubicBezTo>
                    <a:pt x="0" y="9"/>
                    <a:pt x="3" y="6"/>
                    <a:pt x="5" y="5"/>
                  </a:cubicBezTo>
                  <a:cubicBezTo>
                    <a:pt x="13" y="0"/>
                    <a:pt x="12" y="7"/>
                    <a:pt x="19" y="8"/>
                  </a:cubicBezTo>
                  <a:cubicBezTo>
                    <a:pt x="20" y="8"/>
                    <a:pt x="21" y="7"/>
                    <a:pt x="22" y="7"/>
                  </a:cubicBezTo>
                  <a:cubicBezTo>
                    <a:pt x="25" y="6"/>
                    <a:pt x="29" y="5"/>
                    <a:pt x="33" y="4"/>
                  </a:cubicBezTo>
                  <a:cubicBezTo>
                    <a:pt x="36" y="3"/>
                    <a:pt x="42" y="2"/>
                    <a:pt x="4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50"/>
            <p:cNvSpPr>
              <a:spLocks/>
            </p:cNvSpPr>
            <p:nvPr/>
          </p:nvSpPr>
          <p:spPr bwMode="auto">
            <a:xfrm>
              <a:off x="2055" y="2139"/>
              <a:ext cx="39" cy="50"/>
            </a:xfrm>
            <a:custGeom>
              <a:avLst/>
              <a:gdLst>
                <a:gd name="T0" fmla="*/ 26 w 26"/>
                <a:gd name="T1" fmla="*/ 0 h 33"/>
                <a:gd name="T2" fmla="*/ 23 w 26"/>
                <a:gd name="T3" fmla="*/ 12 h 33"/>
                <a:gd name="T4" fmla="*/ 18 w 26"/>
                <a:gd name="T5" fmla="*/ 14 h 33"/>
                <a:gd name="T6" fmla="*/ 1 w 26"/>
                <a:gd name="T7" fmla="*/ 17 h 33"/>
                <a:gd name="T8" fmla="*/ 8 w 26"/>
                <a:gd name="T9" fmla="*/ 13 h 33"/>
                <a:gd name="T10" fmla="*/ 8 w 26"/>
                <a:gd name="T11" fmla="*/ 9 h 33"/>
                <a:gd name="T12" fmla="*/ 19 w 26"/>
                <a:gd name="T13" fmla="*/ 6 h 33"/>
                <a:gd name="T14" fmla="*/ 26 w 26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33">
                  <a:moveTo>
                    <a:pt x="26" y="0"/>
                  </a:moveTo>
                  <a:cubicBezTo>
                    <a:pt x="25" y="4"/>
                    <a:pt x="25" y="9"/>
                    <a:pt x="23" y="12"/>
                  </a:cubicBezTo>
                  <a:cubicBezTo>
                    <a:pt x="22" y="14"/>
                    <a:pt x="19" y="13"/>
                    <a:pt x="18" y="14"/>
                  </a:cubicBezTo>
                  <a:cubicBezTo>
                    <a:pt x="15" y="17"/>
                    <a:pt x="9" y="33"/>
                    <a:pt x="1" y="17"/>
                  </a:cubicBezTo>
                  <a:cubicBezTo>
                    <a:pt x="0" y="14"/>
                    <a:pt x="7" y="15"/>
                    <a:pt x="8" y="13"/>
                  </a:cubicBezTo>
                  <a:cubicBezTo>
                    <a:pt x="9" y="12"/>
                    <a:pt x="7" y="10"/>
                    <a:pt x="8" y="9"/>
                  </a:cubicBezTo>
                  <a:cubicBezTo>
                    <a:pt x="11" y="7"/>
                    <a:pt x="15" y="8"/>
                    <a:pt x="19" y="6"/>
                  </a:cubicBezTo>
                  <a:cubicBezTo>
                    <a:pt x="22" y="5"/>
                    <a:pt x="26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51"/>
            <p:cNvSpPr>
              <a:spLocks/>
            </p:cNvSpPr>
            <p:nvPr/>
          </p:nvSpPr>
          <p:spPr bwMode="auto">
            <a:xfrm>
              <a:off x="2447" y="2166"/>
              <a:ext cx="12" cy="20"/>
            </a:xfrm>
            <a:custGeom>
              <a:avLst/>
              <a:gdLst>
                <a:gd name="T0" fmla="*/ 8 w 8"/>
                <a:gd name="T1" fmla="*/ 0 h 13"/>
                <a:gd name="T2" fmla="*/ 2 w 8"/>
                <a:gd name="T3" fmla="*/ 12 h 13"/>
                <a:gd name="T4" fmla="*/ 4 w 8"/>
                <a:gd name="T5" fmla="*/ 4 h 13"/>
                <a:gd name="T6" fmla="*/ 8 w 8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8" y="0"/>
                  </a:moveTo>
                  <a:cubicBezTo>
                    <a:pt x="6" y="4"/>
                    <a:pt x="5" y="9"/>
                    <a:pt x="2" y="12"/>
                  </a:cubicBezTo>
                  <a:cubicBezTo>
                    <a:pt x="0" y="13"/>
                    <a:pt x="3" y="6"/>
                    <a:pt x="4" y="4"/>
                  </a:cubicBezTo>
                  <a:cubicBezTo>
                    <a:pt x="5" y="2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52"/>
            <p:cNvSpPr>
              <a:spLocks/>
            </p:cNvSpPr>
            <p:nvPr/>
          </p:nvSpPr>
          <p:spPr bwMode="auto">
            <a:xfrm>
              <a:off x="2658" y="1892"/>
              <a:ext cx="3" cy="6"/>
            </a:xfrm>
            <a:custGeom>
              <a:avLst/>
              <a:gdLst>
                <a:gd name="T0" fmla="*/ 1 w 2"/>
                <a:gd name="T1" fmla="*/ 1 h 4"/>
                <a:gd name="T2" fmla="*/ 2 w 2"/>
                <a:gd name="T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4">
                  <a:moveTo>
                    <a:pt x="1" y="1"/>
                  </a:moveTo>
                  <a:cubicBezTo>
                    <a:pt x="0" y="0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53"/>
            <p:cNvSpPr>
              <a:spLocks/>
            </p:cNvSpPr>
            <p:nvPr/>
          </p:nvSpPr>
          <p:spPr bwMode="auto">
            <a:xfrm>
              <a:off x="2288" y="2490"/>
              <a:ext cx="0" cy="3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54"/>
            <p:cNvSpPr>
              <a:spLocks/>
            </p:cNvSpPr>
            <p:nvPr/>
          </p:nvSpPr>
          <p:spPr bwMode="auto">
            <a:xfrm>
              <a:off x="2664" y="2199"/>
              <a:ext cx="9" cy="59"/>
            </a:xfrm>
            <a:custGeom>
              <a:avLst/>
              <a:gdLst>
                <a:gd name="T0" fmla="*/ 3 w 6"/>
                <a:gd name="T1" fmla="*/ 25 h 39"/>
                <a:gd name="T2" fmla="*/ 5 w 6"/>
                <a:gd name="T3" fmla="*/ 1 h 39"/>
                <a:gd name="T4" fmla="*/ 4 w 6"/>
                <a:gd name="T5" fmla="*/ 3 h 39"/>
                <a:gd name="T6" fmla="*/ 6 w 6"/>
                <a:gd name="T7" fmla="*/ 12 h 39"/>
                <a:gd name="T8" fmla="*/ 4 w 6"/>
                <a:gd name="T9" fmla="*/ 27 h 39"/>
                <a:gd name="T10" fmla="*/ 2 w 6"/>
                <a:gd name="T11" fmla="*/ 36 h 39"/>
                <a:gd name="T12" fmla="*/ 3 w 6"/>
                <a:gd name="T13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39">
                  <a:moveTo>
                    <a:pt x="3" y="25"/>
                  </a:moveTo>
                  <a:cubicBezTo>
                    <a:pt x="4" y="17"/>
                    <a:pt x="5" y="9"/>
                    <a:pt x="5" y="1"/>
                  </a:cubicBezTo>
                  <a:cubicBezTo>
                    <a:pt x="5" y="0"/>
                    <a:pt x="4" y="2"/>
                    <a:pt x="4" y="3"/>
                  </a:cubicBezTo>
                  <a:cubicBezTo>
                    <a:pt x="4" y="6"/>
                    <a:pt x="6" y="9"/>
                    <a:pt x="6" y="12"/>
                  </a:cubicBezTo>
                  <a:cubicBezTo>
                    <a:pt x="6" y="14"/>
                    <a:pt x="5" y="24"/>
                    <a:pt x="4" y="27"/>
                  </a:cubicBezTo>
                  <a:cubicBezTo>
                    <a:pt x="4" y="30"/>
                    <a:pt x="4" y="39"/>
                    <a:pt x="2" y="36"/>
                  </a:cubicBezTo>
                  <a:cubicBezTo>
                    <a:pt x="0" y="33"/>
                    <a:pt x="3" y="29"/>
                    <a:pt x="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55"/>
            <p:cNvSpPr>
              <a:spLocks/>
            </p:cNvSpPr>
            <p:nvPr/>
          </p:nvSpPr>
          <p:spPr bwMode="auto">
            <a:xfrm>
              <a:off x="681" y="2450"/>
              <a:ext cx="9" cy="13"/>
            </a:xfrm>
            <a:custGeom>
              <a:avLst/>
              <a:gdLst>
                <a:gd name="T0" fmla="*/ 6 w 6"/>
                <a:gd name="T1" fmla="*/ 9 h 9"/>
                <a:gd name="T2" fmla="*/ 0 w 6"/>
                <a:gd name="T3" fmla="*/ 0 h 9"/>
                <a:gd name="T4" fmla="*/ 6 w 6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9">
                  <a:moveTo>
                    <a:pt x="6" y="9"/>
                  </a:moveTo>
                  <a:cubicBezTo>
                    <a:pt x="4" y="6"/>
                    <a:pt x="0" y="0"/>
                    <a:pt x="0" y="0"/>
                  </a:cubicBezTo>
                  <a:cubicBezTo>
                    <a:pt x="0" y="0"/>
                    <a:pt x="4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56"/>
            <p:cNvSpPr>
              <a:spLocks/>
            </p:cNvSpPr>
            <p:nvPr/>
          </p:nvSpPr>
          <p:spPr bwMode="auto">
            <a:xfrm>
              <a:off x="675" y="2433"/>
              <a:ext cx="0" cy="5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1"/>
                    <a:pt x="0" y="3"/>
                    <a:pt x="0" y="3"/>
                  </a:cubicBezTo>
                  <a:cubicBezTo>
                    <a:pt x="0" y="3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57"/>
            <p:cNvSpPr>
              <a:spLocks/>
            </p:cNvSpPr>
            <p:nvPr/>
          </p:nvSpPr>
          <p:spPr bwMode="auto">
            <a:xfrm>
              <a:off x="2196" y="2838"/>
              <a:ext cx="152" cy="129"/>
            </a:xfrm>
            <a:custGeom>
              <a:avLst/>
              <a:gdLst>
                <a:gd name="T0" fmla="*/ 0 w 101"/>
                <a:gd name="T1" fmla="*/ 86 h 86"/>
                <a:gd name="T2" fmla="*/ 20 w 101"/>
                <a:gd name="T3" fmla="*/ 71 h 86"/>
                <a:gd name="T4" fmla="*/ 24 w 101"/>
                <a:gd name="T5" fmla="*/ 64 h 86"/>
                <a:gd name="T6" fmla="*/ 35 w 101"/>
                <a:gd name="T7" fmla="*/ 54 h 86"/>
                <a:gd name="T8" fmla="*/ 54 w 101"/>
                <a:gd name="T9" fmla="*/ 41 h 86"/>
                <a:gd name="T10" fmla="*/ 62 w 101"/>
                <a:gd name="T11" fmla="*/ 34 h 86"/>
                <a:gd name="T12" fmla="*/ 61 w 101"/>
                <a:gd name="T13" fmla="*/ 36 h 86"/>
                <a:gd name="T14" fmla="*/ 73 w 101"/>
                <a:gd name="T15" fmla="*/ 25 h 86"/>
                <a:gd name="T16" fmla="*/ 72 w 101"/>
                <a:gd name="T17" fmla="*/ 25 h 86"/>
                <a:gd name="T18" fmla="*/ 86 w 101"/>
                <a:gd name="T19" fmla="*/ 12 h 86"/>
                <a:gd name="T20" fmla="*/ 96 w 101"/>
                <a:gd name="T21" fmla="*/ 0 h 86"/>
                <a:gd name="T22" fmla="*/ 84 w 101"/>
                <a:gd name="T23" fmla="*/ 19 h 86"/>
                <a:gd name="T24" fmla="*/ 80 w 101"/>
                <a:gd name="T25" fmla="*/ 25 h 86"/>
                <a:gd name="T26" fmla="*/ 25 w 101"/>
                <a:gd name="T27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86">
                  <a:moveTo>
                    <a:pt x="0" y="86"/>
                  </a:moveTo>
                  <a:cubicBezTo>
                    <a:pt x="1" y="85"/>
                    <a:pt x="19" y="73"/>
                    <a:pt x="20" y="71"/>
                  </a:cubicBezTo>
                  <a:cubicBezTo>
                    <a:pt x="22" y="69"/>
                    <a:pt x="22" y="66"/>
                    <a:pt x="24" y="64"/>
                  </a:cubicBezTo>
                  <a:cubicBezTo>
                    <a:pt x="27" y="61"/>
                    <a:pt x="31" y="57"/>
                    <a:pt x="35" y="54"/>
                  </a:cubicBezTo>
                  <a:cubicBezTo>
                    <a:pt x="41" y="49"/>
                    <a:pt x="49" y="46"/>
                    <a:pt x="54" y="41"/>
                  </a:cubicBezTo>
                  <a:cubicBezTo>
                    <a:pt x="57" y="39"/>
                    <a:pt x="59" y="36"/>
                    <a:pt x="62" y="34"/>
                  </a:cubicBezTo>
                  <a:cubicBezTo>
                    <a:pt x="62" y="34"/>
                    <a:pt x="60" y="36"/>
                    <a:pt x="61" y="36"/>
                  </a:cubicBezTo>
                  <a:cubicBezTo>
                    <a:pt x="65" y="33"/>
                    <a:pt x="69" y="29"/>
                    <a:pt x="73" y="25"/>
                  </a:cubicBezTo>
                  <a:cubicBezTo>
                    <a:pt x="73" y="25"/>
                    <a:pt x="72" y="25"/>
                    <a:pt x="72" y="25"/>
                  </a:cubicBezTo>
                  <a:cubicBezTo>
                    <a:pt x="76" y="20"/>
                    <a:pt x="81" y="17"/>
                    <a:pt x="86" y="12"/>
                  </a:cubicBezTo>
                  <a:cubicBezTo>
                    <a:pt x="87" y="11"/>
                    <a:pt x="95" y="0"/>
                    <a:pt x="96" y="0"/>
                  </a:cubicBezTo>
                  <a:cubicBezTo>
                    <a:pt x="101" y="9"/>
                    <a:pt x="87" y="16"/>
                    <a:pt x="84" y="19"/>
                  </a:cubicBezTo>
                  <a:cubicBezTo>
                    <a:pt x="83" y="21"/>
                    <a:pt x="82" y="23"/>
                    <a:pt x="80" y="25"/>
                  </a:cubicBezTo>
                  <a:cubicBezTo>
                    <a:pt x="65" y="43"/>
                    <a:pt x="45" y="58"/>
                    <a:pt x="25" y="7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58"/>
            <p:cNvSpPr>
              <a:spLocks/>
            </p:cNvSpPr>
            <p:nvPr/>
          </p:nvSpPr>
          <p:spPr bwMode="auto">
            <a:xfrm>
              <a:off x="2195" y="2967"/>
              <a:ext cx="1" cy="5"/>
            </a:xfrm>
            <a:custGeom>
              <a:avLst/>
              <a:gdLst>
                <a:gd name="T0" fmla="*/ 0 w 1"/>
                <a:gd name="T1" fmla="*/ 3 h 3"/>
                <a:gd name="T2" fmla="*/ 1 w 1"/>
                <a:gd name="T3" fmla="*/ 0 h 3"/>
                <a:gd name="T4" fmla="*/ 1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2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59"/>
            <p:cNvSpPr>
              <a:spLocks/>
            </p:cNvSpPr>
            <p:nvPr/>
          </p:nvSpPr>
          <p:spPr bwMode="auto">
            <a:xfrm>
              <a:off x="717" y="1065"/>
              <a:ext cx="894" cy="584"/>
            </a:xfrm>
            <a:custGeom>
              <a:avLst/>
              <a:gdLst>
                <a:gd name="T0" fmla="*/ 595 w 596"/>
                <a:gd name="T1" fmla="*/ 0 h 390"/>
                <a:gd name="T2" fmla="*/ 468 w 596"/>
                <a:gd name="T3" fmla="*/ 20 h 390"/>
                <a:gd name="T4" fmla="*/ 435 w 596"/>
                <a:gd name="T5" fmla="*/ 32 h 390"/>
                <a:gd name="T6" fmla="*/ 391 w 596"/>
                <a:gd name="T7" fmla="*/ 46 h 390"/>
                <a:gd name="T8" fmla="*/ 368 w 596"/>
                <a:gd name="T9" fmla="*/ 59 h 390"/>
                <a:gd name="T10" fmla="*/ 346 w 596"/>
                <a:gd name="T11" fmla="*/ 77 h 390"/>
                <a:gd name="T12" fmla="*/ 348 w 596"/>
                <a:gd name="T13" fmla="*/ 80 h 390"/>
                <a:gd name="T14" fmla="*/ 351 w 596"/>
                <a:gd name="T15" fmla="*/ 83 h 390"/>
                <a:gd name="T16" fmla="*/ 369 w 596"/>
                <a:gd name="T17" fmla="*/ 75 h 390"/>
                <a:gd name="T18" fmla="*/ 357 w 596"/>
                <a:gd name="T19" fmla="*/ 83 h 390"/>
                <a:gd name="T20" fmla="*/ 344 w 596"/>
                <a:gd name="T21" fmla="*/ 91 h 390"/>
                <a:gd name="T22" fmla="*/ 334 w 596"/>
                <a:gd name="T23" fmla="*/ 98 h 390"/>
                <a:gd name="T24" fmla="*/ 336 w 596"/>
                <a:gd name="T25" fmla="*/ 102 h 390"/>
                <a:gd name="T26" fmla="*/ 350 w 596"/>
                <a:gd name="T27" fmla="*/ 98 h 390"/>
                <a:gd name="T28" fmla="*/ 330 w 596"/>
                <a:gd name="T29" fmla="*/ 110 h 390"/>
                <a:gd name="T30" fmla="*/ 311 w 596"/>
                <a:gd name="T31" fmla="*/ 119 h 390"/>
                <a:gd name="T32" fmla="*/ 308 w 596"/>
                <a:gd name="T33" fmla="*/ 104 h 390"/>
                <a:gd name="T34" fmla="*/ 301 w 596"/>
                <a:gd name="T35" fmla="*/ 108 h 390"/>
                <a:gd name="T36" fmla="*/ 297 w 596"/>
                <a:gd name="T37" fmla="*/ 101 h 390"/>
                <a:gd name="T38" fmla="*/ 278 w 596"/>
                <a:gd name="T39" fmla="*/ 114 h 390"/>
                <a:gd name="T40" fmla="*/ 239 w 596"/>
                <a:gd name="T41" fmla="*/ 126 h 390"/>
                <a:gd name="T42" fmla="*/ 220 w 596"/>
                <a:gd name="T43" fmla="*/ 139 h 390"/>
                <a:gd name="T44" fmla="*/ 192 w 596"/>
                <a:gd name="T45" fmla="*/ 169 h 390"/>
                <a:gd name="T46" fmla="*/ 180 w 596"/>
                <a:gd name="T47" fmla="*/ 186 h 390"/>
                <a:gd name="T48" fmla="*/ 133 w 596"/>
                <a:gd name="T49" fmla="*/ 229 h 390"/>
                <a:gd name="T50" fmla="*/ 154 w 596"/>
                <a:gd name="T51" fmla="*/ 213 h 390"/>
                <a:gd name="T52" fmla="*/ 179 w 596"/>
                <a:gd name="T53" fmla="*/ 201 h 390"/>
                <a:gd name="T54" fmla="*/ 227 w 596"/>
                <a:gd name="T55" fmla="*/ 169 h 390"/>
                <a:gd name="T56" fmla="*/ 256 w 596"/>
                <a:gd name="T57" fmla="*/ 154 h 390"/>
                <a:gd name="T58" fmla="*/ 244 w 596"/>
                <a:gd name="T59" fmla="*/ 175 h 390"/>
                <a:gd name="T60" fmla="*/ 234 w 596"/>
                <a:gd name="T61" fmla="*/ 190 h 390"/>
                <a:gd name="T62" fmla="*/ 216 w 596"/>
                <a:gd name="T63" fmla="*/ 200 h 390"/>
                <a:gd name="T64" fmla="*/ 198 w 596"/>
                <a:gd name="T65" fmla="*/ 213 h 390"/>
                <a:gd name="T66" fmla="*/ 230 w 596"/>
                <a:gd name="T67" fmla="*/ 208 h 390"/>
                <a:gd name="T68" fmla="*/ 208 w 596"/>
                <a:gd name="T69" fmla="*/ 229 h 390"/>
                <a:gd name="T70" fmla="*/ 192 w 596"/>
                <a:gd name="T71" fmla="*/ 247 h 390"/>
                <a:gd name="T72" fmla="*/ 175 w 596"/>
                <a:gd name="T73" fmla="*/ 268 h 390"/>
                <a:gd name="T74" fmla="*/ 176 w 596"/>
                <a:gd name="T75" fmla="*/ 285 h 390"/>
                <a:gd name="T76" fmla="*/ 164 w 596"/>
                <a:gd name="T77" fmla="*/ 296 h 390"/>
                <a:gd name="T78" fmla="*/ 134 w 596"/>
                <a:gd name="T79" fmla="*/ 316 h 390"/>
                <a:gd name="T80" fmla="*/ 113 w 596"/>
                <a:gd name="T81" fmla="*/ 292 h 390"/>
                <a:gd name="T82" fmla="*/ 90 w 596"/>
                <a:gd name="T83" fmla="*/ 297 h 390"/>
                <a:gd name="T84" fmla="*/ 111 w 596"/>
                <a:gd name="T85" fmla="*/ 309 h 390"/>
                <a:gd name="T86" fmla="*/ 99 w 596"/>
                <a:gd name="T87" fmla="*/ 319 h 390"/>
                <a:gd name="T88" fmla="*/ 83 w 596"/>
                <a:gd name="T89" fmla="*/ 342 h 390"/>
                <a:gd name="T90" fmla="*/ 62 w 596"/>
                <a:gd name="T91" fmla="*/ 357 h 390"/>
                <a:gd name="T92" fmla="*/ 78 w 596"/>
                <a:gd name="T93" fmla="*/ 341 h 390"/>
                <a:gd name="T94" fmla="*/ 76 w 596"/>
                <a:gd name="T95" fmla="*/ 331 h 390"/>
                <a:gd name="T96" fmla="*/ 47 w 596"/>
                <a:gd name="T97" fmla="*/ 346 h 390"/>
                <a:gd name="T98" fmla="*/ 42 w 596"/>
                <a:gd name="T99" fmla="*/ 341 h 390"/>
                <a:gd name="T100" fmla="*/ 30 w 596"/>
                <a:gd name="T101" fmla="*/ 354 h 390"/>
                <a:gd name="T102" fmla="*/ 38 w 596"/>
                <a:gd name="T103" fmla="*/ 338 h 390"/>
                <a:gd name="T104" fmla="*/ 35 w 596"/>
                <a:gd name="T105" fmla="*/ 340 h 390"/>
                <a:gd name="T106" fmla="*/ 23 w 596"/>
                <a:gd name="T107" fmla="*/ 359 h 390"/>
                <a:gd name="T108" fmla="*/ 19 w 596"/>
                <a:gd name="T109" fmla="*/ 367 h 390"/>
                <a:gd name="T110" fmla="*/ 17 w 596"/>
                <a:gd name="T111" fmla="*/ 367 h 390"/>
                <a:gd name="T112" fmla="*/ 9 w 596"/>
                <a:gd name="T113" fmla="*/ 376 h 390"/>
                <a:gd name="T114" fmla="*/ 1 w 596"/>
                <a:gd name="T115" fmla="*/ 3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96" h="390">
                  <a:moveTo>
                    <a:pt x="1" y="389"/>
                  </a:moveTo>
                  <a:cubicBezTo>
                    <a:pt x="82" y="221"/>
                    <a:pt x="232" y="90"/>
                    <a:pt x="410" y="32"/>
                  </a:cubicBezTo>
                  <a:cubicBezTo>
                    <a:pt x="470" y="13"/>
                    <a:pt x="532" y="3"/>
                    <a:pt x="595" y="0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565" y="3"/>
                    <a:pt x="520" y="6"/>
                    <a:pt x="489" y="14"/>
                  </a:cubicBezTo>
                  <a:cubicBezTo>
                    <a:pt x="482" y="16"/>
                    <a:pt x="475" y="18"/>
                    <a:pt x="468" y="20"/>
                  </a:cubicBezTo>
                  <a:cubicBezTo>
                    <a:pt x="446" y="27"/>
                    <a:pt x="477" y="20"/>
                    <a:pt x="452" y="26"/>
                  </a:cubicBezTo>
                  <a:cubicBezTo>
                    <a:pt x="449" y="27"/>
                    <a:pt x="446" y="27"/>
                    <a:pt x="444" y="28"/>
                  </a:cubicBezTo>
                  <a:cubicBezTo>
                    <a:pt x="440" y="29"/>
                    <a:pt x="438" y="31"/>
                    <a:pt x="435" y="32"/>
                  </a:cubicBezTo>
                  <a:cubicBezTo>
                    <a:pt x="409" y="42"/>
                    <a:pt x="435" y="30"/>
                    <a:pt x="408" y="41"/>
                  </a:cubicBezTo>
                  <a:cubicBezTo>
                    <a:pt x="405" y="42"/>
                    <a:pt x="403" y="44"/>
                    <a:pt x="401" y="45"/>
                  </a:cubicBezTo>
                  <a:cubicBezTo>
                    <a:pt x="398" y="46"/>
                    <a:pt x="394" y="46"/>
                    <a:pt x="391" y="46"/>
                  </a:cubicBezTo>
                  <a:cubicBezTo>
                    <a:pt x="389" y="47"/>
                    <a:pt x="381" y="51"/>
                    <a:pt x="379" y="53"/>
                  </a:cubicBezTo>
                  <a:cubicBezTo>
                    <a:pt x="378" y="54"/>
                    <a:pt x="378" y="55"/>
                    <a:pt x="378" y="55"/>
                  </a:cubicBezTo>
                  <a:cubicBezTo>
                    <a:pt x="375" y="56"/>
                    <a:pt x="371" y="57"/>
                    <a:pt x="368" y="59"/>
                  </a:cubicBezTo>
                  <a:cubicBezTo>
                    <a:pt x="367" y="59"/>
                    <a:pt x="379" y="56"/>
                    <a:pt x="376" y="60"/>
                  </a:cubicBezTo>
                  <a:cubicBezTo>
                    <a:pt x="376" y="61"/>
                    <a:pt x="358" y="67"/>
                    <a:pt x="354" y="70"/>
                  </a:cubicBezTo>
                  <a:cubicBezTo>
                    <a:pt x="351" y="72"/>
                    <a:pt x="349" y="75"/>
                    <a:pt x="346" y="77"/>
                  </a:cubicBezTo>
                  <a:cubicBezTo>
                    <a:pt x="345" y="78"/>
                    <a:pt x="339" y="81"/>
                    <a:pt x="341" y="81"/>
                  </a:cubicBezTo>
                  <a:cubicBezTo>
                    <a:pt x="346" y="81"/>
                    <a:pt x="349" y="77"/>
                    <a:pt x="353" y="77"/>
                  </a:cubicBezTo>
                  <a:cubicBezTo>
                    <a:pt x="355" y="77"/>
                    <a:pt x="350" y="80"/>
                    <a:pt x="348" y="80"/>
                  </a:cubicBezTo>
                  <a:cubicBezTo>
                    <a:pt x="343" y="83"/>
                    <a:pt x="340" y="83"/>
                    <a:pt x="335" y="84"/>
                  </a:cubicBezTo>
                  <a:cubicBezTo>
                    <a:pt x="333" y="85"/>
                    <a:pt x="324" y="88"/>
                    <a:pt x="327" y="87"/>
                  </a:cubicBezTo>
                  <a:cubicBezTo>
                    <a:pt x="335" y="87"/>
                    <a:pt x="343" y="85"/>
                    <a:pt x="351" y="83"/>
                  </a:cubicBezTo>
                  <a:cubicBezTo>
                    <a:pt x="352" y="83"/>
                    <a:pt x="349" y="83"/>
                    <a:pt x="349" y="83"/>
                  </a:cubicBezTo>
                  <a:cubicBezTo>
                    <a:pt x="353" y="81"/>
                    <a:pt x="358" y="79"/>
                    <a:pt x="363" y="77"/>
                  </a:cubicBezTo>
                  <a:cubicBezTo>
                    <a:pt x="365" y="77"/>
                    <a:pt x="366" y="74"/>
                    <a:pt x="369" y="75"/>
                  </a:cubicBezTo>
                  <a:cubicBezTo>
                    <a:pt x="370" y="75"/>
                    <a:pt x="373" y="78"/>
                    <a:pt x="371" y="80"/>
                  </a:cubicBezTo>
                  <a:cubicBezTo>
                    <a:pt x="369" y="83"/>
                    <a:pt x="365" y="84"/>
                    <a:pt x="361" y="85"/>
                  </a:cubicBezTo>
                  <a:cubicBezTo>
                    <a:pt x="360" y="85"/>
                    <a:pt x="358" y="83"/>
                    <a:pt x="357" y="83"/>
                  </a:cubicBezTo>
                  <a:cubicBezTo>
                    <a:pt x="355" y="84"/>
                    <a:pt x="354" y="85"/>
                    <a:pt x="353" y="86"/>
                  </a:cubicBezTo>
                  <a:cubicBezTo>
                    <a:pt x="353" y="86"/>
                    <a:pt x="353" y="87"/>
                    <a:pt x="353" y="87"/>
                  </a:cubicBezTo>
                  <a:cubicBezTo>
                    <a:pt x="350" y="88"/>
                    <a:pt x="347" y="90"/>
                    <a:pt x="344" y="91"/>
                  </a:cubicBezTo>
                  <a:cubicBezTo>
                    <a:pt x="341" y="92"/>
                    <a:pt x="338" y="92"/>
                    <a:pt x="336" y="94"/>
                  </a:cubicBezTo>
                  <a:cubicBezTo>
                    <a:pt x="335" y="95"/>
                    <a:pt x="335" y="97"/>
                    <a:pt x="335" y="99"/>
                  </a:cubicBezTo>
                  <a:cubicBezTo>
                    <a:pt x="335" y="99"/>
                    <a:pt x="334" y="97"/>
                    <a:pt x="334" y="98"/>
                  </a:cubicBezTo>
                  <a:cubicBezTo>
                    <a:pt x="329" y="100"/>
                    <a:pt x="325" y="102"/>
                    <a:pt x="320" y="105"/>
                  </a:cubicBezTo>
                  <a:cubicBezTo>
                    <a:pt x="320" y="105"/>
                    <a:pt x="321" y="105"/>
                    <a:pt x="322" y="105"/>
                  </a:cubicBezTo>
                  <a:cubicBezTo>
                    <a:pt x="327" y="104"/>
                    <a:pt x="331" y="102"/>
                    <a:pt x="336" y="102"/>
                  </a:cubicBezTo>
                  <a:cubicBezTo>
                    <a:pt x="337" y="102"/>
                    <a:pt x="335" y="104"/>
                    <a:pt x="335" y="104"/>
                  </a:cubicBezTo>
                  <a:cubicBezTo>
                    <a:pt x="336" y="104"/>
                    <a:pt x="337" y="103"/>
                    <a:pt x="338" y="102"/>
                  </a:cubicBezTo>
                  <a:cubicBezTo>
                    <a:pt x="342" y="101"/>
                    <a:pt x="346" y="96"/>
                    <a:pt x="350" y="98"/>
                  </a:cubicBezTo>
                  <a:cubicBezTo>
                    <a:pt x="353" y="99"/>
                    <a:pt x="347" y="103"/>
                    <a:pt x="344" y="105"/>
                  </a:cubicBezTo>
                  <a:cubicBezTo>
                    <a:pt x="342" y="107"/>
                    <a:pt x="334" y="112"/>
                    <a:pt x="331" y="112"/>
                  </a:cubicBezTo>
                  <a:cubicBezTo>
                    <a:pt x="330" y="112"/>
                    <a:pt x="331" y="110"/>
                    <a:pt x="330" y="110"/>
                  </a:cubicBezTo>
                  <a:cubicBezTo>
                    <a:pt x="328" y="110"/>
                    <a:pt x="327" y="111"/>
                    <a:pt x="326" y="112"/>
                  </a:cubicBezTo>
                  <a:cubicBezTo>
                    <a:pt x="323" y="114"/>
                    <a:pt x="320" y="116"/>
                    <a:pt x="317" y="117"/>
                  </a:cubicBezTo>
                  <a:cubicBezTo>
                    <a:pt x="315" y="118"/>
                    <a:pt x="312" y="121"/>
                    <a:pt x="311" y="119"/>
                  </a:cubicBezTo>
                  <a:cubicBezTo>
                    <a:pt x="310" y="116"/>
                    <a:pt x="317" y="111"/>
                    <a:pt x="314" y="111"/>
                  </a:cubicBezTo>
                  <a:cubicBezTo>
                    <a:pt x="301" y="108"/>
                    <a:pt x="307" y="127"/>
                    <a:pt x="298" y="112"/>
                  </a:cubicBezTo>
                  <a:cubicBezTo>
                    <a:pt x="297" y="110"/>
                    <a:pt x="299" y="113"/>
                    <a:pt x="308" y="104"/>
                  </a:cubicBezTo>
                  <a:cubicBezTo>
                    <a:pt x="310" y="103"/>
                    <a:pt x="314" y="100"/>
                    <a:pt x="312" y="100"/>
                  </a:cubicBezTo>
                  <a:cubicBezTo>
                    <a:pt x="310" y="100"/>
                    <a:pt x="309" y="103"/>
                    <a:pt x="307" y="104"/>
                  </a:cubicBezTo>
                  <a:cubicBezTo>
                    <a:pt x="305" y="106"/>
                    <a:pt x="303" y="107"/>
                    <a:pt x="301" y="108"/>
                  </a:cubicBezTo>
                  <a:cubicBezTo>
                    <a:pt x="299" y="110"/>
                    <a:pt x="298" y="113"/>
                    <a:pt x="296" y="114"/>
                  </a:cubicBezTo>
                  <a:cubicBezTo>
                    <a:pt x="293" y="115"/>
                    <a:pt x="286" y="120"/>
                    <a:pt x="286" y="116"/>
                  </a:cubicBezTo>
                  <a:cubicBezTo>
                    <a:pt x="286" y="110"/>
                    <a:pt x="294" y="107"/>
                    <a:pt x="297" y="101"/>
                  </a:cubicBezTo>
                  <a:cubicBezTo>
                    <a:pt x="297" y="100"/>
                    <a:pt x="294" y="102"/>
                    <a:pt x="293" y="103"/>
                  </a:cubicBezTo>
                  <a:cubicBezTo>
                    <a:pt x="291" y="104"/>
                    <a:pt x="290" y="106"/>
                    <a:pt x="288" y="107"/>
                  </a:cubicBezTo>
                  <a:cubicBezTo>
                    <a:pt x="285" y="110"/>
                    <a:pt x="282" y="112"/>
                    <a:pt x="278" y="114"/>
                  </a:cubicBezTo>
                  <a:cubicBezTo>
                    <a:pt x="278" y="115"/>
                    <a:pt x="277" y="114"/>
                    <a:pt x="277" y="114"/>
                  </a:cubicBezTo>
                  <a:cubicBezTo>
                    <a:pt x="269" y="115"/>
                    <a:pt x="262" y="116"/>
                    <a:pt x="255" y="118"/>
                  </a:cubicBezTo>
                  <a:cubicBezTo>
                    <a:pt x="251" y="119"/>
                    <a:pt x="243" y="123"/>
                    <a:pt x="239" y="126"/>
                  </a:cubicBezTo>
                  <a:cubicBezTo>
                    <a:pt x="239" y="127"/>
                    <a:pt x="242" y="125"/>
                    <a:pt x="242" y="125"/>
                  </a:cubicBezTo>
                  <a:cubicBezTo>
                    <a:pt x="237" y="130"/>
                    <a:pt x="229" y="135"/>
                    <a:pt x="223" y="138"/>
                  </a:cubicBezTo>
                  <a:cubicBezTo>
                    <a:pt x="222" y="139"/>
                    <a:pt x="221" y="138"/>
                    <a:pt x="220" y="139"/>
                  </a:cubicBezTo>
                  <a:cubicBezTo>
                    <a:pt x="219" y="140"/>
                    <a:pt x="220" y="142"/>
                    <a:pt x="219" y="143"/>
                  </a:cubicBezTo>
                  <a:cubicBezTo>
                    <a:pt x="215" y="151"/>
                    <a:pt x="205" y="155"/>
                    <a:pt x="199" y="161"/>
                  </a:cubicBezTo>
                  <a:cubicBezTo>
                    <a:pt x="196" y="164"/>
                    <a:pt x="195" y="167"/>
                    <a:pt x="192" y="169"/>
                  </a:cubicBezTo>
                  <a:cubicBezTo>
                    <a:pt x="191" y="171"/>
                    <a:pt x="189" y="173"/>
                    <a:pt x="187" y="174"/>
                  </a:cubicBezTo>
                  <a:cubicBezTo>
                    <a:pt x="186" y="175"/>
                    <a:pt x="185" y="175"/>
                    <a:pt x="184" y="175"/>
                  </a:cubicBezTo>
                  <a:cubicBezTo>
                    <a:pt x="182" y="179"/>
                    <a:pt x="182" y="182"/>
                    <a:pt x="180" y="186"/>
                  </a:cubicBezTo>
                  <a:cubicBezTo>
                    <a:pt x="178" y="189"/>
                    <a:pt x="174" y="189"/>
                    <a:pt x="171" y="191"/>
                  </a:cubicBezTo>
                  <a:cubicBezTo>
                    <a:pt x="160" y="200"/>
                    <a:pt x="153" y="206"/>
                    <a:pt x="144" y="216"/>
                  </a:cubicBezTo>
                  <a:cubicBezTo>
                    <a:pt x="140" y="221"/>
                    <a:pt x="135" y="222"/>
                    <a:pt x="133" y="229"/>
                  </a:cubicBezTo>
                  <a:cubicBezTo>
                    <a:pt x="132" y="232"/>
                    <a:pt x="138" y="222"/>
                    <a:pt x="142" y="222"/>
                  </a:cubicBezTo>
                  <a:cubicBezTo>
                    <a:pt x="143" y="221"/>
                    <a:pt x="145" y="222"/>
                    <a:pt x="146" y="221"/>
                  </a:cubicBezTo>
                  <a:cubicBezTo>
                    <a:pt x="149" y="219"/>
                    <a:pt x="151" y="215"/>
                    <a:pt x="154" y="213"/>
                  </a:cubicBezTo>
                  <a:cubicBezTo>
                    <a:pt x="157" y="211"/>
                    <a:pt x="160" y="209"/>
                    <a:pt x="162" y="207"/>
                  </a:cubicBezTo>
                  <a:cubicBezTo>
                    <a:pt x="166" y="205"/>
                    <a:pt x="167" y="199"/>
                    <a:pt x="172" y="198"/>
                  </a:cubicBezTo>
                  <a:cubicBezTo>
                    <a:pt x="174" y="198"/>
                    <a:pt x="176" y="201"/>
                    <a:pt x="179" y="201"/>
                  </a:cubicBezTo>
                  <a:cubicBezTo>
                    <a:pt x="185" y="199"/>
                    <a:pt x="190" y="195"/>
                    <a:pt x="195" y="191"/>
                  </a:cubicBezTo>
                  <a:cubicBezTo>
                    <a:pt x="206" y="184"/>
                    <a:pt x="202" y="185"/>
                    <a:pt x="212" y="175"/>
                  </a:cubicBezTo>
                  <a:cubicBezTo>
                    <a:pt x="215" y="173"/>
                    <a:pt x="226" y="169"/>
                    <a:pt x="227" y="169"/>
                  </a:cubicBezTo>
                  <a:cubicBezTo>
                    <a:pt x="232" y="167"/>
                    <a:pt x="239" y="163"/>
                    <a:pt x="243" y="160"/>
                  </a:cubicBezTo>
                  <a:cubicBezTo>
                    <a:pt x="247" y="158"/>
                    <a:pt x="249" y="155"/>
                    <a:pt x="253" y="153"/>
                  </a:cubicBezTo>
                  <a:cubicBezTo>
                    <a:pt x="254" y="153"/>
                    <a:pt x="256" y="153"/>
                    <a:pt x="256" y="154"/>
                  </a:cubicBezTo>
                  <a:cubicBezTo>
                    <a:pt x="255" y="156"/>
                    <a:pt x="253" y="159"/>
                    <a:pt x="251" y="161"/>
                  </a:cubicBezTo>
                  <a:cubicBezTo>
                    <a:pt x="251" y="161"/>
                    <a:pt x="250" y="161"/>
                    <a:pt x="249" y="161"/>
                  </a:cubicBezTo>
                  <a:cubicBezTo>
                    <a:pt x="247" y="166"/>
                    <a:pt x="246" y="171"/>
                    <a:pt x="244" y="175"/>
                  </a:cubicBezTo>
                  <a:cubicBezTo>
                    <a:pt x="243" y="176"/>
                    <a:pt x="242" y="175"/>
                    <a:pt x="242" y="176"/>
                  </a:cubicBezTo>
                  <a:cubicBezTo>
                    <a:pt x="240" y="177"/>
                    <a:pt x="238" y="179"/>
                    <a:pt x="237" y="181"/>
                  </a:cubicBezTo>
                  <a:cubicBezTo>
                    <a:pt x="235" y="183"/>
                    <a:pt x="236" y="188"/>
                    <a:pt x="234" y="190"/>
                  </a:cubicBezTo>
                  <a:cubicBezTo>
                    <a:pt x="231" y="192"/>
                    <a:pt x="227" y="189"/>
                    <a:pt x="224" y="190"/>
                  </a:cubicBezTo>
                  <a:cubicBezTo>
                    <a:pt x="223" y="191"/>
                    <a:pt x="224" y="194"/>
                    <a:pt x="223" y="195"/>
                  </a:cubicBezTo>
                  <a:cubicBezTo>
                    <a:pt x="221" y="197"/>
                    <a:pt x="218" y="198"/>
                    <a:pt x="216" y="200"/>
                  </a:cubicBezTo>
                  <a:cubicBezTo>
                    <a:pt x="215" y="200"/>
                    <a:pt x="216" y="201"/>
                    <a:pt x="216" y="202"/>
                  </a:cubicBezTo>
                  <a:cubicBezTo>
                    <a:pt x="213" y="205"/>
                    <a:pt x="211" y="209"/>
                    <a:pt x="207" y="211"/>
                  </a:cubicBezTo>
                  <a:cubicBezTo>
                    <a:pt x="205" y="213"/>
                    <a:pt x="196" y="211"/>
                    <a:pt x="198" y="213"/>
                  </a:cubicBezTo>
                  <a:cubicBezTo>
                    <a:pt x="203" y="216"/>
                    <a:pt x="209" y="215"/>
                    <a:pt x="214" y="215"/>
                  </a:cubicBezTo>
                  <a:cubicBezTo>
                    <a:pt x="216" y="215"/>
                    <a:pt x="218" y="213"/>
                    <a:pt x="219" y="213"/>
                  </a:cubicBezTo>
                  <a:cubicBezTo>
                    <a:pt x="223" y="211"/>
                    <a:pt x="229" y="204"/>
                    <a:pt x="230" y="208"/>
                  </a:cubicBezTo>
                  <a:cubicBezTo>
                    <a:pt x="236" y="227"/>
                    <a:pt x="222" y="213"/>
                    <a:pt x="219" y="218"/>
                  </a:cubicBezTo>
                  <a:cubicBezTo>
                    <a:pt x="219" y="219"/>
                    <a:pt x="220" y="221"/>
                    <a:pt x="219" y="222"/>
                  </a:cubicBezTo>
                  <a:cubicBezTo>
                    <a:pt x="216" y="225"/>
                    <a:pt x="211" y="226"/>
                    <a:pt x="208" y="229"/>
                  </a:cubicBezTo>
                  <a:cubicBezTo>
                    <a:pt x="207" y="230"/>
                    <a:pt x="211" y="230"/>
                    <a:pt x="211" y="231"/>
                  </a:cubicBezTo>
                  <a:cubicBezTo>
                    <a:pt x="210" y="233"/>
                    <a:pt x="206" y="233"/>
                    <a:pt x="204" y="235"/>
                  </a:cubicBezTo>
                  <a:cubicBezTo>
                    <a:pt x="200" y="241"/>
                    <a:pt x="199" y="247"/>
                    <a:pt x="192" y="247"/>
                  </a:cubicBezTo>
                  <a:cubicBezTo>
                    <a:pt x="191" y="247"/>
                    <a:pt x="192" y="245"/>
                    <a:pt x="192" y="246"/>
                  </a:cubicBezTo>
                  <a:cubicBezTo>
                    <a:pt x="190" y="249"/>
                    <a:pt x="189" y="252"/>
                    <a:pt x="187" y="255"/>
                  </a:cubicBezTo>
                  <a:cubicBezTo>
                    <a:pt x="183" y="260"/>
                    <a:pt x="178" y="263"/>
                    <a:pt x="175" y="268"/>
                  </a:cubicBezTo>
                  <a:cubicBezTo>
                    <a:pt x="174" y="269"/>
                    <a:pt x="179" y="267"/>
                    <a:pt x="179" y="268"/>
                  </a:cubicBezTo>
                  <a:cubicBezTo>
                    <a:pt x="178" y="270"/>
                    <a:pt x="174" y="271"/>
                    <a:pt x="173" y="274"/>
                  </a:cubicBezTo>
                  <a:cubicBezTo>
                    <a:pt x="173" y="277"/>
                    <a:pt x="177" y="281"/>
                    <a:pt x="176" y="285"/>
                  </a:cubicBezTo>
                  <a:cubicBezTo>
                    <a:pt x="175" y="287"/>
                    <a:pt x="166" y="281"/>
                    <a:pt x="170" y="288"/>
                  </a:cubicBezTo>
                  <a:cubicBezTo>
                    <a:pt x="170" y="289"/>
                    <a:pt x="172" y="285"/>
                    <a:pt x="171" y="286"/>
                  </a:cubicBezTo>
                  <a:cubicBezTo>
                    <a:pt x="169" y="289"/>
                    <a:pt x="165" y="292"/>
                    <a:pt x="164" y="296"/>
                  </a:cubicBezTo>
                  <a:cubicBezTo>
                    <a:pt x="159" y="310"/>
                    <a:pt x="175" y="303"/>
                    <a:pt x="155" y="315"/>
                  </a:cubicBezTo>
                  <a:cubicBezTo>
                    <a:pt x="136" y="327"/>
                    <a:pt x="151" y="315"/>
                    <a:pt x="140" y="312"/>
                  </a:cubicBezTo>
                  <a:cubicBezTo>
                    <a:pt x="138" y="312"/>
                    <a:pt x="136" y="315"/>
                    <a:pt x="134" y="316"/>
                  </a:cubicBezTo>
                  <a:cubicBezTo>
                    <a:pt x="132" y="316"/>
                    <a:pt x="129" y="317"/>
                    <a:pt x="127" y="316"/>
                  </a:cubicBezTo>
                  <a:cubicBezTo>
                    <a:pt x="121" y="313"/>
                    <a:pt x="125" y="293"/>
                    <a:pt x="122" y="287"/>
                  </a:cubicBezTo>
                  <a:cubicBezTo>
                    <a:pt x="120" y="285"/>
                    <a:pt x="116" y="293"/>
                    <a:pt x="113" y="292"/>
                  </a:cubicBezTo>
                  <a:cubicBezTo>
                    <a:pt x="109" y="291"/>
                    <a:pt x="108" y="283"/>
                    <a:pt x="104" y="283"/>
                  </a:cubicBezTo>
                  <a:cubicBezTo>
                    <a:pt x="101" y="283"/>
                    <a:pt x="104" y="290"/>
                    <a:pt x="101" y="292"/>
                  </a:cubicBezTo>
                  <a:cubicBezTo>
                    <a:pt x="98" y="295"/>
                    <a:pt x="93" y="295"/>
                    <a:pt x="90" y="297"/>
                  </a:cubicBezTo>
                  <a:cubicBezTo>
                    <a:pt x="89" y="298"/>
                    <a:pt x="91" y="298"/>
                    <a:pt x="92" y="298"/>
                  </a:cubicBezTo>
                  <a:cubicBezTo>
                    <a:pt x="99" y="300"/>
                    <a:pt x="107" y="298"/>
                    <a:pt x="113" y="301"/>
                  </a:cubicBezTo>
                  <a:cubicBezTo>
                    <a:pt x="115" y="303"/>
                    <a:pt x="112" y="307"/>
                    <a:pt x="111" y="309"/>
                  </a:cubicBezTo>
                  <a:cubicBezTo>
                    <a:pt x="110" y="311"/>
                    <a:pt x="108" y="315"/>
                    <a:pt x="106" y="314"/>
                  </a:cubicBezTo>
                  <a:cubicBezTo>
                    <a:pt x="103" y="313"/>
                    <a:pt x="103" y="305"/>
                    <a:pt x="100" y="306"/>
                  </a:cubicBezTo>
                  <a:cubicBezTo>
                    <a:pt x="97" y="309"/>
                    <a:pt x="101" y="315"/>
                    <a:pt x="99" y="319"/>
                  </a:cubicBezTo>
                  <a:cubicBezTo>
                    <a:pt x="98" y="321"/>
                    <a:pt x="94" y="320"/>
                    <a:pt x="93" y="322"/>
                  </a:cubicBezTo>
                  <a:cubicBezTo>
                    <a:pt x="90" y="325"/>
                    <a:pt x="88" y="329"/>
                    <a:pt x="86" y="333"/>
                  </a:cubicBezTo>
                  <a:cubicBezTo>
                    <a:pt x="85" y="336"/>
                    <a:pt x="84" y="339"/>
                    <a:pt x="83" y="342"/>
                  </a:cubicBezTo>
                  <a:cubicBezTo>
                    <a:pt x="82" y="348"/>
                    <a:pt x="84" y="356"/>
                    <a:pt x="81" y="361"/>
                  </a:cubicBezTo>
                  <a:cubicBezTo>
                    <a:pt x="80" y="364"/>
                    <a:pt x="77" y="358"/>
                    <a:pt x="74" y="358"/>
                  </a:cubicBezTo>
                  <a:cubicBezTo>
                    <a:pt x="70" y="357"/>
                    <a:pt x="65" y="359"/>
                    <a:pt x="62" y="357"/>
                  </a:cubicBezTo>
                  <a:cubicBezTo>
                    <a:pt x="61" y="355"/>
                    <a:pt x="68" y="344"/>
                    <a:pt x="70" y="344"/>
                  </a:cubicBezTo>
                  <a:cubicBezTo>
                    <a:pt x="73" y="343"/>
                    <a:pt x="76" y="350"/>
                    <a:pt x="79" y="348"/>
                  </a:cubicBezTo>
                  <a:cubicBezTo>
                    <a:pt x="82" y="348"/>
                    <a:pt x="77" y="343"/>
                    <a:pt x="78" y="341"/>
                  </a:cubicBezTo>
                  <a:cubicBezTo>
                    <a:pt x="79" y="338"/>
                    <a:pt x="85" y="337"/>
                    <a:pt x="84" y="335"/>
                  </a:cubicBezTo>
                  <a:cubicBezTo>
                    <a:pt x="83" y="332"/>
                    <a:pt x="79" y="339"/>
                    <a:pt x="77" y="338"/>
                  </a:cubicBezTo>
                  <a:cubicBezTo>
                    <a:pt x="75" y="337"/>
                    <a:pt x="78" y="332"/>
                    <a:pt x="76" y="331"/>
                  </a:cubicBezTo>
                  <a:cubicBezTo>
                    <a:pt x="74" y="331"/>
                    <a:pt x="74" y="336"/>
                    <a:pt x="71" y="336"/>
                  </a:cubicBezTo>
                  <a:cubicBezTo>
                    <a:pt x="67" y="337"/>
                    <a:pt x="63" y="333"/>
                    <a:pt x="59" y="333"/>
                  </a:cubicBezTo>
                  <a:cubicBezTo>
                    <a:pt x="58" y="334"/>
                    <a:pt x="49" y="345"/>
                    <a:pt x="47" y="346"/>
                  </a:cubicBezTo>
                  <a:cubicBezTo>
                    <a:pt x="47" y="347"/>
                    <a:pt x="47" y="345"/>
                    <a:pt x="47" y="344"/>
                  </a:cubicBezTo>
                  <a:cubicBezTo>
                    <a:pt x="45" y="342"/>
                    <a:pt x="45" y="340"/>
                    <a:pt x="43" y="339"/>
                  </a:cubicBezTo>
                  <a:cubicBezTo>
                    <a:pt x="42" y="338"/>
                    <a:pt x="43" y="341"/>
                    <a:pt x="42" y="341"/>
                  </a:cubicBezTo>
                  <a:cubicBezTo>
                    <a:pt x="39" y="344"/>
                    <a:pt x="35" y="353"/>
                    <a:pt x="33" y="350"/>
                  </a:cubicBezTo>
                  <a:cubicBezTo>
                    <a:pt x="31" y="346"/>
                    <a:pt x="42" y="336"/>
                    <a:pt x="40" y="339"/>
                  </a:cubicBezTo>
                  <a:cubicBezTo>
                    <a:pt x="26" y="356"/>
                    <a:pt x="39" y="341"/>
                    <a:pt x="30" y="354"/>
                  </a:cubicBezTo>
                  <a:cubicBezTo>
                    <a:pt x="28" y="356"/>
                    <a:pt x="23" y="364"/>
                    <a:pt x="23" y="361"/>
                  </a:cubicBezTo>
                  <a:cubicBezTo>
                    <a:pt x="23" y="359"/>
                    <a:pt x="38" y="341"/>
                    <a:pt x="39" y="339"/>
                  </a:cubicBezTo>
                  <a:cubicBezTo>
                    <a:pt x="39" y="338"/>
                    <a:pt x="38" y="337"/>
                    <a:pt x="38" y="338"/>
                  </a:cubicBezTo>
                  <a:cubicBezTo>
                    <a:pt x="35" y="341"/>
                    <a:pt x="34" y="344"/>
                    <a:pt x="32" y="347"/>
                  </a:cubicBezTo>
                  <a:cubicBezTo>
                    <a:pt x="31" y="348"/>
                    <a:pt x="29" y="351"/>
                    <a:pt x="29" y="350"/>
                  </a:cubicBezTo>
                  <a:cubicBezTo>
                    <a:pt x="31" y="347"/>
                    <a:pt x="33" y="343"/>
                    <a:pt x="35" y="340"/>
                  </a:cubicBezTo>
                  <a:cubicBezTo>
                    <a:pt x="36" y="339"/>
                    <a:pt x="36" y="338"/>
                    <a:pt x="36" y="339"/>
                  </a:cubicBezTo>
                  <a:cubicBezTo>
                    <a:pt x="33" y="344"/>
                    <a:pt x="30" y="349"/>
                    <a:pt x="26" y="355"/>
                  </a:cubicBezTo>
                  <a:cubicBezTo>
                    <a:pt x="25" y="356"/>
                    <a:pt x="23" y="361"/>
                    <a:pt x="23" y="359"/>
                  </a:cubicBezTo>
                  <a:cubicBezTo>
                    <a:pt x="23" y="357"/>
                    <a:pt x="25" y="354"/>
                    <a:pt x="27" y="352"/>
                  </a:cubicBezTo>
                  <a:cubicBezTo>
                    <a:pt x="27" y="350"/>
                    <a:pt x="25" y="355"/>
                    <a:pt x="25" y="356"/>
                  </a:cubicBezTo>
                  <a:cubicBezTo>
                    <a:pt x="23" y="360"/>
                    <a:pt x="21" y="363"/>
                    <a:pt x="19" y="367"/>
                  </a:cubicBezTo>
                  <a:cubicBezTo>
                    <a:pt x="18" y="370"/>
                    <a:pt x="13" y="379"/>
                    <a:pt x="14" y="376"/>
                  </a:cubicBezTo>
                  <a:cubicBezTo>
                    <a:pt x="16" y="372"/>
                    <a:pt x="19" y="369"/>
                    <a:pt x="21" y="365"/>
                  </a:cubicBezTo>
                  <a:cubicBezTo>
                    <a:pt x="21" y="363"/>
                    <a:pt x="18" y="366"/>
                    <a:pt x="17" y="367"/>
                  </a:cubicBezTo>
                  <a:cubicBezTo>
                    <a:pt x="16" y="370"/>
                    <a:pt x="15" y="373"/>
                    <a:pt x="14" y="376"/>
                  </a:cubicBezTo>
                  <a:cubicBezTo>
                    <a:pt x="13" y="377"/>
                    <a:pt x="12" y="379"/>
                    <a:pt x="11" y="379"/>
                  </a:cubicBezTo>
                  <a:cubicBezTo>
                    <a:pt x="9" y="379"/>
                    <a:pt x="10" y="376"/>
                    <a:pt x="9" y="376"/>
                  </a:cubicBezTo>
                  <a:cubicBezTo>
                    <a:pt x="6" y="379"/>
                    <a:pt x="4" y="384"/>
                    <a:pt x="1" y="388"/>
                  </a:cubicBezTo>
                  <a:cubicBezTo>
                    <a:pt x="1" y="389"/>
                    <a:pt x="1" y="389"/>
                    <a:pt x="0" y="390"/>
                  </a:cubicBezTo>
                  <a:cubicBezTo>
                    <a:pt x="0" y="390"/>
                    <a:pt x="1" y="390"/>
                    <a:pt x="1" y="3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60"/>
            <p:cNvSpPr>
              <a:spLocks/>
            </p:cNvSpPr>
            <p:nvPr/>
          </p:nvSpPr>
          <p:spPr bwMode="auto">
            <a:xfrm>
              <a:off x="1046" y="2154"/>
              <a:ext cx="1395" cy="966"/>
            </a:xfrm>
            <a:custGeom>
              <a:avLst/>
              <a:gdLst>
                <a:gd name="T0" fmla="*/ 657 w 930"/>
                <a:gd name="T1" fmla="*/ 73 h 644"/>
                <a:gd name="T2" fmla="*/ 597 w 930"/>
                <a:gd name="T3" fmla="*/ 81 h 644"/>
                <a:gd name="T4" fmla="*/ 566 w 930"/>
                <a:gd name="T5" fmla="*/ 68 h 644"/>
                <a:gd name="T6" fmla="*/ 502 w 930"/>
                <a:gd name="T7" fmla="*/ 105 h 644"/>
                <a:gd name="T8" fmla="*/ 420 w 930"/>
                <a:gd name="T9" fmla="*/ 77 h 644"/>
                <a:gd name="T10" fmla="*/ 395 w 930"/>
                <a:gd name="T11" fmla="*/ 24 h 644"/>
                <a:gd name="T12" fmla="*/ 352 w 930"/>
                <a:gd name="T13" fmla="*/ 10 h 644"/>
                <a:gd name="T14" fmla="*/ 308 w 930"/>
                <a:gd name="T15" fmla="*/ 7 h 644"/>
                <a:gd name="T16" fmla="*/ 234 w 930"/>
                <a:gd name="T17" fmla="*/ 27 h 644"/>
                <a:gd name="T18" fmla="*/ 191 w 930"/>
                <a:gd name="T19" fmla="*/ 12 h 644"/>
                <a:gd name="T20" fmla="*/ 140 w 930"/>
                <a:gd name="T21" fmla="*/ 45 h 644"/>
                <a:gd name="T22" fmla="*/ 116 w 930"/>
                <a:gd name="T23" fmla="*/ 92 h 644"/>
                <a:gd name="T24" fmla="*/ 55 w 930"/>
                <a:gd name="T25" fmla="*/ 125 h 644"/>
                <a:gd name="T26" fmla="*/ 31 w 930"/>
                <a:gd name="T27" fmla="*/ 154 h 644"/>
                <a:gd name="T28" fmla="*/ 23 w 930"/>
                <a:gd name="T29" fmla="*/ 170 h 644"/>
                <a:gd name="T30" fmla="*/ 18 w 930"/>
                <a:gd name="T31" fmla="*/ 192 h 644"/>
                <a:gd name="T32" fmla="*/ 15 w 930"/>
                <a:gd name="T33" fmla="*/ 247 h 644"/>
                <a:gd name="T34" fmla="*/ 15 w 930"/>
                <a:gd name="T35" fmla="*/ 278 h 644"/>
                <a:gd name="T36" fmla="*/ 17 w 930"/>
                <a:gd name="T37" fmla="*/ 290 h 644"/>
                <a:gd name="T38" fmla="*/ 19 w 930"/>
                <a:gd name="T39" fmla="*/ 299 h 644"/>
                <a:gd name="T40" fmla="*/ 19 w 930"/>
                <a:gd name="T41" fmla="*/ 310 h 644"/>
                <a:gd name="T42" fmla="*/ 35 w 930"/>
                <a:gd name="T43" fmla="*/ 331 h 644"/>
                <a:gd name="T44" fmla="*/ 58 w 930"/>
                <a:gd name="T45" fmla="*/ 367 h 644"/>
                <a:gd name="T46" fmla="*/ 72 w 930"/>
                <a:gd name="T47" fmla="*/ 382 h 644"/>
                <a:gd name="T48" fmla="*/ 196 w 930"/>
                <a:gd name="T49" fmla="*/ 437 h 644"/>
                <a:gd name="T50" fmla="*/ 298 w 930"/>
                <a:gd name="T51" fmla="*/ 439 h 644"/>
                <a:gd name="T52" fmla="*/ 337 w 930"/>
                <a:gd name="T53" fmla="*/ 459 h 644"/>
                <a:gd name="T54" fmla="*/ 374 w 930"/>
                <a:gd name="T55" fmla="*/ 469 h 644"/>
                <a:gd name="T56" fmla="*/ 368 w 930"/>
                <a:gd name="T57" fmla="*/ 513 h 644"/>
                <a:gd name="T58" fmla="*/ 376 w 930"/>
                <a:gd name="T59" fmla="*/ 524 h 644"/>
                <a:gd name="T60" fmla="*/ 420 w 930"/>
                <a:gd name="T61" fmla="*/ 557 h 644"/>
                <a:gd name="T62" fmla="*/ 428 w 930"/>
                <a:gd name="T63" fmla="*/ 599 h 644"/>
                <a:gd name="T64" fmla="*/ 412 w 930"/>
                <a:gd name="T65" fmla="*/ 619 h 644"/>
                <a:gd name="T66" fmla="*/ 445 w 930"/>
                <a:gd name="T67" fmla="*/ 635 h 644"/>
                <a:gd name="T68" fmla="*/ 514 w 930"/>
                <a:gd name="T69" fmla="*/ 639 h 644"/>
                <a:gd name="T70" fmla="*/ 682 w 930"/>
                <a:gd name="T71" fmla="*/ 586 h 644"/>
                <a:gd name="T72" fmla="*/ 769 w 930"/>
                <a:gd name="T73" fmla="*/ 523 h 644"/>
                <a:gd name="T74" fmla="*/ 780 w 930"/>
                <a:gd name="T75" fmla="*/ 500 h 644"/>
                <a:gd name="T76" fmla="*/ 789 w 930"/>
                <a:gd name="T77" fmla="*/ 458 h 644"/>
                <a:gd name="T78" fmla="*/ 807 w 930"/>
                <a:gd name="T79" fmla="*/ 437 h 644"/>
                <a:gd name="T80" fmla="*/ 851 w 930"/>
                <a:gd name="T81" fmla="*/ 383 h 644"/>
                <a:gd name="T82" fmla="*/ 914 w 930"/>
                <a:gd name="T83" fmla="*/ 282 h 644"/>
                <a:gd name="T84" fmla="*/ 926 w 930"/>
                <a:gd name="T85" fmla="*/ 246 h 644"/>
                <a:gd name="T86" fmla="*/ 917 w 930"/>
                <a:gd name="T87" fmla="*/ 241 h 644"/>
                <a:gd name="T88" fmla="*/ 891 w 930"/>
                <a:gd name="T89" fmla="*/ 262 h 644"/>
                <a:gd name="T90" fmla="*/ 838 w 930"/>
                <a:gd name="T91" fmla="*/ 287 h 644"/>
                <a:gd name="T92" fmla="*/ 806 w 930"/>
                <a:gd name="T93" fmla="*/ 254 h 644"/>
                <a:gd name="T94" fmla="*/ 774 w 930"/>
                <a:gd name="T95" fmla="*/ 223 h 644"/>
                <a:gd name="T96" fmla="*/ 763 w 930"/>
                <a:gd name="T97" fmla="*/ 188 h 644"/>
                <a:gd name="T98" fmla="*/ 746 w 930"/>
                <a:gd name="T99" fmla="*/ 160 h 644"/>
                <a:gd name="T100" fmla="*/ 717 w 930"/>
                <a:gd name="T101" fmla="*/ 12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30" h="644">
                  <a:moveTo>
                    <a:pt x="680" y="62"/>
                  </a:moveTo>
                  <a:cubicBezTo>
                    <a:pt x="677" y="63"/>
                    <a:pt x="673" y="62"/>
                    <a:pt x="669" y="64"/>
                  </a:cubicBezTo>
                  <a:cubicBezTo>
                    <a:pt x="666" y="66"/>
                    <a:pt x="664" y="70"/>
                    <a:pt x="661" y="72"/>
                  </a:cubicBezTo>
                  <a:cubicBezTo>
                    <a:pt x="660" y="73"/>
                    <a:pt x="658" y="72"/>
                    <a:pt x="657" y="73"/>
                  </a:cubicBezTo>
                  <a:cubicBezTo>
                    <a:pt x="656" y="73"/>
                    <a:pt x="650" y="82"/>
                    <a:pt x="647" y="82"/>
                  </a:cubicBezTo>
                  <a:cubicBezTo>
                    <a:pt x="635" y="82"/>
                    <a:pt x="623" y="80"/>
                    <a:pt x="610" y="78"/>
                  </a:cubicBezTo>
                  <a:cubicBezTo>
                    <a:pt x="608" y="78"/>
                    <a:pt x="606" y="78"/>
                    <a:pt x="604" y="78"/>
                  </a:cubicBezTo>
                  <a:cubicBezTo>
                    <a:pt x="602" y="79"/>
                    <a:pt x="599" y="82"/>
                    <a:pt x="597" y="81"/>
                  </a:cubicBezTo>
                  <a:cubicBezTo>
                    <a:pt x="590" y="81"/>
                    <a:pt x="584" y="78"/>
                    <a:pt x="578" y="76"/>
                  </a:cubicBezTo>
                  <a:cubicBezTo>
                    <a:pt x="578" y="76"/>
                    <a:pt x="578" y="75"/>
                    <a:pt x="578" y="75"/>
                  </a:cubicBezTo>
                  <a:cubicBezTo>
                    <a:pt x="575" y="74"/>
                    <a:pt x="572" y="77"/>
                    <a:pt x="569" y="75"/>
                  </a:cubicBezTo>
                  <a:cubicBezTo>
                    <a:pt x="567" y="74"/>
                    <a:pt x="568" y="70"/>
                    <a:pt x="566" y="68"/>
                  </a:cubicBezTo>
                  <a:cubicBezTo>
                    <a:pt x="562" y="66"/>
                    <a:pt x="557" y="66"/>
                    <a:pt x="553" y="65"/>
                  </a:cubicBezTo>
                  <a:cubicBezTo>
                    <a:pt x="549" y="64"/>
                    <a:pt x="533" y="71"/>
                    <a:pt x="532" y="74"/>
                  </a:cubicBezTo>
                  <a:cubicBezTo>
                    <a:pt x="524" y="97"/>
                    <a:pt x="536" y="97"/>
                    <a:pt x="518" y="112"/>
                  </a:cubicBezTo>
                  <a:cubicBezTo>
                    <a:pt x="513" y="116"/>
                    <a:pt x="504" y="106"/>
                    <a:pt x="502" y="105"/>
                  </a:cubicBezTo>
                  <a:cubicBezTo>
                    <a:pt x="498" y="103"/>
                    <a:pt x="494" y="102"/>
                    <a:pt x="490" y="101"/>
                  </a:cubicBezTo>
                  <a:cubicBezTo>
                    <a:pt x="482" y="100"/>
                    <a:pt x="470" y="103"/>
                    <a:pt x="464" y="94"/>
                  </a:cubicBezTo>
                  <a:cubicBezTo>
                    <a:pt x="462" y="91"/>
                    <a:pt x="463" y="85"/>
                    <a:pt x="459" y="82"/>
                  </a:cubicBezTo>
                  <a:cubicBezTo>
                    <a:pt x="423" y="60"/>
                    <a:pt x="445" y="81"/>
                    <a:pt x="420" y="77"/>
                  </a:cubicBezTo>
                  <a:cubicBezTo>
                    <a:pt x="410" y="75"/>
                    <a:pt x="407" y="67"/>
                    <a:pt x="398" y="63"/>
                  </a:cubicBezTo>
                  <a:cubicBezTo>
                    <a:pt x="397" y="62"/>
                    <a:pt x="394" y="64"/>
                    <a:pt x="393" y="63"/>
                  </a:cubicBezTo>
                  <a:cubicBezTo>
                    <a:pt x="378" y="51"/>
                    <a:pt x="404" y="50"/>
                    <a:pt x="404" y="38"/>
                  </a:cubicBezTo>
                  <a:cubicBezTo>
                    <a:pt x="404" y="35"/>
                    <a:pt x="394" y="26"/>
                    <a:pt x="395" y="24"/>
                  </a:cubicBezTo>
                  <a:cubicBezTo>
                    <a:pt x="400" y="9"/>
                    <a:pt x="417" y="11"/>
                    <a:pt x="387" y="4"/>
                  </a:cubicBezTo>
                  <a:cubicBezTo>
                    <a:pt x="378" y="2"/>
                    <a:pt x="378" y="8"/>
                    <a:pt x="371" y="10"/>
                  </a:cubicBezTo>
                  <a:cubicBezTo>
                    <a:pt x="367" y="11"/>
                    <a:pt x="364" y="10"/>
                    <a:pt x="360" y="10"/>
                  </a:cubicBezTo>
                  <a:cubicBezTo>
                    <a:pt x="357" y="10"/>
                    <a:pt x="355" y="10"/>
                    <a:pt x="352" y="10"/>
                  </a:cubicBezTo>
                  <a:cubicBezTo>
                    <a:pt x="349" y="9"/>
                    <a:pt x="346" y="7"/>
                    <a:pt x="343" y="7"/>
                  </a:cubicBezTo>
                  <a:cubicBezTo>
                    <a:pt x="342" y="6"/>
                    <a:pt x="341" y="9"/>
                    <a:pt x="340" y="9"/>
                  </a:cubicBezTo>
                  <a:cubicBezTo>
                    <a:pt x="336" y="11"/>
                    <a:pt x="332" y="13"/>
                    <a:pt x="328" y="13"/>
                  </a:cubicBezTo>
                  <a:cubicBezTo>
                    <a:pt x="321" y="13"/>
                    <a:pt x="315" y="9"/>
                    <a:pt x="308" y="7"/>
                  </a:cubicBezTo>
                  <a:cubicBezTo>
                    <a:pt x="298" y="6"/>
                    <a:pt x="271" y="9"/>
                    <a:pt x="263" y="14"/>
                  </a:cubicBezTo>
                  <a:cubicBezTo>
                    <a:pt x="261" y="15"/>
                    <a:pt x="260" y="18"/>
                    <a:pt x="258" y="19"/>
                  </a:cubicBezTo>
                  <a:cubicBezTo>
                    <a:pt x="255" y="20"/>
                    <a:pt x="251" y="18"/>
                    <a:pt x="248" y="19"/>
                  </a:cubicBezTo>
                  <a:cubicBezTo>
                    <a:pt x="242" y="21"/>
                    <a:pt x="239" y="25"/>
                    <a:pt x="234" y="27"/>
                  </a:cubicBezTo>
                  <a:cubicBezTo>
                    <a:pt x="228" y="30"/>
                    <a:pt x="224" y="21"/>
                    <a:pt x="220" y="20"/>
                  </a:cubicBezTo>
                  <a:cubicBezTo>
                    <a:pt x="218" y="19"/>
                    <a:pt x="216" y="23"/>
                    <a:pt x="214" y="23"/>
                  </a:cubicBezTo>
                  <a:cubicBezTo>
                    <a:pt x="214" y="23"/>
                    <a:pt x="201" y="22"/>
                    <a:pt x="197" y="20"/>
                  </a:cubicBezTo>
                  <a:cubicBezTo>
                    <a:pt x="195" y="17"/>
                    <a:pt x="193" y="15"/>
                    <a:pt x="191" y="12"/>
                  </a:cubicBezTo>
                  <a:cubicBezTo>
                    <a:pt x="190" y="10"/>
                    <a:pt x="192" y="0"/>
                    <a:pt x="184" y="8"/>
                  </a:cubicBezTo>
                  <a:cubicBezTo>
                    <a:pt x="179" y="12"/>
                    <a:pt x="174" y="31"/>
                    <a:pt x="167" y="34"/>
                  </a:cubicBezTo>
                  <a:cubicBezTo>
                    <a:pt x="160" y="36"/>
                    <a:pt x="151" y="35"/>
                    <a:pt x="145" y="40"/>
                  </a:cubicBezTo>
                  <a:cubicBezTo>
                    <a:pt x="143" y="41"/>
                    <a:pt x="142" y="43"/>
                    <a:pt x="140" y="45"/>
                  </a:cubicBezTo>
                  <a:cubicBezTo>
                    <a:pt x="138" y="46"/>
                    <a:pt x="135" y="47"/>
                    <a:pt x="134" y="49"/>
                  </a:cubicBezTo>
                  <a:cubicBezTo>
                    <a:pt x="133" y="50"/>
                    <a:pt x="134" y="53"/>
                    <a:pt x="133" y="54"/>
                  </a:cubicBezTo>
                  <a:cubicBezTo>
                    <a:pt x="131" y="57"/>
                    <a:pt x="128" y="58"/>
                    <a:pt x="127" y="61"/>
                  </a:cubicBezTo>
                  <a:cubicBezTo>
                    <a:pt x="119" y="83"/>
                    <a:pt x="131" y="78"/>
                    <a:pt x="116" y="92"/>
                  </a:cubicBezTo>
                  <a:cubicBezTo>
                    <a:pt x="111" y="98"/>
                    <a:pt x="95" y="105"/>
                    <a:pt x="89" y="107"/>
                  </a:cubicBezTo>
                  <a:cubicBezTo>
                    <a:pt x="80" y="108"/>
                    <a:pt x="79" y="102"/>
                    <a:pt x="74" y="109"/>
                  </a:cubicBezTo>
                  <a:cubicBezTo>
                    <a:pt x="72" y="112"/>
                    <a:pt x="71" y="116"/>
                    <a:pt x="68" y="118"/>
                  </a:cubicBezTo>
                  <a:cubicBezTo>
                    <a:pt x="65" y="122"/>
                    <a:pt x="57" y="121"/>
                    <a:pt x="55" y="125"/>
                  </a:cubicBezTo>
                  <a:cubicBezTo>
                    <a:pt x="53" y="129"/>
                    <a:pt x="50" y="132"/>
                    <a:pt x="49" y="136"/>
                  </a:cubicBezTo>
                  <a:cubicBezTo>
                    <a:pt x="47" y="139"/>
                    <a:pt x="48" y="142"/>
                    <a:pt x="46" y="145"/>
                  </a:cubicBezTo>
                  <a:cubicBezTo>
                    <a:pt x="44" y="148"/>
                    <a:pt x="40" y="149"/>
                    <a:pt x="37" y="151"/>
                  </a:cubicBezTo>
                  <a:cubicBezTo>
                    <a:pt x="35" y="152"/>
                    <a:pt x="28" y="152"/>
                    <a:pt x="31" y="154"/>
                  </a:cubicBezTo>
                  <a:cubicBezTo>
                    <a:pt x="32" y="155"/>
                    <a:pt x="35" y="151"/>
                    <a:pt x="34" y="152"/>
                  </a:cubicBezTo>
                  <a:cubicBezTo>
                    <a:pt x="33" y="156"/>
                    <a:pt x="30" y="160"/>
                    <a:pt x="27" y="163"/>
                  </a:cubicBezTo>
                  <a:cubicBezTo>
                    <a:pt x="27" y="164"/>
                    <a:pt x="26" y="164"/>
                    <a:pt x="26" y="165"/>
                  </a:cubicBezTo>
                  <a:cubicBezTo>
                    <a:pt x="24" y="167"/>
                    <a:pt x="24" y="169"/>
                    <a:pt x="23" y="170"/>
                  </a:cubicBezTo>
                  <a:cubicBezTo>
                    <a:pt x="21" y="172"/>
                    <a:pt x="19" y="172"/>
                    <a:pt x="17" y="174"/>
                  </a:cubicBezTo>
                  <a:cubicBezTo>
                    <a:pt x="16" y="174"/>
                    <a:pt x="17" y="175"/>
                    <a:pt x="16" y="176"/>
                  </a:cubicBezTo>
                  <a:cubicBezTo>
                    <a:pt x="15" y="181"/>
                    <a:pt x="13" y="185"/>
                    <a:pt x="14" y="189"/>
                  </a:cubicBezTo>
                  <a:cubicBezTo>
                    <a:pt x="14" y="191"/>
                    <a:pt x="17" y="191"/>
                    <a:pt x="18" y="192"/>
                  </a:cubicBezTo>
                  <a:cubicBezTo>
                    <a:pt x="20" y="195"/>
                    <a:pt x="23" y="197"/>
                    <a:pt x="23" y="201"/>
                  </a:cubicBezTo>
                  <a:cubicBezTo>
                    <a:pt x="23" y="204"/>
                    <a:pt x="18" y="207"/>
                    <a:pt x="18" y="210"/>
                  </a:cubicBezTo>
                  <a:cubicBezTo>
                    <a:pt x="17" y="218"/>
                    <a:pt x="25" y="227"/>
                    <a:pt x="22" y="235"/>
                  </a:cubicBezTo>
                  <a:cubicBezTo>
                    <a:pt x="20" y="239"/>
                    <a:pt x="17" y="243"/>
                    <a:pt x="15" y="247"/>
                  </a:cubicBezTo>
                  <a:cubicBezTo>
                    <a:pt x="13" y="254"/>
                    <a:pt x="17" y="256"/>
                    <a:pt x="9" y="263"/>
                  </a:cubicBezTo>
                  <a:cubicBezTo>
                    <a:pt x="7" y="264"/>
                    <a:pt x="3" y="263"/>
                    <a:pt x="1" y="265"/>
                  </a:cubicBezTo>
                  <a:cubicBezTo>
                    <a:pt x="0" y="266"/>
                    <a:pt x="4" y="267"/>
                    <a:pt x="5" y="268"/>
                  </a:cubicBezTo>
                  <a:cubicBezTo>
                    <a:pt x="9" y="271"/>
                    <a:pt x="12" y="274"/>
                    <a:pt x="15" y="278"/>
                  </a:cubicBezTo>
                  <a:cubicBezTo>
                    <a:pt x="15" y="279"/>
                    <a:pt x="14" y="280"/>
                    <a:pt x="13" y="280"/>
                  </a:cubicBezTo>
                  <a:cubicBezTo>
                    <a:pt x="13" y="282"/>
                    <a:pt x="12" y="283"/>
                    <a:pt x="12" y="284"/>
                  </a:cubicBezTo>
                  <a:cubicBezTo>
                    <a:pt x="12" y="286"/>
                    <a:pt x="13" y="287"/>
                    <a:pt x="14" y="288"/>
                  </a:cubicBezTo>
                  <a:cubicBezTo>
                    <a:pt x="15" y="289"/>
                    <a:pt x="17" y="289"/>
                    <a:pt x="17" y="290"/>
                  </a:cubicBezTo>
                  <a:cubicBezTo>
                    <a:pt x="16" y="297"/>
                    <a:pt x="13" y="285"/>
                    <a:pt x="10" y="285"/>
                  </a:cubicBezTo>
                  <a:cubicBezTo>
                    <a:pt x="9" y="285"/>
                    <a:pt x="9" y="289"/>
                    <a:pt x="10" y="290"/>
                  </a:cubicBezTo>
                  <a:cubicBezTo>
                    <a:pt x="14" y="295"/>
                    <a:pt x="19" y="298"/>
                    <a:pt x="23" y="302"/>
                  </a:cubicBezTo>
                  <a:cubicBezTo>
                    <a:pt x="25" y="303"/>
                    <a:pt x="20" y="300"/>
                    <a:pt x="19" y="299"/>
                  </a:cubicBezTo>
                  <a:cubicBezTo>
                    <a:pt x="18" y="298"/>
                    <a:pt x="7" y="292"/>
                    <a:pt x="10" y="299"/>
                  </a:cubicBezTo>
                  <a:cubicBezTo>
                    <a:pt x="12" y="302"/>
                    <a:pt x="14" y="305"/>
                    <a:pt x="17" y="307"/>
                  </a:cubicBezTo>
                  <a:cubicBezTo>
                    <a:pt x="19" y="308"/>
                    <a:pt x="21" y="306"/>
                    <a:pt x="22" y="308"/>
                  </a:cubicBezTo>
                  <a:cubicBezTo>
                    <a:pt x="23" y="309"/>
                    <a:pt x="18" y="309"/>
                    <a:pt x="19" y="310"/>
                  </a:cubicBezTo>
                  <a:cubicBezTo>
                    <a:pt x="23" y="312"/>
                    <a:pt x="28" y="309"/>
                    <a:pt x="31" y="312"/>
                  </a:cubicBezTo>
                  <a:cubicBezTo>
                    <a:pt x="33" y="314"/>
                    <a:pt x="25" y="314"/>
                    <a:pt x="25" y="316"/>
                  </a:cubicBezTo>
                  <a:cubicBezTo>
                    <a:pt x="25" y="320"/>
                    <a:pt x="29" y="321"/>
                    <a:pt x="31" y="324"/>
                  </a:cubicBezTo>
                  <a:cubicBezTo>
                    <a:pt x="32" y="326"/>
                    <a:pt x="33" y="329"/>
                    <a:pt x="35" y="331"/>
                  </a:cubicBezTo>
                  <a:cubicBezTo>
                    <a:pt x="38" y="334"/>
                    <a:pt x="41" y="335"/>
                    <a:pt x="44" y="338"/>
                  </a:cubicBezTo>
                  <a:cubicBezTo>
                    <a:pt x="47" y="342"/>
                    <a:pt x="50" y="346"/>
                    <a:pt x="53" y="351"/>
                  </a:cubicBezTo>
                  <a:cubicBezTo>
                    <a:pt x="53" y="352"/>
                    <a:pt x="52" y="353"/>
                    <a:pt x="53" y="354"/>
                  </a:cubicBezTo>
                  <a:cubicBezTo>
                    <a:pt x="54" y="359"/>
                    <a:pt x="57" y="362"/>
                    <a:pt x="58" y="367"/>
                  </a:cubicBezTo>
                  <a:cubicBezTo>
                    <a:pt x="59" y="367"/>
                    <a:pt x="57" y="368"/>
                    <a:pt x="57" y="369"/>
                  </a:cubicBezTo>
                  <a:cubicBezTo>
                    <a:pt x="60" y="371"/>
                    <a:pt x="68" y="373"/>
                    <a:pt x="68" y="376"/>
                  </a:cubicBezTo>
                  <a:cubicBezTo>
                    <a:pt x="68" y="377"/>
                    <a:pt x="63" y="375"/>
                    <a:pt x="64" y="376"/>
                  </a:cubicBezTo>
                  <a:cubicBezTo>
                    <a:pt x="66" y="379"/>
                    <a:pt x="70" y="380"/>
                    <a:pt x="72" y="382"/>
                  </a:cubicBezTo>
                  <a:cubicBezTo>
                    <a:pt x="86" y="392"/>
                    <a:pt x="72" y="382"/>
                    <a:pt x="79" y="389"/>
                  </a:cubicBezTo>
                  <a:cubicBezTo>
                    <a:pt x="103" y="414"/>
                    <a:pt x="75" y="385"/>
                    <a:pt x="93" y="400"/>
                  </a:cubicBezTo>
                  <a:cubicBezTo>
                    <a:pt x="101" y="407"/>
                    <a:pt x="114" y="425"/>
                    <a:pt x="126" y="426"/>
                  </a:cubicBezTo>
                  <a:cubicBezTo>
                    <a:pt x="149" y="430"/>
                    <a:pt x="174" y="429"/>
                    <a:pt x="196" y="437"/>
                  </a:cubicBezTo>
                  <a:cubicBezTo>
                    <a:pt x="198" y="437"/>
                    <a:pt x="192" y="437"/>
                    <a:pt x="193" y="437"/>
                  </a:cubicBezTo>
                  <a:cubicBezTo>
                    <a:pt x="202" y="439"/>
                    <a:pt x="210" y="441"/>
                    <a:pt x="219" y="442"/>
                  </a:cubicBezTo>
                  <a:cubicBezTo>
                    <a:pt x="224" y="442"/>
                    <a:pt x="228" y="440"/>
                    <a:pt x="232" y="440"/>
                  </a:cubicBezTo>
                  <a:cubicBezTo>
                    <a:pt x="254" y="439"/>
                    <a:pt x="276" y="439"/>
                    <a:pt x="298" y="439"/>
                  </a:cubicBezTo>
                  <a:cubicBezTo>
                    <a:pt x="305" y="439"/>
                    <a:pt x="304" y="444"/>
                    <a:pt x="312" y="447"/>
                  </a:cubicBezTo>
                  <a:cubicBezTo>
                    <a:pt x="313" y="448"/>
                    <a:pt x="315" y="445"/>
                    <a:pt x="316" y="446"/>
                  </a:cubicBezTo>
                  <a:cubicBezTo>
                    <a:pt x="320" y="453"/>
                    <a:pt x="315" y="463"/>
                    <a:pt x="328" y="464"/>
                  </a:cubicBezTo>
                  <a:cubicBezTo>
                    <a:pt x="332" y="464"/>
                    <a:pt x="334" y="459"/>
                    <a:pt x="337" y="459"/>
                  </a:cubicBezTo>
                  <a:cubicBezTo>
                    <a:pt x="342" y="459"/>
                    <a:pt x="347" y="462"/>
                    <a:pt x="352" y="463"/>
                  </a:cubicBezTo>
                  <a:cubicBezTo>
                    <a:pt x="355" y="464"/>
                    <a:pt x="359" y="465"/>
                    <a:pt x="361" y="463"/>
                  </a:cubicBezTo>
                  <a:cubicBezTo>
                    <a:pt x="363" y="462"/>
                    <a:pt x="358" y="459"/>
                    <a:pt x="359" y="458"/>
                  </a:cubicBezTo>
                  <a:cubicBezTo>
                    <a:pt x="365" y="455"/>
                    <a:pt x="367" y="466"/>
                    <a:pt x="374" y="469"/>
                  </a:cubicBezTo>
                  <a:cubicBezTo>
                    <a:pt x="377" y="470"/>
                    <a:pt x="381" y="466"/>
                    <a:pt x="383" y="468"/>
                  </a:cubicBezTo>
                  <a:cubicBezTo>
                    <a:pt x="391" y="474"/>
                    <a:pt x="385" y="480"/>
                    <a:pt x="384" y="486"/>
                  </a:cubicBezTo>
                  <a:cubicBezTo>
                    <a:pt x="384" y="490"/>
                    <a:pt x="386" y="494"/>
                    <a:pt x="384" y="498"/>
                  </a:cubicBezTo>
                  <a:cubicBezTo>
                    <a:pt x="363" y="557"/>
                    <a:pt x="392" y="450"/>
                    <a:pt x="368" y="513"/>
                  </a:cubicBezTo>
                  <a:cubicBezTo>
                    <a:pt x="367" y="515"/>
                    <a:pt x="371" y="516"/>
                    <a:pt x="372" y="518"/>
                  </a:cubicBezTo>
                  <a:cubicBezTo>
                    <a:pt x="374" y="520"/>
                    <a:pt x="375" y="522"/>
                    <a:pt x="376" y="524"/>
                  </a:cubicBezTo>
                  <a:cubicBezTo>
                    <a:pt x="377" y="525"/>
                    <a:pt x="379" y="525"/>
                    <a:pt x="380" y="525"/>
                  </a:cubicBezTo>
                  <a:cubicBezTo>
                    <a:pt x="382" y="526"/>
                    <a:pt x="375" y="523"/>
                    <a:pt x="376" y="524"/>
                  </a:cubicBezTo>
                  <a:cubicBezTo>
                    <a:pt x="381" y="526"/>
                    <a:pt x="386" y="526"/>
                    <a:pt x="389" y="529"/>
                  </a:cubicBezTo>
                  <a:cubicBezTo>
                    <a:pt x="391" y="531"/>
                    <a:pt x="381" y="527"/>
                    <a:pt x="383" y="529"/>
                  </a:cubicBezTo>
                  <a:cubicBezTo>
                    <a:pt x="389" y="534"/>
                    <a:pt x="406" y="541"/>
                    <a:pt x="413" y="545"/>
                  </a:cubicBezTo>
                  <a:cubicBezTo>
                    <a:pt x="421" y="550"/>
                    <a:pt x="413" y="549"/>
                    <a:pt x="420" y="557"/>
                  </a:cubicBezTo>
                  <a:cubicBezTo>
                    <a:pt x="422" y="560"/>
                    <a:pt x="435" y="570"/>
                    <a:pt x="436" y="574"/>
                  </a:cubicBezTo>
                  <a:cubicBezTo>
                    <a:pt x="436" y="577"/>
                    <a:pt x="430" y="575"/>
                    <a:pt x="430" y="577"/>
                  </a:cubicBezTo>
                  <a:cubicBezTo>
                    <a:pt x="430" y="581"/>
                    <a:pt x="446" y="587"/>
                    <a:pt x="440" y="593"/>
                  </a:cubicBezTo>
                  <a:cubicBezTo>
                    <a:pt x="437" y="596"/>
                    <a:pt x="432" y="597"/>
                    <a:pt x="428" y="599"/>
                  </a:cubicBezTo>
                  <a:cubicBezTo>
                    <a:pt x="426" y="600"/>
                    <a:pt x="424" y="600"/>
                    <a:pt x="423" y="602"/>
                  </a:cubicBezTo>
                  <a:cubicBezTo>
                    <a:pt x="420" y="604"/>
                    <a:pt x="420" y="608"/>
                    <a:pt x="417" y="610"/>
                  </a:cubicBezTo>
                  <a:cubicBezTo>
                    <a:pt x="416" y="612"/>
                    <a:pt x="413" y="611"/>
                    <a:pt x="412" y="613"/>
                  </a:cubicBezTo>
                  <a:cubicBezTo>
                    <a:pt x="411" y="615"/>
                    <a:pt x="412" y="617"/>
                    <a:pt x="412" y="619"/>
                  </a:cubicBezTo>
                  <a:cubicBezTo>
                    <a:pt x="412" y="620"/>
                    <a:pt x="411" y="622"/>
                    <a:pt x="412" y="622"/>
                  </a:cubicBezTo>
                  <a:cubicBezTo>
                    <a:pt x="415" y="624"/>
                    <a:pt x="419" y="625"/>
                    <a:pt x="422" y="626"/>
                  </a:cubicBezTo>
                  <a:cubicBezTo>
                    <a:pt x="429" y="629"/>
                    <a:pt x="436" y="632"/>
                    <a:pt x="444" y="634"/>
                  </a:cubicBezTo>
                  <a:cubicBezTo>
                    <a:pt x="444" y="635"/>
                    <a:pt x="445" y="635"/>
                    <a:pt x="445" y="635"/>
                  </a:cubicBezTo>
                  <a:cubicBezTo>
                    <a:pt x="445" y="636"/>
                    <a:pt x="443" y="636"/>
                    <a:pt x="444" y="637"/>
                  </a:cubicBezTo>
                  <a:cubicBezTo>
                    <a:pt x="456" y="640"/>
                    <a:pt x="468" y="642"/>
                    <a:pt x="480" y="644"/>
                  </a:cubicBezTo>
                  <a:cubicBezTo>
                    <a:pt x="477" y="644"/>
                    <a:pt x="477" y="644"/>
                    <a:pt x="477" y="644"/>
                  </a:cubicBezTo>
                  <a:cubicBezTo>
                    <a:pt x="489" y="643"/>
                    <a:pt x="502" y="642"/>
                    <a:pt x="514" y="639"/>
                  </a:cubicBezTo>
                  <a:cubicBezTo>
                    <a:pt x="547" y="634"/>
                    <a:pt x="579" y="626"/>
                    <a:pt x="611" y="616"/>
                  </a:cubicBezTo>
                  <a:cubicBezTo>
                    <a:pt x="612" y="616"/>
                    <a:pt x="612" y="616"/>
                    <a:pt x="612" y="616"/>
                  </a:cubicBezTo>
                  <a:cubicBezTo>
                    <a:pt x="631" y="610"/>
                    <a:pt x="648" y="601"/>
                    <a:pt x="666" y="594"/>
                  </a:cubicBezTo>
                  <a:cubicBezTo>
                    <a:pt x="669" y="592"/>
                    <a:pt x="680" y="589"/>
                    <a:pt x="682" y="586"/>
                  </a:cubicBezTo>
                  <a:cubicBezTo>
                    <a:pt x="684" y="583"/>
                    <a:pt x="685" y="579"/>
                    <a:pt x="687" y="576"/>
                  </a:cubicBezTo>
                  <a:cubicBezTo>
                    <a:pt x="689" y="574"/>
                    <a:pt x="692" y="574"/>
                    <a:pt x="695" y="573"/>
                  </a:cubicBezTo>
                  <a:cubicBezTo>
                    <a:pt x="705" y="568"/>
                    <a:pt x="709" y="564"/>
                    <a:pt x="718" y="558"/>
                  </a:cubicBezTo>
                  <a:cubicBezTo>
                    <a:pt x="733" y="548"/>
                    <a:pt x="758" y="540"/>
                    <a:pt x="769" y="523"/>
                  </a:cubicBezTo>
                  <a:cubicBezTo>
                    <a:pt x="771" y="520"/>
                    <a:pt x="774" y="517"/>
                    <a:pt x="775" y="513"/>
                  </a:cubicBezTo>
                  <a:cubicBezTo>
                    <a:pt x="776" y="511"/>
                    <a:pt x="776" y="508"/>
                    <a:pt x="777" y="506"/>
                  </a:cubicBezTo>
                  <a:cubicBezTo>
                    <a:pt x="778" y="504"/>
                    <a:pt x="781" y="503"/>
                    <a:pt x="782" y="500"/>
                  </a:cubicBezTo>
                  <a:cubicBezTo>
                    <a:pt x="782" y="500"/>
                    <a:pt x="780" y="501"/>
                    <a:pt x="780" y="500"/>
                  </a:cubicBezTo>
                  <a:cubicBezTo>
                    <a:pt x="778" y="497"/>
                    <a:pt x="775" y="493"/>
                    <a:pt x="775" y="489"/>
                  </a:cubicBezTo>
                  <a:cubicBezTo>
                    <a:pt x="775" y="486"/>
                    <a:pt x="780" y="485"/>
                    <a:pt x="780" y="481"/>
                  </a:cubicBezTo>
                  <a:cubicBezTo>
                    <a:pt x="780" y="479"/>
                    <a:pt x="773" y="481"/>
                    <a:pt x="774" y="479"/>
                  </a:cubicBezTo>
                  <a:cubicBezTo>
                    <a:pt x="774" y="471"/>
                    <a:pt x="785" y="463"/>
                    <a:pt x="789" y="458"/>
                  </a:cubicBezTo>
                  <a:cubicBezTo>
                    <a:pt x="790" y="456"/>
                    <a:pt x="791" y="453"/>
                    <a:pt x="793" y="451"/>
                  </a:cubicBezTo>
                  <a:cubicBezTo>
                    <a:pt x="793" y="450"/>
                    <a:pt x="795" y="450"/>
                    <a:pt x="795" y="449"/>
                  </a:cubicBezTo>
                  <a:cubicBezTo>
                    <a:pt x="796" y="448"/>
                    <a:pt x="796" y="446"/>
                    <a:pt x="797" y="444"/>
                  </a:cubicBezTo>
                  <a:cubicBezTo>
                    <a:pt x="800" y="441"/>
                    <a:pt x="804" y="440"/>
                    <a:pt x="807" y="437"/>
                  </a:cubicBezTo>
                  <a:cubicBezTo>
                    <a:pt x="807" y="436"/>
                    <a:pt x="806" y="435"/>
                    <a:pt x="806" y="434"/>
                  </a:cubicBezTo>
                  <a:cubicBezTo>
                    <a:pt x="808" y="433"/>
                    <a:pt x="810" y="433"/>
                    <a:pt x="811" y="432"/>
                  </a:cubicBezTo>
                  <a:cubicBezTo>
                    <a:pt x="815" y="429"/>
                    <a:pt x="817" y="423"/>
                    <a:pt x="820" y="419"/>
                  </a:cubicBezTo>
                  <a:cubicBezTo>
                    <a:pt x="830" y="407"/>
                    <a:pt x="841" y="395"/>
                    <a:pt x="851" y="383"/>
                  </a:cubicBezTo>
                  <a:cubicBezTo>
                    <a:pt x="857" y="376"/>
                    <a:pt x="864" y="370"/>
                    <a:pt x="870" y="363"/>
                  </a:cubicBezTo>
                  <a:cubicBezTo>
                    <a:pt x="878" y="353"/>
                    <a:pt x="886" y="342"/>
                    <a:pt x="892" y="331"/>
                  </a:cubicBezTo>
                  <a:cubicBezTo>
                    <a:pt x="897" y="323"/>
                    <a:pt x="901" y="314"/>
                    <a:pt x="905" y="306"/>
                  </a:cubicBezTo>
                  <a:cubicBezTo>
                    <a:pt x="908" y="298"/>
                    <a:pt x="910" y="290"/>
                    <a:pt x="914" y="282"/>
                  </a:cubicBezTo>
                  <a:cubicBezTo>
                    <a:pt x="917" y="275"/>
                    <a:pt x="922" y="267"/>
                    <a:pt x="924" y="259"/>
                  </a:cubicBezTo>
                  <a:cubicBezTo>
                    <a:pt x="924" y="256"/>
                    <a:pt x="923" y="252"/>
                    <a:pt x="925" y="249"/>
                  </a:cubicBezTo>
                  <a:cubicBezTo>
                    <a:pt x="925" y="246"/>
                    <a:pt x="928" y="246"/>
                    <a:pt x="929" y="244"/>
                  </a:cubicBezTo>
                  <a:cubicBezTo>
                    <a:pt x="930" y="242"/>
                    <a:pt x="926" y="248"/>
                    <a:pt x="926" y="246"/>
                  </a:cubicBezTo>
                  <a:cubicBezTo>
                    <a:pt x="924" y="243"/>
                    <a:pt x="926" y="239"/>
                    <a:pt x="926" y="236"/>
                  </a:cubicBezTo>
                  <a:cubicBezTo>
                    <a:pt x="927" y="234"/>
                    <a:pt x="929" y="231"/>
                    <a:pt x="928" y="229"/>
                  </a:cubicBezTo>
                  <a:cubicBezTo>
                    <a:pt x="927" y="227"/>
                    <a:pt x="925" y="229"/>
                    <a:pt x="923" y="230"/>
                  </a:cubicBezTo>
                  <a:cubicBezTo>
                    <a:pt x="921" y="233"/>
                    <a:pt x="919" y="237"/>
                    <a:pt x="917" y="241"/>
                  </a:cubicBezTo>
                  <a:cubicBezTo>
                    <a:pt x="915" y="244"/>
                    <a:pt x="912" y="246"/>
                    <a:pt x="909" y="249"/>
                  </a:cubicBezTo>
                  <a:cubicBezTo>
                    <a:pt x="899" y="258"/>
                    <a:pt x="916" y="241"/>
                    <a:pt x="902" y="253"/>
                  </a:cubicBezTo>
                  <a:cubicBezTo>
                    <a:pt x="900" y="254"/>
                    <a:pt x="900" y="256"/>
                    <a:pt x="898" y="258"/>
                  </a:cubicBezTo>
                  <a:cubicBezTo>
                    <a:pt x="896" y="259"/>
                    <a:pt x="893" y="260"/>
                    <a:pt x="891" y="262"/>
                  </a:cubicBezTo>
                  <a:cubicBezTo>
                    <a:pt x="887" y="265"/>
                    <a:pt x="885" y="270"/>
                    <a:pt x="881" y="274"/>
                  </a:cubicBezTo>
                  <a:cubicBezTo>
                    <a:pt x="879" y="275"/>
                    <a:pt x="876" y="275"/>
                    <a:pt x="874" y="276"/>
                  </a:cubicBezTo>
                  <a:cubicBezTo>
                    <a:pt x="865" y="278"/>
                    <a:pt x="856" y="280"/>
                    <a:pt x="847" y="283"/>
                  </a:cubicBezTo>
                  <a:cubicBezTo>
                    <a:pt x="844" y="284"/>
                    <a:pt x="838" y="290"/>
                    <a:pt x="838" y="287"/>
                  </a:cubicBezTo>
                  <a:cubicBezTo>
                    <a:pt x="839" y="283"/>
                    <a:pt x="846" y="281"/>
                    <a:pt x="848" y="276"/>
                  </a:cubicBezTo>
                  <a:cubicBezTo>
                    <a:pt x="850" y="271"/>
                    <a:pt x="824" y="258"/>
                    <a:pt x="822" y="258"/>
                  </a:cubicBezTo>
                  <a:cubicBezTo>
                    <a:pt x="818" y="257"/>
                    <a:pt x="814" y="260"/>
                    <a:pt x="810" y="259"/>
                  </a:cubicBezTo>
                  <a:cubicBezTo>
                    <a:pt x="808" y="258"/>
                    <a:pt x="808" y="253"/>
                    <a:pt x="806" y="254"/>
                  </a:cubicBezTo>
                  <a:cubicBezTo>
                    <a:pt x="804" y="254"/>
                    <a:pt x="807" y="261"/>
                    <a:pt x="805" y="260"/>
                  </a:cubicBezTo>
                  <a:cubicBezTo>
                    <a:pt x="797" y="257"/>
                    <a:pt x="796" y="235"/>
                    <a:pt x="789" y="228"/>
                  </a:cubicBezTo>
                  <a:cubicBezTo>
                    <a:pt x="786" y="225"/>
                    <a:pt x="782" y="224"/>
                    <a:pt x="778" y="223"/>
                  </a:cubicBezTo>
                  <a:cubicBezTo>
                    <a:pt x="777" y="223"/>
                    <a:pt x="774" y="224"/>
                    <a:pt x="774" y="223"/>
                  </a:cubicBezTo>
                  <a:cubicBezTo>
                    <a:pt x="772" y="219"/>
                    <a:pt x="772" y="214"/>
                    <a:pt x="771" y="210"/>
                  </a:cubicBezTo>
                  <a:cubicBezTo>
                    <a:pt x="769" y="205"/>
                    <a:pt x="767" y="200"/>
                    <a:pt x="766" y="195"/>
                  </a:cubicBezTo>
                  <a:cubicBezTo>
                    <a:pt x="766" y="194"/>
                    <a:pt x="769" y="194"/>
                    <a:pt x="769" y="194"/>
                  </a:cubicBezTo>
                  <a:cubicBezTo>
                    <a:pt x="768" y="191"/>
                    <a:pt x="764" y="190"/>
                    <a:pt x="763" y="188"/>
                  </a:cubicBezTo>
                  <a:cubicBezTo>
                    <a:pt x="762" y="186"/>
                    <a:pt x="764" y="183"/>
                    <a:pt x="763" y="182"/>
                  </a:cubicBezTo>
                  <a:cubicBezTo>
                    <a:pt x="760" y="179"/>
                    <a:pt x="756" y="178"/>
                    <a:pt x="753" y="176"/>
                  </a:cubicBezTo>
                  <a:cubicBezTo>
                    <a:pt x="751" y="175"/>
                    <a:pt x="746" y="175"/>
                    <a:pt x="745" y="172"/>
                  </a:cubicBezTo>
                  <a:cubicBezTo>
                    <a:pt x="743" y="169"/>
                    <a:pt x="748" y="164"/>
                    <a:pt x="746" y="160"/>
                  </a:cubicBezTo>
                  <a:cubicBezTo>
                    <a:pt x="744" y="157"/>
                    <a:pt x="739" y="157"/>
                    <a:pt x="736" y="154"/>
                  </a:cubicBezTo>
                  <a:cubicBezTo>
                    <a:pt x="727" y="145"/>
                    <a:pt x="732" y="146"/>
                    <a:pt x="727" y="140"/>
                  </a:cubicBezTo>
                  <a:cubicBezTo>
                    <a:pt x="722" y="134"/>
                    <a:pt x="722" y="138"/>
                    <a:pt x="717" y="128"/>
                  </a:cubicBezTo>
                  <a:cubicBezTo>
                    <a:pt x="716" y="127"/>
                    <a:pt x="718" y="126"/>
                    <a:pt x="717" y="124"/>
                  </a:cubicBezTo>
                  <a:cubicBezTo>
                    <a:pt x="715" y="120"/>
                    <a:pt x="711" y="117"/>
                    <a:pt x="709" y="113"/>
                  </a:cubicBezTo>
                  <a:cubicBezTo>
                    <a:pt x="708" y="112"/>
                    <a:pt x="710" y="112"/>
                    <a:pt x="710" y="112"/>
                  </a:cubicBezTo>
                  <a:cubicBezTo>
                    <a:pt x="702" y="103"/>
                    <a:pt x="695" y="105"/>
                    <a:pt x="690" y="9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61"/>
            <p:cNvSpPr>
              <a:spLocks/>
            </p:cNvSpPr>
            <p:nvPr/>
          </p:nvSpPr>
          <p:spPr bwMode="auto">
            <a:xfrm>
              <a:off x="1271" y="1065"/>
              <a:ext cx="1407" cy="1493"/>
            </a:xfrm>
            <a:custGeom>
              <a:avLst/>
              <a:gdLst>
                <a:gd name="T0" fmla="*/ 601 w 938"/>
                <a:gd name="T1" fmla="*/ 853 h 996"/>
                <a:gd name="T2" fmla="*/ 676 w 938"/>
                <a:gd name="T3" fmla="*/ 941 h 996"/>
                <a:gd name="T4" fmla="*/ 753 w 938"/>
                <a:gd name="T5" fmla="*/ 947 h 996"/>
                <a:gd name="T6" fmla="*/ 818 w 938"/>
                <a:gd name="T7" fmla="*/ 836 h 996"/>
                <a:gd name="T8" fmla="*/ 751 w 938"/>
                <a:gd name="T9" fmla="*/ 788 h 996"/>
                <a:gd name="T10" fmla="*/ 716 w 938"/>
                <a:gd name="T11" fmla="*/ 739 h 996"/>
                <a:gd name="T12" fmla="*/ 828 w 938"/>
                <a:gd name="T13" fmla="*/ 727 h 996"/>
                <a:gd name="T14" fmla="*/ 888 w 938"/>
                <a:gd name="T15" fmla="*/ 687 h 996"/>
                <a:gd name="T16" fmla="*/ 913 w 938"/>
                <a:gd name="T17" fmla="*/ 741 h 996"/>
                <a:gd name="T18" fmla="*/ 883 w 938"/>
                <a:gd name="T19" fmla="*/ 414 h 996"/>
                <a:gd name="T20" fmla="*/ 440 w 938"/>
                <a:gd name="T21" fmla="*/ 38 h 996"/>
                <a:gd name="T22" fmla="*/ 469 w 938"/>
                <a:gd name="T23" fmla="*/ 78 h 996"/>
                <a:gd name="T24" fmla="*/ 448 w 938"/>
                <a:gd name="T25" fmla="*/ 98 h 996"/>
                <a:gd name="T26" fmla="*/ 500 w 938"/>
                <a:gd name="T27" fmla="*/ 138 h 996"/>
                <a:gd name="T28" fmla="*/ 482 w 938"/>
                <a:gd name="T29" fmla="*/ 151 h 996"/>
                <a:gd name="T30" fmla="*/ 524 w 938"/>
                <a:gd name="T31" fmla="*/ 170 h 996"/>
                <a:gd name="T32" fmla="*/ 501 w 938"/>
                <a:gd name="T33" fmla="*/ 170 h 996"/>
                <a:gd name="T34" fmla="*/ 495 w 938"/>
                <a:gd name="T35" fmla="*/ 192 h 996"/>
                <a:gd name="T36" fmla="*/ 461 w 938"/>
                <a:gd name="T37" fmla="*/ 218 h 996"/>
                <a:gd name="T38" fmla="*/ 434 w 938"/>
                <a:gd name="T39" fmla="*/ 267 h 996"/>
                <a:gd name="T40" fmla="*/ 412 w 938"/>
                <a:gd name="T41" fmla="*/ 298 h 996"/>
                <a:gd name="T42" fmla="*/ 411 w 938"/>
                <a:gd name="T43" fmla="*/ 248 h 996"/>
                <a:gd name="T44" fmla="*/ 317 w 938"/>
                <a:gd name="T45" fmla="*/ 242 h 996"/>
                <a:gd name="T46" fmla="*/ 270 w 938"/>
                <a:gd name="T47" fmla="*/ 284 h 996"/>
                <a:gd name="T48" fmla="*/ 255 w 938"/>
                <a:gd name="T49" fmla="*/ 323 h 996"/>
                <a:gd name="T50" fmla="*/ 221 w 938"/>
                <a:gd name="T51" fmla="*/ 349 h 996"/>
                <a:gd name="T52" fmla="*/ 221 w 938"/>
                <a:gd name="T53" fmla="*/ 368 h 996"/>
                <a:gd name="T54" fmla="*/ 259 w 938"/>
                <a:gd name="T55" fmla="*/ 399 h 996"/>
                <a:gd name="T56" fmla="*/ 299 w 938"/>
                <a:gd name="T57" fmla="*/ 413 h 996"/>
                <a:gd name="T58" fmla="*/ 305 w 938"/>
                <a:gd name="T59" fmla="*/ 377 h 996"/>
                <a:gd name="T60" fmla="*/ 321 w 938"/>
                <a:gd name="T61" fmla="*/ 302 h 996"/>
                <a:gd name="T62" fmla="*/ 325 w 938"/>
                <a:gd name="T63" fmla="*/ 334 h 996"/>
                <a:gd name="T64" fmla="*/ 381 w 938"/>
                <a:gd name="T65" fmla="*/ 357 h 996"/>
                <a:gd name="T66" fmla="*/ 364 w 938"/>
                <a:gd name="T67" fmla="*/ 400 h 996"/>
                <a:gd name="T68" fmla="*/ 320 w 938"/>
                <a:gd name="T69" fmla="*/ 449 h 996"/>
                <a:gd name="T70" fmla="*/ 241 w 938"/>
                <a:gd name="T71" fmla="*/ 457 h 996"/>
                <a:gd name="T72" fmla="*/ 238 w 938"/>
                <a:gd name="T73" fmla="*/ 417 h 996"/>
                <a:gd name="T74" fmla="*/ 223 w 938"/>
                <a:gd name="T75" fmla="*/ 468 h 996"/>
                <a:gd name="T76" fmla="*/ 166 w 938"/>
                <a:gd name="T77" fmla="*/ 505 h 996"/>
                <a:gd name="T78" fmla="*/ 115 w 938"/>
                <a:gd name="T79" fmla="*/ 537 h 996"/>
                <a:gd name="T80" fmla="*/ 110 w 938"/>
                <a:gd name="T81" fmla="*/ 572 h 996"/>
                <a:gd name="T82" fmla="*/ 44 w 938"/>
                <a:gd name="T83" fmla="*/ 610 h 996"/>
                <a:gd name="T84" fmla="*/ 27 w 938"/>
                <a:gd name="T85" fmla="*/ 709 h 996"/>
                <a:gd name="T86" fmla="*/ 113 w 938"/>
                <a:gd name="T87" fmla="*/ 701 h 996"/>
                <a:gd name="T88" fmla="*/ 185 w 938"/>
                <a:gd name="T89" fmla="*/ 633 h 996"/>
                <a:gd name="T90" fmla="*/ 262 w 938"/>
                <a:gd name="T91" fmla="*/ 654 h 996"/>
                <a:gd name="T92" fmla="*/ 311 w 938"/>
                <a:gd name="T93" fmla="*/ 719 h 996"/>
                <a:gd name="T94" fmla="*/ 290 w 938"/>
                <a:gd name="T95" fmla="*/ 645 h 996"/>
                <a:gd name="T96" fmla="*/ 332 w 938"/>
                <a:gd name="T97" fmla="*/ 638 h 996"/>
                <a:gd name="T98" fmla="*/ 375 w 938"/>
                <a:gd name="T99" fmla="*/ 700 h 996"/>
                <a:gd name="T100" fmla="*/ 396 w 938"/>
                <a:gd name="T101" fmla="*/ 727 h 996"/>
                <a:gd name="T102" fmla="*/ 403 w 938"/>
                <a:gd name="T103" fmla="*/ 698 h 996"/>
                <a:gd name="T104" fmla="*/ 412 w 938"/>
                <a:gd name="T105" fmla="*/ 664 h 996"/>
                <a:gd name="T106" fmla="*/ 467 w 938"/>
                <a:gd name="T107" fmla="*/ 649 h 996"/>
                <a:gd name="T108" fmla="*/ 466 w 938"/>
                <a:gd name="T109" fmla="*/ 558 h 996"/>
                <a:gd name="T110" fmla="*/ 488 w 938"/>
                <a:gd name="T111" fmla="*/ 572 h 996"/>
                <a:gd name="T112" fmla="*/ 525 w 938"/>
                <a:gd name="T113" fmla="*/ 542 h 996"/>
                <a:gd name="T114" fmla="*/ 550 w 938"/>
                <a:gd name="T115" fmla="*/ 572 h 996"/>
                <a:gd name="T116" fmla="*/ 528 w 938"/>
                <a:gd name="T117" fmla="*/ 616 h 996"/>
                <a:gd name="T118" fmla="*/ 452 w 938"/>
                <a:gd name="T119" fmla="*/ 688 h 996"/>
                <a:gd name="T120" fmla="*/ 469 w 938"/>
                <a:gd name="T121" fmla="*/ 722 h 996"/>
                <a:gd name="T122" fmla="*/ 560 w 938"/>
                <a:gd name="T123" fmla="*/ 703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38" h="996">
                  <a:moveTo>
                    <a:pt x="540" y="817"/>
                  </a:moveTo>
                  <a:cubicBezTo>
                    <a:pt x="540" y="816"/>
                    <a:pt x="544" y="815"/>
                    <a:pt x="545" y="816"/>
                  </a:cubicBezTo>
                  <a:cubicBezTo>
                    <a:pt x="555" y="821"/>
                    <a:pt x="554" y="842"/>
                    <a:pt x="568" y="838"/>
                  </a:cubicBezTo>
                  <a:cubicBezTo>
                    <a:pt x="572" y="836"/>
                    <a:pt x="571" y="828"/>
                    <a:pt x="573" y="824"/>
                  </a:cubicBezTo>
                  <a:cubicBezTo>
                    <a:pt x="575" y="822"/>
                    <a:pt x="570" y="830"/>
                    <a:pt x="572" y="832"/>
                  </a:cubicBezTo>
                  <a:cubicBezTo>
                    <a:pt x="574" y="834"/>
                    <a:pt x="577" y="829"/>
                    <a:pt x="579" y="830"/>
                  </a:cubicBezTo>
                  <a:cubicBezTo>
                    <a:pt x="584" y="831"/>
                    <a:pt x="590" y="841"/>
                    <a:pt x="593" y="845"/>
                  </a:cubicBezTo>
                  <a:cubicBezTo>
                    <a:pt x="595" y="848"/>
                    <a:pt x="597" y="850"/>
                    <a:pt x="599" y="852"/>
                  </a:cubicBezTo>
                  <a:cubicBezTo>
                    <a:pt x="600" y="853"/>
                    <a:pt x="601" y="852"/>
                    <a:pt x="601" y="853"/>
                  </a:cubicBezTo>
                  <a:cubicBezTo>
                    <a:pt x="602" y="854"/>
                    <a:pt x="601" y="856"/>
                    <a:pt x="602" y="857"/>
                  </a:cubicBezTo>
                  <a:cubicBezTo>
                    <a:pt x="604" y="859"/>
                    <a:pt x="607" y="861"/>
                    <a:pt x="610" y="863"/>
                  </a:cubicBezTo>
                  <a:cubicBezTo>
                    <a:pt x="614" y="866"/>
                    <a:pt x="617" y="870"/>
                    <a:pt x="621" y="874"/>
                  </a:cubicBezTo>
                  <a:cubicBezTo>
                    <a:pt x="623" y="875"/>
                    <a:pt x="626" y="875"/>
                    <a:pt x="628" y="877"/>
                  </a:cubicBezTo>
                  <a:cubicBezTo>
                    <a:pt x="632" y="882"/>
                    <a:pt x="636" y="887"/>
                    <a:pt x="639" y="893"/>
                  </a:cubicBezTo>
                  <a:cubicBezTo>
                    <a:pt x="640" y="896"/>
                    <a:pt x="637" y="898"/>
                    <a:pt x="637" y="901"/>
                  </a:cubicBezTo>
                  <a:cubicBezTo>
                    <a:pt x="638" y="904"/>
                    <a:pt x="639" y="908"/>
                    <a:pt x="641" y="911"/>
                  </a:cubicBezTo>
                  <a:cubicBezTo>
                    <a:pt x="651" y="924"/>
                    <a:pt x="648" y="913"/>
                    <a:pt x="662" y="921"/>
                  </a:cubicBezTo>
                  <a:cubicBezTo>
                    <a:pt x="669" y="925"/>
                    <a:pt x="667" y="935"/>
                    <a:pt x="676" y="941"/>
                  </a:cubicBezTo>
                  <a:cubicBezTo>
                    <a:pt x="678" y="942"/>
                    <a:pt x="682" y="941"/>
                    <a:pt x="682" y="943"/>
                  </a:cubicBezTo>
                  <a:cubicBezTo>
                    <a:pt x="686" y="951"/>
                    <a:pt x="685" y="961"/>
                    <a:pt x="688" y="969"/>
                  </a:cubicBezTo>
                  <a:cubicBezTo>
                    <a:pt x="688" y="971"/>
                    <a:pt x="691" y="970"/>
                    <a:pt x="692" y="971"/>
                  </a:cubicBezTo>
                  <a:cubicBezTo>
                    <a:pt x="694" y="975"/>
                    <a:pt x="695" y="980"/>
                    <a:pt x="696" y="984"/>
                  </a:cubicBezTo>
                  <a:cubicBezTo>
                    <a:pt x="696" y="984"/>
                    <a:pt x="694" y="996"/>
                    <a:pt x="700" y="995"/>
                  </a:cubicBezTo>
                  <a:cubicBezTo>
                    <a:pt x="719" y="989"/>
                    <a:pt x="713" y="986"/>
                    <a:pt x="722" y="975"/>
                  </a:cubicBezTo>
                  <a:cubicBezTo>
                    <a:pt x="724" y="972"/>
                    <a:pt x="730" y="970"/>
                    <a:pt x="733" y="967"/>
                  </a:cubicBezTo>
                  <a:cubicBezTo>
                    <a:pt x="766" y="937"/>
                    <a:pt x="714" y="984"/>
                    <a:pt x="746" y="951"/>
                  </a:cubicBezTo>
                  <a:cubicBezTo>
                    <a:pt x="748" y="950"/>
                    <a:pt x="751" y="949"/>
                    <a:pt x="753" y="947"/>
                  </a:cubicBezTo>
                  <a:cubicBezTo>
                    <a:pt x="755" y="944"/>
                    <a:pt x="756" y="939"/>
                    <a:pt x="759" y="936"/>
                  </a:cubicBezTo>
                  <a:cubicBezTo>
                    <a:pt x="762" y="931"/>
                    <a:pt x="766" y="927"/>
                    <a:pt x="770" y="923"/>
                  </a:cubicBezTo>
                  <a:cubicBezTo>
                    <a:pt x="775" y="917"/>
                    <a:pt x="781" y="913"/>
                    <a:pt x="784" y="905"/>
                  </a:cubicBezTo>
                  <a:cubicBezTo>
                    <a:pt x="785" y="903"/>
                    <a:pt x="783" y="899"/>
                    <a:pt x="784" y="897"/>
                  </a:cubicBezTo>
                  <a:cubicBezTo>
                    <a:pt x="786" y="893"/>
                    <a:pt x="797" y="878"/>
                    <a:pt x="799" y="876"/>
                  </a:cubicBezTo>
                  <a:cubicBezTo>
                    <a:pt x="802" y="873"/>
                    <a:pt x="805" y="872"/>
                    <a:pt x="807" y="869"/>
                  </a:cubicBezTo>
                  <a:cubicBezTo>
                    <a:pt x="809" y="865"/>
                    <a:pt x="807" y="860"/>
                    <a:pt x="809" y="857"/>
                  </a:cubicBezTo>
                  <a:cubicBezTo>
                    <a:pt x="810" y="853"/>
                    <a:pt x="814" y="852"/>
                    <a:pt x="816" y="849"/>
                  </a:cubicBezTo>
                  <a:cubicBezTo>
                    <a:pt x="818" y="845"/>
                    <a:pt x="817" y="840"/>
                    <a:pt x="818" y="836"/>
                  </a:cubicBezTo>
                  <a:cubicBezTo>
                    <a:pt x="824" y="817"/>
                    <a:pt x="831" y="793"/>
                    <a:pt x="832" y="773"/>
                  </a:cubicBezTo>
                  <a:cubicBezTo>
                    <a:pt x="833" y="766"/>
                    <a:pt x="823" y="777"/>
                    <a:pt x="809" y="769"/>
                  </a:cubicBezTo>
                  <a:cubicBezTo>
                    <a:pt x="803" y="765"/>
                    <a:pt x="802" y="747"/>
                    <a:pt x="797" y="752"/>
                  </a:cubicBezTo>
                  <a:cubicBezTo>
                    <a:pt x="795" y="754"/>
                    <a:pt x="793" y="755"/>
                    <a:pt x="791" y="758"/>
                  </a:cubicBezTo>
                  <a:cubicBezTo>
                    <a:pt x="791" y="760"/>
                    <a:pt x="791" y="762"/>
                    <a:pt x="791" y="764"/>
                  </a:cubicBezTo>
                  <a:cubicBezTo>
                    <a:pt x="790" y="770"/>
                    <a:pt x="788" y="776"/>
                    <a:pt x="786" y="782"/>
                  </a:cubicBezTo>
                  <a:cubicBezTo>
                    <a:pt x="785" y="786"/>
                    <a:pt x="766" y="800"/>
                    <a:pt x="765" y="800"/>
                  </a:cubicBezTo>
                  <a:cubicBezTo>
                    <a:pt x="753" y="804"/>
                    <a:pt x="761" y="790"/>
                    <a:pt x="761" y="789"/>
                  </a:cubicBezTo>
                  <a:cubicBezTo>
                    <a:pt x="759" y="787"/>
                    <a:pt x="753" y="786"/>
                    <a:pt x="751" y="788"/>
                  </a:cubicBezTo>
                  <a:cubicBezTo>
                    <a:pt x="750" y="791"/>
                    <a:pt x="758" y="797"/>
                    <a:pt x="754" y="798"/>
                  </a:cubicBezTo>
                  <a:cubicBezTo>
                    <a:pt x="745" y="799"/>
                    <a:pt x="746" y="779"/>
                    <a:pt x="743" y="776"/>
                  </a:cubicBezTo>
                  <a:cubicBezTo>
                    <a:pt x="739" y="773"/>
                    <a:pt x="735" y="771"/>
                    <a:pt x="731" y="769"/>
                  </a:cubicBezTo>
                  <a:cubicBezTo>
                    <a:pt x="730" y="769"/>
                    <a:pt x="728" y="771"/>
                    <a:pt x="727" y="770"/>
                  </a:cubicBezTo>
                  <a:cubicBezTo>
                    <a:pt x="724" y="768"/>
                    <a:pt x="723" y="763"/>
                    <a:pt x="720" y="760"/>
                  </a:cubicBezTo>
                  <a:cubicBezTo>
                    <a:pt x="717" y="757"/>
                    <a:pt x="712" y="756"/>
                    <a:pt x="710" y="752"/>
                  </a:cubicBezTo>
                  <a:cubicBezTo>
                    <a:pt x="709" y="750"/>
                    <a:pt x="714" y="749"/>
                    <a:pt x="714" y="747"/>
                  </a:cubicBezTo>
                  <a:cubicBezTo>
                    <a:pt x="714" y="745"/>
                    <a:pt x="710" y="744"/>
                    <a:pt x="710" y="742"/>
                  </a:cubicBezTo>
                  <a:cubicBezTo>
                    <a:pt x="711" y="740"/>
                    <a:pt x="714" y="741"/>
                    <a:pt x="716" y="739"/>
                  </a:cubicBezTo>
                  <a:cubicBezTo>
                    <a:pt x="722" y="735"/>
                    <a:pt x="721" y="730"/>
                    <a:pt x="729" y="728"/>
                  </a:cubicBezTo>
                  <a:cubicBezTo>
                    <a:pt x="732" y="728"/>
                    <a:pt x="741" y="739"/>
                    <a:pt x="743" y="742"/>
                  </a:cubicBezTo>
                  <a:cubicBezTo>
                    <a:pt x="745" y="745"/>
                    <a:pt x="745" y="749"/>
                    <a:pt x="748" y="750"/>
                  </a:cubicBezTo>
                  <a:cubicBezTo>
                    <a:pt x="752" y="752"/>
                    <a:pt x="756" y="749"/>
                    <a:pt x="760" y="749"/>
                  </a:cubicBezTo>
                  <a:cubicBezTo>
                    <a:pt x="769" y="751"/>
                    <a:pt x="773" y="759"/>
                    <a:pt x="781" y="751"/>
                  </a:cubicBezTo>
                  <a:cubicBezTo>
                    <a:pt x="785" y="748"/>
                    <a:pt x="791" y="728"/>
                    <a:pt x="796" y="730"/>
                  </a:cubicBezTo>
                  <a:cubicBezTo>
                    <a:pt x="801" y="731"/>
                    <a:pt x="800" y="740"/>
                    <a:pt x="804" y="744"/>
                  </a:cubicBezTo>
                  <a:cubicBezTo>
                    <a:pt x="805" y="745"/>
                    <a:pt x="814" y="741"/>
                    <a:pt x="818" y="738"/>
                  </a:cubicBezTo>
                  <a:cubicBezTo>
                    <a:pt x="822" y="735"/>
                    <a:pt x="824" y="730"/>
                    <a:pt x="828" y="727"/>
                  </a:cubicBezTo>
                  <a:cubicBezTo>
                    <a:pt x="830" y="726"/>
                    <a:pt x="833" y="725"/>
                    <a:pt x="835" y="723"/>
                  </a:cubicBezTo>
                  <a:cubicBezTo>
                    <a:pt x="836" y="723"/>
                    <a:pt x="853" y="704"/>
                    <a:pt x="854" y="703"/>
                  </a:cubicBezTo>
                  <a:cubicBezTo>
                    <a:pt x="854" y="702"/>
                    <a:pt x="853" y="701"/>
                    <a:pt x="854" y="701"/>
                  </a:cubicBezTo>
                  <a:cubicBezTo>
                    <a:pt x="855" y="698"/>
                    <a:pt x="858" y="695"/>
                    <a:pt x="859" y="692"/>
                  </a:cubicBezTo>
                  <a:cubicBezTo>
                    <a:pt x="860" y="690"/>
                    <a:pt x="859" y="687"/>
                    <a:pt x="861" y="686"/>
                  </a:cubicBezTo>
                  <a:cubicBezTo>
                    <a:pt x="863" y="685"/>
                    <a:pt x="863" y="689"/>
                    <a:pt x="865" y="690"/>
                  </a:cubicBezTo>
                  <a:cubicBezTo>
                    <a:pt x="868" y="692"/>
                    <a:pt x="872" y="694"/>
                    <a:pt x="876" y="696"/>
                  </a:cubicBezTo>
                  <a:cubicBezTo>
                    <a:pt x="879" y="697"/>
                    <a:pt x="881" y="701"/>
                    <a:pt x="884" y="699"/>
                  </a:cubicBezTo>
                  <a:cubicBezTo>
                    <a:pt x="887" y="697"/>
                    <a:pt x="885" y="690"/>
                    <a:pt x="888" y="687"/>
                  </a:cubicBezTo>
                  <a:cubicBezTo>
                    <a:pt x="891" y="685"/>
                    <a:pt x="889" y="693"/>
                    <a:pt x="888" y="696"/>
                  </a:cubicBezTo>
                  <a:cubicBezTo>
                    <a:pt x="888" y="699"/>
                    <a:pt x="887" y="703"/>
                    <a:pt x="885" y="706"/>
                  </a:cubicBezTo>
                  <a:cubicBezTo>
                    <a:pt x="885" y="707"/>
                    <a:pt x="884" y="708"/>
                    <a:pt x="884" y="708"/>
                  </a:cubicBezTo>
                  <a:cubicBezTo>
                    <a:pt x="889" y="698"/>
                    <a:pt x="892" y="687"/>
                    <a:pt x="900" y="679"/>
                  </a:cubicBezTo>
                  <a:cubicBezTo>
                    <a:pt x="903" y="677"/>
                    <a:pt x="900" y="688"/>
                    <a:pt x="901" y="692"/>
                  </a:cubicBezTo>
                  <a:cubicBezTo>
                    <a:pt x="903" y="701"/>
                    <a:pt x="905" y="709"/>
                    <a:pt x="907" y="718"/>
                  </a:cubicBezTo>
                  <a:cubicBezTo>
                    <a:pt x="907" y="719"/>
                    <a:pt x="907" y="713"/>
                    <a:pt x="907" y="714"/>
                  </a:cubicBezTo>
                  <a:cubicBezTo>
                    <a:pt x="909" y="719"/>
                    <a:pt x="910" y="725"/>
                    <a:pt x="911" y="730"/>
                  </a:cubicBezTo>
                  <a:cubicBezTo>
                    <a:pt x="912" y="734"/>
                    <a:pt x="912" y="737"/>
                    <a:pt x="913" y="741"/>
                  </a:cubicBezTo>
                  <a:cubicBezTo>
                    <a:pt x="918" y="756"/>
                    <a:pt x="918" y="750"/>
                    <a:pt x="920" y="761"/>
                  </a:cubicBezTo>
                  <a:cubicBezTo>
                    <a:pt x="922" y="772"/>
                    <a:pt x="924" y="784"/>
                    <a:pt x="926" y="795"/>
                  </a:cubicBezTo>
                  <a:cubicBezTo>
                    <a:pt x="926" y="796"/>
                    <a:pt x="926" y="798"/>
                    <a:pt x="926" y="797"/>
                  </a:cubicBezTo>
                  <a:cubicBezTo>
                    <a:pt x="938" y="718"/>
                    <a:pt x="933" y="686"/>
                    <a:pt x="929" y="594"/>
                  </a:cubicBezTo>
                  <a:cubicBezTo>
                    <a:pt x="929" y="591"/>
                    <a:pt x="928" y="589"/>
                    <a:pt x="927" y="587"/>
                  </a:cubicBezTo>
                  <a:cubicBezTo>
                    <a:pt x="926" y="578"/>
                    <a:pt x="926" y="568"/>
                    <a:pt x="925" y="558"/>
                  </a:cubicBezTo>
                  <a:cubicBezTo>
                    <a:pt x="925" y="556"/>
                    <a:pt x="927" y="552"/>
                    <a:pt x="926" y="549"/>
                  </a:cubicBezTo>
                  <a:cubicBezTo>
                    <a:pt x="926" y="547"/>
                    <a:pt x="925" y="545"/>
                    <a:pt x="925" y="542"/>
                  </a:cubicBezTo>
                  <a:cubicBezTo>
                    <a:pt x="915" y="498"/>
                    <a:pt x="901" y="455"/>
                    <a:pt x="883" y="414"/>
                  </a:cubicBezTo>
                  <a:cubicBezTo>
                    <a:pt x="850" y="338"/>
                    <a:pt x="804" y="268"/>
                    <a:pt x="746" y="209"/>
                  </a:cubicBezTo>
                  <a:cubicBezTo>
                    <a:pt x="653" y="112"/>
                    <a:pt x="529" y="42"/>
                    <a:pt x="397" y="15"/>
                  </a:cubicBezTo>
                  <a:cubicBezTo>
                    <a:pt x="354" y="6"/>
                    <a:pt x="322" y="3"/>
                    <a:pt x="280" y="1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314" y="3"/>
                    <a:pt x="348" y="5"/>
                    <a:pt x="381" y="16"/>
                  </a:cubicBezTo>
                  <a:cubicBezTo>
                    <a:pt x="385" y="17"/>
                    <a:pt x="402" y="21"/>
                    <a:pt x="405" y="22"/>
                  </a:cubicBezTo>
                  <a:cubicBezTo>
                    <a:pt x="408" y="24"/>
                    <a:pt x="410" y="27"/>
                    <a:pt x="412" y="29"/>
                  </a:cubicBezTo>
                  <a:cubicBezTo>
                    <a:pt x="419" y="34"/>
                    <a:pt x="429" y="36"/>
                    <a:pt x="437" y="38"/>
                  </a:cubicBezTo>
                  <a:cubicBezTo>
                    <a:pt x="438" y="38"/>
                    <a:pt x="439" y="37"/>
                    <a:pt x="440" y="38"/>
                  </a:cubicBezTo>
                  <a:cubicBezTo>
                    <a:pt x="443" y="39"/>
                    <a:pt x="446" y="41"/>
                    <a:pt x="450" y="43"/>
                  </a:cubicBezTo>
                  <a:cubicBezTo>
                    <a:pt x="451" y="44"/>
                    <a:pt x="452" y="47"/>
                    <a:pt x="454" y="47"/>
                  </a:cubicBezTo>
                  <a:cubicBezTo>
                    <a:pt x="454" y="47"/>
                    <a:pt x="471" y="51"/>
                    <a:pt x="471" y="52"/>
                  </a:cubicBezTo>
                  <a:cubicBezTo>
                    <a:pt x="472" y="56"/>
                    <a:pt x="467" y="59"/>
                    <a:pt x="466" y="63"/>
                  </a:cubicBezTo>
                  <a:cubicBezTo>
                    <a:pt x="466" y="65"/>
                    <a:pt x="469" y="66"/>
                    <a:pt x="468" y="68"/>
                  </a:cubicBezTo>
                  <a:cubicBezTo>
                    <a:pt x="468" y="69"/>
                    <a:pt x="463" y="66"/>
                    <a:pt x="464" y="67"/>
                  </a:cubicBezTo>
                  <a:cubicBezTo>
                    <a:pt x="467" y="70"/>
                    <a:pt x="474" y="71"/>
                    <a:pt x="476" y="76"/>
                  </a:cubicBezTo>
                  <a:cubicBezTo>
                    <a:pt x="477" y="79"/>
                    <a:pt x="470" y="74"/>
                    <a:pt x="467" y="75"/>
                  </a:cubicBezTo>
                  <a:cubicBezTo>
                    <a:pt x="466" y="75"/>
                    <a:pt x="468" y="77"/>
                    <a:pt x="469" y="78"/>
                  </a:cubicBezTo>
                  <a:cubicBezTo>
                    <a:pt x="471" y="79"/>
                    <a:pt x="473" y="79"/>
                    <a:pt x="475" y="81"/>
                  </a:cubicBezTo>
                  <a:cubicBezTo>
                    <a:pt x="478" y="83"/>
                    <a:pt x="479" y="86"/>
                    <a:pt x="482" y="88"/>
                  </a:cubicBezTo>
                  <a:cubicBezTo>
                    <a:pt x="484" y="90"/>
                    <a:pt x="490" y="93"/>
                    <a:pt x="488" y="92"/>
                  </a:cubicBezTo>
                  <a:cubicBezTo>
                    <a:pt x="479" y="87"/>
                    <a:pt x="455" y="72"/>
                    <a:pt x="447" y="71"/>
                  </a:cubicBezTo>
                  <a:cubicBezTo>
                    <a:pt x="447" y="70"/>
                    <a:pt x="419" y="71"/>
                    <a:pt x="423" y="79"/>
                  </a:cubicBezTo>
                  <a:cubicBezTo>
                    <a:pt x="430" y="93"/>
                    <a:pt x="447" y="87"/>
                    <a:pt x="459" y="92"/>
                  </a:cubicBezTo>
                  <a:cubicBezTo>
                    <a:pt x="460" y="92"/>
                    <a:pt x="455" y="92"/>
                    <a:pt x="454" y="92"/>
                  </a:cubicBezTo>
                  <a:cubicBezTo>
                    <a:pt x="450" y="92"/>
                    <a:pt x="446" y="88"/>
                    <a:pt x="444" y="90"/>
                  </a:cubicBezTo>
                  <a:cubicBezTo>
                    <a:pt x="442" y="93"/>
                    <a:pt x="447" y="96"/>
                    <a:pt x="448" y="98"/>
                  </a:cubicBezTo>
                  <a:cubicBezTo>
                    <a:pt x="450" y="101"/>
                    <a:pt x="450" y="105"/>
                    <a:pt x="453" y="108"/>
                  </a:cubicBezTo>
                  <a:cubicBezTo>
                    <a:pt x="455" y="111"/>
                    <a:pt x="460" y="112"/>
                    <a:pt x="463" y="115"/>
                  </a:cubicBezTo>
                  <a:cubicBezTo>
                    <a:pt x="464" y="116"/>
                    <a:pt x="460" y="116"/>
                    <a:pt x="461" y="117"/>
                  </a:cubicBezTo>
                  <a:cubicBezTo>
                    <a:pt x="469" y="120"/>
                    <a:pt x="477" y="121"/>
                    <a:pt x="485" y="124"/>
                  </a:cubicBezTo>
                  <a:cubicBezTo>
                    <a:pt x="487" y="125"/>
                    <a:pt x="480" y="124"/>
                    <a:pt x="478" y="123"/>
                  </a:cubicBezTo>
                  <a:cubicBezTo>
                    <a:pt x="476" y="123"/>
                    <a:pt x="474" y="118"/>
                    <a:pt x="473" y="119"/>
                  </a:cubicBezTo>
                  <a:cubicBezTo>
                    <a:pt x="470" y="123"/>
                    <a:pt x="470" y="128"/>
                    <a:pt x="471" y="132"/>
                  </a:cubicBezTo>
                  <a:cubicBezTo>
                    <a:pt x="473" y="135"/>
                    <a:pt x="477" y="134"/>
                    <a:pt x="480" y="135"/>
                  </a:cubicBezTo>
                  <a:cubicBezTo>
                    <a:pt x="486" y="137"/>
                    <a:pt x="493" y="136"/>
                    <a:pt x="500" y="138"/>
                  </a:cubicBezTo>
                  <a:cubicBezTo>
                    <a:pt x="502" y="139"/>
                    <a:pt x="504" y="141"/>
                    <a:pt x="506" y="142"/>
                  </a:cubicBezTo>
                  <a:cubicBezTo>
                    <a:pt x="510" y="144"/>
                    <a:pt x="516" y="145"/>
                    <a:pt x="520" y="149"/>
                  </a:cubicBezTo>
                  <a:cubicBezTo>
                    <a:pt x="521" y="150"/>
                    <a:pt x="515" y="148"/>
                    <a:pt x="512" y="148"/>
                  </a:cubicBezTo>
                  <a:cubicBezTo>
                    <a:pt x="511" y="147"/>
                    <a:pt x="488" y="135"/>
                    <a:pt x="484" y="143"/>
                  </a:cubicBezTo>
                  <a:cubicBezTo>
                    <a:pt x="478" y="155"/>
                    <a:pt x="503" y="153"/>
                    <a:pt x="503" y="153"/>
                  </a:cubicBezTo>
                  <a:cubicBezTo>
                    <a:pt x="505" y="156"/>
                    <a:pt x="497" y="156"/>
                    <a:pt x="493" y="156"/>
                  </a:cubicBezTo>
                  <a:cubicBezTo>
                    <a:pt x="492" y="156"/>
                    <a:pt x="479" y="147"/>
                    <a:pt x="478" y="147"/>
                  </a:cubicBezTo>
                  <a:cubicBezTo>
                    <a:pt x="476" y="146"/>
                    <a:pt x="471" y="145"/>
                    <a:pt x="473" y="146"/>
                  </a:cubicBezTo>
                  <a:cubicBezTo>
                    <a:pt x="475" y="149"/>
                    <a:pt x="480" y="149"/>
                    <a:pt x="482" y="151"/>
                  </a:cubicBezTo>
                  <a:cubicBezTo>
                    <a:pt x="485" y="154"/>
                    <a:pt x="485" y="158"/>
                    <a:pt x="488" y="160"/>
                  </a:cubicBezTo>
                  <a:cubicBezTo>
                    <a:pt x="491" y="162"/>
                    <a:pt x="495" y="161"/>
                    <a:pt x="499" y="163"/>
                  </a:cubicBezTo>
                  <a:cubicBezTo>
                    <a:pt x="500" y="163"/>
                    <a:pt x="501" y="164"/>
                    <a:pt x="502" y="165"/>
                  </a:cubicBezTo>
                  <a:cubicBezTo>
                    <a:pt x="505" y="167"/>
                    <a:pt x="513" y="176"/>
                    <a:pt x="517" y="175"/>
                  </a:cubicBezTo>
                  <a:cubicBezTo>
                    <a:pt x="521" y="175"/>
                    <a:pt x="523" y="169"/>
                    <a:pt x="527" y="169"/>
                  </a:cubicBezTo>
                  <a:cubicBezTo>
                    <a:pt x="540" y="166"/>
                    <a:pt x="533" y="175"/>
                    <a:pt x="541" y="177"/>
                  </a:cubicBezTo>
                  <a:cubicBezTo>
                    <a:pt x="543" y="178"/>
                    <a:pt x="548" y="174"/>
                    <a:pt x="546" y="175"/>
                  </a:cubicBezTo>
                  <a:cubicBezTo>
                    <a:pt x="545" y="177"/>
                    <a:pt x="542" y="179"/>
                    <a:pt x="540" y="178"/>
                  </a:cubicBezTo>
                  <a:cubicBezTo>
                    <a:pt x="539" y="178"/>
                    <a:pt x="528" y="168"/>
                    <a:pt x="524" y="170"/>
                  </a:cubicBezTo>
                  <a:cubicBezTo>
                    <a:pt x="523" y="172"/>
                    <a:pt x="523" y="175"/>
                    <a:pt x="524" y="177"/>
                  </a:cubicBezTo>
                  <a:cubicBezTo>
                    <a:pt x="527" y="181"/>
                    <a:pt x="533" y="181"/>
                    <a:pt x="537" y="184"/>
                  </a:cubicBezTo>
                  <a:cubicBezTo>
                    <a:pt x="552" y="198"/>
                    <a:pt x="539" y="186"/>
                    <a:pt x="546" y="199"/>
                  </a:cubicBezTo>
                  <a:cubicBezTo>
                    <a:pt x="546" y="200"/>
                    <a:pt x="550" y="200"/>
                    <a:pt x="549" y="201"/>
                  </a:cubicBezTo>
                  <a:cubicBezTo>
                    <a:pt x="543" y="209"/>
                    <a:pt x="535" y="207"/>
                    <a:pt x="535" y="205"/>
                  </a:cubicBezTo>
                  <a:cubicBezTo>
                    <a:pt x="534" y="203"/>
                    <a:pt x="539" y="201"/>
                    <a:pt x="539" y="198"/>
                  </a:cubicBezTo>
                  <a:cubicBezTo>
                    <a:pt x="538" y="192"/>
                    <a:pt x="531" y="183"/>
                    <a:pt x="525" y="181"/>
                  </a:cubicBezTo>
                  <a:cubicBezTo>
                    <a:pt x="523" y="179"/>
                    <a:pt x="519" y="180"/>
                    <a:pt x="517" y="179"/>
                  </a:cubicBezTo>
                  <a:cubicBezTo>
                    <a:pt x="511" y="176"/>
                    <a:pt x="506" y="173"/>
                    <a:pt x="501" y="170"/>
                  </a:cubicBezTo>
                  <a:cubicBezTo>
                    <a:pt x="498" y="168"/>
                    <a:pt x="497" y="165"/>
                    <a:pt x="494" y="164"/>
                  </a:cubicBezTo>
                  <a:cubicBezTo>
                    <a:pt x="491" y="163"/>
                    <a:pt x="488" y="163"/>
                    <a:pt x="485" y="162"/>
                  </a:cubicBezTo>
                  <a:cubicBezTo>
                    <a:pt x="480" y="159"/>
                    <a:pt x="475" y="150"/>
                    <a:pt x="471" y="151"/>
                  </a:cubicBezTo>
                  <a:cubicBezTo>
                    <a:pt x="453" y="157"/>
                    <a:pt x="473" y="162"/>
                    <a:pt x="475" y="167"/>
                  </a:cubicBezTo>
                  <a:cubicBezTo>
                    <a:pt x="476" y="169"/>
                    <a:pt x="477" y="172"/>
                    <a:pt x="479" y="175"/>
                  </a:cubicBezTo>
                  <a:cubicBezTo>
                    <a:pt x="480" y="176"/>
                    <a:pt x="482" y="175"/>
                    <a:pt x="484" y="176"/>
                  </a:cubicBezTo>
                  <a:cubicBezTo>
                    <a:pt x="492" y="179"/>
                    <a:pt x="499" y="184"/>
                    <a:pt x="508" y="188"/>
                  </a:cubicBezTo>
                  <a:cubicBezTo>
                    <a:pt x="508" y="188"/>
                    <a:pt x="511" y="186"/>
                    <a:pt x="510" y="187"/>
                  </a:cubicBezTo>
                  <a:cubicBezTo>
                    <a:pt x="505" y="188"/>
                    <a:pt x="500" y="191"/>
                    <a:pt x="495" y="192"/>
                  </a:cubicBezTo>
                  <a:cubicBezTo>
                    <a:pt x="485" y="195"/>
                    <a:pt x="487" y="188"/>
                    <a:pt x="477" y="195"/>
                  </a:cubicBezTo>
                  <a:cubicBezTo>
                    <a:pt x="472" y="198"/>
                    <a:pt x="481" y="199"/>
                    <a:pt x="483" y="202"/>
                  </a:cubicBezTo>
                  <a:cubicBezTo>
                    <a:pt x="485" y="203"/>
                    <a:pt x="485" y="206"/>
                    <a:pt x="486" y="208"/>
                  </a:cubicBezTo>
                  <a:cubicBezTo>
                    <a:pt x="487" y="209"/>
                    <a:pt x="491" y="211"/>
                    <a:pt x="490" y="212"/>
                  </a:cubicBezTo>
                  <a:cubicBezTo>
                    <a:pt x="487" y="214"/>
                    <a:pt x="483" y="213"/>
                    <a:pt x="479" y="214"/>
                  </a:cubicBezTo>
                  <a:cubicBezTo>
                    <a:pt x="468" y="218"/>
                    <a:pt x="475" y="217"/>
                    <a:pt x="468" y="225"/>
                  </a:cubicBezTo>
                  <a:cubicBezTo>
                    <a:pt x="467" y="225"/>
                    <a:pt x="469" y="223"/>
                    <a:pt x="469" y="222"/>
                  </a:cubicBezTo>
                  <a:cubicBezTo>
                    <a:pt x="468" y="219"/>
                    <a:pt x="467" y="216"/>
                    <a:pt x="465" y="215"/>
                  </a:cubicBezTo>
                  <a:cubicBezTo>
                    <a:pt x="463" y="214"/>
                    <a:pt x="462" y="217"/>
                    <a:pt x="461" y="218"/>
                  </a:cubicBezTo>
                  <a:cubicBezTo>
                    <a:pt x="461" y="220"/>
                    <a:pt x="461" y="222"/>
                    <a:pt x="460" y="223"/>
                  </a:cubicBezTo>
                  <a:cubicBezTo>
                    <a:pt x="457" y="229"/>
                    <a:pt x="454" y="235"/>
                    <a:pt x="451" y="241"/>
                  </a:cubicBezTo>
                  <a:cubicBezTo>
                    <a:pt x="450" y="244"/>
                    <a:pt x="452" y="250"/>
                    <a:pt x="449" y="252"/>
                  </a:cubicBezTo>
                  <a:cubicBezTo>
                    <a:pt x="447" y="254"/>
                    <a:pt x="441" y="251"/>
                    <a:pt x="440" y="248"/>
                  </a:cubicBezTo>
                  <a:cubicBezTo>
                    <a:pt x="439" y="246"/>
                    <a:pt x="447" y="242"/>
                    <a:pt x="444" y="240"/>
                  </a:cubicBezTo>
                  <a:cubicBezTo>
                    <a:pt x="441" y="238"/>
                    <a:pt x="434" y="240"/>
                    <a:pt x="432" y="243"/>
                  </a:cubicBezTo>
                  <a:cubicBezTo>
                    <a:pt x="427" y="250"/>
                    <a:pt x="444" y="255"/>
                    <a:pt x="444" y="256"/>
                  </a:cubicBezTo>
                  <a:cubicBezTo>
                    <a:pt x="447" y="263"/>
                    <a:pt x="434" y="262"/>
                    <a:pt x="434" y="262"/>
                  </a:cubicBezTo>
                  <a:cubicBezTo>
                    <a:pt x="432" y="263"/>
                    <a:pt x="434" y="265"/>
                    <a:pt x="434" y="267"/>
                  </a:cubicBezTo>
                  <a:cubicBezTo>
                    <a:pt x="432" y="270"/>
                    <a:pt x="429" y="273"/>
                    <a:pt x="428" y="276"/>
                  </a:cubicBezTo>
                  <a:cubicBezTo>
                    <a:pt x="427" y="280"/>
                    <a:pt x="439" y="281"/>
                    <a:pt x="438" y="285"/>
                  </a:cubicBezTo>
                  <a:cubicBezTo>
                    <a:pt x="436" y="290"/>
                    <a:pt x="430" y="290"/>
                    <a:pt x="425" y="291"/>
                  </a:cubicBezTo>
                  <a:cubicBezTo>
                    <a:pt x="424" y="291"/>
                    <a:pt x="427" y="288"/>
                    <a:pt x="425" y="287"/>
                  </a:cubicBezTo>
                  <a:cubicBezTo>
                    <a:pt x="422" y="286"/>
                    <a:pt x="418" y="284"/>
                    <a:pt x="414" y="286"/>
                  </a:cubicBezTo>
                  <a:cubicBezTo>
                    <a:pt x="413" y="286"/>
                    <a:pt x="414" y="290"/>
                    <a:pt x="416" y="291"/>
                  </a:cubicBezTo>
                  <a:cubicBezTo>
                    <a:pt x="419" y="294"/>
                    <a:pt x="424" y="292"/>
                    <a:pt x="427" y="295"/>
                  </a:cubicBezTo>
                  <a:cubicBezTo>
                    <a:pt x="429" y="296"/>
                    <a:pt x="430" y="301"/>
                    <a:pt x="427" y="301"/>
                  </a:cubicBezTo>
                  <a:cubicBezTo>
                    <a:pt x="422" y="303"/>
                    <a:pt x="417" y="299"/>
                    <a:pt x="412" y="298"/>
                  </a:cubicBezTo>
                  <a:cubicBezTo>
                    <a:pt x="410" y="298"/>
                    <a:pt x="408" y="298"/>
                    <a:pt x="406" y="296"/>
                  </a:cubicBezTo>
                  <a:cubicBezTo>
                    <a:pt x="403" y="294"/>
                    <a:pt x="400" y="291"/>
                    <a:pt x="399" y="287"/>
                  </a:cubicBezTo>
                  <a:cubicBezTo>
                    <a:pt x="398" y="285"/>
                    <a:pt x="401" y="283"/>
                    <a:pt x="400" y="282"/>
                  </a:cubicBezTo>
                  <a:cubicBezTo>
                    <a:pt x="399" y="279"/>
                    <a:pt x="391" y="279"/>
                    <a:pt x="393" y="277"/>
                  </a:cubicBezTo>
                  <a:cubicBezTo>
                    <a:pt x="397" y="273"/>
                    <a:pt x="404" y="274"/>
                    <a:pt x="409" y="272"/>
                  </a:cubicBezTo>
                  <a:cubicBezTo>
                    <a:pt x="410" y="272"/>
                    <a:pt x="411" y="273"/>
                    <a:pt x="412" y="273"/>
                  </a:cubicBezTo>
                  <a:cubicBezTo>
                    <a:pt x="413" y="273"/>
                    <a:pt x="414" y="274"/>
                    <a:pt x="415" y="273"/>
                  </a:cubicBezTo>
                  <a:cubicBezTo>
                    <a:pt x="422" y="262"/>
                    <a:pt x="431" y="257"/>
                    <a:pt x="419" y="250"/>
                  </a:cubicBezTo>
                  <a:cubicBezTo>
                    <a:pt x="416" y="249"/>
                    <a:pt x="413" y="249"/>
                    <a:pt x="411" y="248"/>
                  </a:cubicBezTo>
                  <a:cubicBezTo>
                    <a:pt x="402" y="246"/>
                    <a:pt x="393" y="240"/>
                    <a:pt x="384" y="240"/>
                  </a:cubicBezTo>
                  <a:cubicBezTo>
                    <a:pt x="380" y="240"/>
                    <a:pt x="377" y="240"/>
                    <a:pt x="373" y="241"/>
                  </a:cubicBezTo>
                  <a:cubicBezTo>
                    <a:pt x="372" y="241"/>
                    <a:pt x="372" y="243"/>
                    <a:pt x="371" y="243"/>
                  </a:cubicBezTo>
                  <a:cubicBezTo>
                    <a:pt x="368" y="243"/>
                    <a:pt x="364" y="240"/>
                    <a:pt x="361" y="239"/>
                  </a:cubicBezTo>
                  <a:cubicBezTo>
                    <a:pt x="359" y="238"/>
                    <a:pt x="357" y="240"/>
                    <a:pt x="355" y="239"/>
                  </a:cubicBezTo>
                  <a:cubicBezTo>
                    <a:pt x="352" y="236"/>
                    <a:pt x="350" y="231"/>
                    <a:pt x="347" y="229"/>
                  </a:cubicBezTo>
                  <a:cubicBezTo>
                    <a:pt x="345" y="227"/>
                    <a:pt x="343" y="228"/>
                    <a:pt x="341" y="228"/>
                  </a:cubicBezTo>
                  <a:cubicBezTo>
                    <a:pt x="339" y="227"/>
                    <a:pt x="336" y="226"/>
                    <a:pt x="333" y="226"/>
                  </a:cubicBezTo>
                  <a:cubicBezTo>
                    <a:pt x="309" y="228"/>
                    <a:pt x="337" y="230"/>
                    <a:pt x="317" y="242"/>
                  </a:cubicBezTo>
                  <a:cubicBezTo>
                    <a:pt x="313" y="244"/>
                    <a:pt x="309" y="241"/>
                    <a:pt x="305" y="240"/>
                  </a:cubicBezTo>
                  <a:cubicBezTo>
                    <a:pt x="301" y="239"/>
                    <a:pt x="320" y="241"/>
                    <a:pt x="311" y="245"/>
                  </a:cubicBezTo>
                  <a:cubicBezTo>
                    <a:pt x="309" y="246"/>
                    <a:pt x="307" y="243"/>
                    <a:pt x="304" y="244"/>
                  </a:cubicBezTo>
                  <a:cubicBezTo>
                    <a:pt x="302" y="244"/>
                    <a:pt x="300" y="245"/>
                    <a:pt x="299" y="245"/>
                  </a:cubicBezTo>
                  <a:cubicBezTo>
                    <a:pt x="282" y="253"/>
                    <a:pt x="299" y="249"/>
                    <a:pt x="289" y="266"/>
                  </a:cubicBezTo>
                  <a:cubicBezTo>
                    <a:pt x="287" y="268"/>
                    <a:pt x="284" y="265"/>
                    <a:pt x="282" y="266"/>
                  </a:cubicBezTo>
                  <a:cubicBezTo>
                    <a:pt x="281" y="266"/>
                    <a:pt x="284" y="267"/>
                    <a:pt x="284" y="269"/>
                  </a:cubicBezTo>
                  <a:cubicBezTo>
                    <a:pt x="282" y="287"/>
                    <a:pt x="282" y="274"/>
                    <a:pt x="272" y="279"/>
                  </a:cubicBezTo>
                  <a:cubicBezTo>
                    <a:pt x="271" y="280"/>
                    <a:pt x="272" y="283"/>
                    <a:pt x="270" y="284"/>
                  </a:cubicBezTo>
                  <a:cubicBezTo>
                    <a:pt x="269" y="285"/>
                    <a:pt x="266" y="284"/>
                    <a:pt x="265" y="285"/>
                  </a:cubicBezTo>
                  <a:cubicBezTo>
                    <a:pt x="265" y="287"/>
                    <a:pt x="269" y="289"/>
                    <a:pt x="268" y="291"/>
                  </a:cubicBezTo>
                  <a:cubicBezTo>
                    <a:pt x="268" y="295"/>
                    <a:pt x="267" y="299"/>
                    <a:pt x="265" y="303"/>
                  </a:cubicBezTo>
                  <a:cubicBezTo>
                    <a:pt x="250" y="332"/>
                    <a:pt x="270" y="286"/>
                    <a:pt x="255" y="311"/>
                  </a:cubicBezTo>
                  <a:cubicBezTo>
                    <a:pt x="254" y="312"/>
                    <a:pt x="257" y="314"/>
                    <a:pt x="256" y="314"/>
                  </a:cubicBezTo>
                  <a:cubicBezTo>
                    <a:pt x="247" y="318"/>
                    <a:pt x="256" y="306"/>
                    <a:pt x="249" y="315"/>
                  </a:cubicBezTo>
                  <a:cubicBezTo>
                    <a:pt x="246" y="317"/>
                    <a:pt x="239" y="321"/>
                    <a:pt x="242" y="323"/>
                  </a:cubicBezTo>
                  <a:cubicBezTo>
                    <a:pt x="245" y="326"/>
                    <a:pt x="250" y="319"/>
                    <a:pt x="254" y="319"/>
                  </a:cubicBezTo>
                  <a:cubicBezTo>
                    <a:pt x="256" y="319"/>
                    <a:pt x="256" y="322"/>
                    <a:pt x="255" y="323"/>
                  </a:cubicBezTo>
                  <a:cubicBezTo>
                    <a:pt x="252" y="325"/>
                    <a:pt x="247" y="324"/>
                    <a:pt x="243" y="325"/>
                  </a:cubicBezTo>
                  <a:cubicBezTo>
                    <a:pt x="241" y="326"/>
                    <a:pt x="240" y="330"/>
                    <a:pt x="237" y="331"/>
                  </a:cubicBezTo>
                  <a:cubicBezTo>
                    <a:pt x="236" y="332"/>
                    <a:pt x="233" y="331"/>
                    <a:pt x="232" y="332"/>
                  </a:cubicBezTo>
                  <a:cubicBezTo>
                    <a:pt x="231" y="332"/>
                    <a:pt x="231" y="334"/>
                    <a:pt x="230" y="334"/>
                  </a:cubicBezTo>
                  <a:cubicBezTo>
                    <a:pt x="228" y="335"/>
                    <a:pt x="224" y="333"/>
                    <a:pt x="222" y="334"/>
                  </a:cubicBezTo>
                  <a:cubicBezTo>
                    <a:pt x="219" y="337"/>
                    <a:pt x="221" y="344"/>
                    <a:pt x="218" y="346"/>
                  </a:cubicBezTo>
                  <a:cubicBezTo>
                    <a:pt x="215" y="348"/>
                    <a:pt x="211" y="343"/>
                    <a:pt x="208" y="344"/>
                  </a:cubicBezTo>
                  <a:cubicBezTo>
                    <a:pt x="207" y="344"/>
                    <a:pt x="207" y="347"/>
                    <a:pt x="208" y="348"/>
                  </a:cubicBezTo>
                  <a:cubicBezTo>
                    <a:pt x="212" y="349"/>
                    <a:pt x="219" y="345"/>
                    <a:pt x="221" y="349"/>
                  </a:cubicBezTo>
                  <a:cubicBezTo>
                    <a:pt x="224" y="356"/>
                    <a:pt x="208" y="354"/>
                    <a:pt x="206" y="357"/>
                  </a:cubicBezTo>
                  <a:cubicBezTo>
                    <a:pt x="205" y="357"/>
                    <a:pt x="207" y="359"/>
                    <a:pt x="208" y="359"/>
                  </a:cubicBezTo>
                  <a:cubicBezTo>
                    <a:pt x="219" y="360"/>
                    <a:pt x="215" y="357"/>
                    <a:pt x="224" y="357"/>
                  </a:cubicBezTo>
                  <a:cubicBezTo>
                    <a:pt x="225" y="357"/>
                    <a:pt x="228" y="357"/>
                    <a:pt x="227" y="358"/>
                  </a:cubicBezTo>
                  <a:cubicBezTo>
                    <a:pt x="220" y="360"/>
                    <a:pt x="213" y="361"/>
                    <a:pt x="206" y="362"/>
                  </a:cubicBezTo>
                  <a:cubicBezTo>
                    <a:pt x="205" y="363"/>
                    <a:pt x="211" y="362"/>
                    <a:pt x="210" y="362"/>
                  </a:cubicBezTo>
                  <a:cubicBezTo>
                    <a:pt x="208" y="363"/>
                    <a:pt x="204" y="362"/>
                    <a:pt x="205" y="363"/>
                  </a:cubicBezTo>
                  <a:cubicBezTo>
                    <a:pt x="207" y="366"/>
                    <a:pt x="211" y="367"/>
                    <a:pt x="214" y="368"/>
                  </a:cubicBezTo>
                  <a:cubicBezTo>
                    <a:pt x="217" y="369"/>
                    <a:pt x="221" y="365"/>
                    <a:pt x="221" y="368"/>
                  </a:cubicBezTo>
                  <a:cubicBezTo>
                    <a:pt x="222" y="379"/>
                    <a:pt x="192" y="380"/>
                    <a:pt x="206" y="392"/>
                  </a:cubicBezTo>
                  <a:cubicBezTo>
                    <a:pt x="212" y="397"/>
                    <a:pt x="220" y="398"/>
                    <a:pt x="227" y="401"/>
                  </a:cubicBezTo>
                  <a:cubicBezTo>
                    <a:pt x="228" y="401"/>
                    <a:pt x="228" y="403"/>
                    <a:pt x="228" y="402"/>
                  </a:cubicBezTo>
                  <a:cubicBezTo>
                    <a:pt x="232" y="399"/>
                    <a:pt x="235" y="395"/>
                    <a:pt x="238" y="392"/>
                  </a:cubicBezTo>
                  <a:cubicBezTo>
                    <a:pt x="239" y="390"/>
                    <a:pt x="239" y="389"/>
                    <a:pt x="240" y="388"/>
                  </a:cubicBezTo>
                  <a:cubicBezTo>
                    <a:pt x="242" y="386"/>
                    <a:pt x="246" y="385"/>
                    <a:pt x="248" y="382"/>
                  </a:cubicBezTo>
                  <a:cubicBezTo>
                    <a:pt x="249" y="381"/>
                    <a:pt x="248" y="375"/>
                    <a:pt x="249" y="377"/>
                  </a:cubicBezTo>
                  <a:cubicBezTo>
                    <a:pt x="250" y="380"/>
                    <a:pt x="248" y="384"/>
                    <a:pt x="250" y="387"/>
                  </a:cubicBezTo>
                  <a:cubicBezTo>
                    <a:pt x="252" y="391"/>
                    <a:pt x="258" y="394"/>
                    <a:pt x="259" y="399"/>
                  </a:cubicBezTo>
                  <a:cubicBezTo>
                    <a:pt x="260" y="402"/>
                    <a:pt x="257" y="405"/>
                    <a:pt x="258" y="409"/>
                  </a:cubicBezTo>
                  <a:cubicBezTo>
                    <a:pt x="267" y="450"/>
                    <a:pt x="260" y="403"/>
                    <a:pt x="269" y="424"/>
                  </a:cubicBezTo>
                  <a:cubicBezTo>
                    <a:pt x="269" y="426"/>
                    <a:pt x="269" y="428"/>
                    <a:pt x="268" y="430"/>
                  </a:cubicBezTo>
                  <a:cubicBezTo>
                    <a:pt x="268" y="431"/>
                    <a:pt x="265" y="428"/>
                    <a:pt x="265" y="429"/>
                  </a:cubicBezTo>
                  <a:cubicBezTo>
                    <a:pt x="265" y="434"/>
                    <a:pt x="266" y="439"/>
                    <a:pt x="269" y="443"/>
                  </a:cubicBezTo>
                  <a:cubicBezTo>
                    <a:pt x="270" y="444"/>
                    <a:pt x="281" y="443"/>
                    <a:pt x="281" y="442"/>
                  </a:cubicBezTo>
                  <a:cubicBezTo>
                    <a:pt x="284" y="439"/>
                    <a:pt x="282" y="434"/>
                    <a:pt x="285" y="431"/>
                  </a:cubicBezTo>
                  <a:cubicBezTo>
                    <a:pt x="289" y="426"/>
                    <a:pt x="296" y="426"/>
                    <a:pt x="300" y="421"/>
                  </a:cubicBezTo>
                  <a:cubicBezTo>
                    <a:pt x="302" y="419"/>
                    <a:pt x="299" y="416"/>
                    <a:pt x="299" y="413"/>
                  </a:cubicBezTo>
                  <a:cubicBezTo>
                    <a:pt x="299" y="412"/>
                    <a:pt x="301" y="412"/>
                    <a:pt x="301" y="411"/>
                  </a:cubicBezTo>
                  <a:cubicBezTo>
                    <a:pt x="301" y="408"/>
                    <a:pt x="298" y="407"/>
                    <a:pt x="298" y="404"/>
                  </a:cubicBezTo>
                  <a:cubicBezTo>
                    <a:pt x="298" y="403"/>
                    <a:pt x="301" y="405"/>
                    <a:pt x="301" y="405"/>
                  </a:cubicBezTo>
                  <a:cubicBezTo>
                    <a:pt x="302" y="403"/>
                    <a:pt x="302" y="400"/>
                    <a:pt x="301" y="398"/>
                  </a:cubicBezTo>
                  <a:cubicBezTo>
                    <a:pt x="299" y="396"/>
                    <a:pt x="294" y="396"/>
                    <a:pt x="295" y="394"/>
                  </a:cubicBezTo>
                  <a:cubicBezTo>
                    <a:pt x="297" y="391"/>
                    <a:pt x="302" y="393"/>
                    <a:pt x="305" y="392"/>
                  </a:cubicBezTo>
                  <a:cubicBezTo>
                    <a:pt x="308" y="390"/>
                    <a:pt x="311" y="389"/>
                    <a:pt x="312" y="386"/>
                  </a:cubicBezTo>
                  <a:cubicBezTo>
                    <a:pt x="313" y="384"/>
                    <a:pt x="309" y="386"/>
                    <a:pt x="308" y="385"/>
                  </a:cubicBezTo>
                  <a:cubicBezTo>
                    <a:pt x="306" y="383"/>
                    <a:pt x="306" y="379"/>
                    <a:pt x="305" y="377"/>
                  </a:cubicBezTo>
                  <a:cubicBezTo>
                    <a:pt x="304" y="375"/>
                    <a:pt x="305" y="382"/>
                    <a:pt x="307" y="383"/>
                  </a:cubicBezTo>
                  <a:cubicBezTo>
                    <a:pt x="309" y="384"/>
                    <a:pt x="316" y="377"/>
                    <a:pt x="317" y="377"/>
                  </a:cubicBezTo>
                  <a:cubicBezTo>
                    <a:pt x="318" y="374"/>
                    <a:pt x="307" y="367"/>
                    <a:pt x="306" y="365"/>
                  </a:cubicBezTo>
                  <a:cubicBezTo>
                    <a:pt x="305" y="364"/>
                    <a:pt x="297" y="343"/>
                    <a:pt x="298" y="339"/>
                  </a:cubicBezTo>
                  <a:cubicBezTo>
                    <a:pt x="299" y="337"/>
                    <a:pt x="303" y="337"/>
                    <a:pt x="304" y="335"/>
                  </a:cubicBezTo>
                  <a:cubicBezTo>
                    <a:pt x="307" y="331"/>
                    <a:pt x="308" y="327"/>
                    <a:pt x="311" y="324"/>
                  </a:cubicBezTo>
                  <a:cubicBezTo>
                    <a:pt x="313" y="322"/>
                    <a:pt x="317" y="322"/>
                    <a:pt x="319" y="320"/>
                  </a:cubicBezTo>
                  <a:cubicBezTo>
                    <a:pt x="332" y="306"/>
                    <a:pt x="320" y="315"/>
                    <a:pt x="319" y="306"/>
                  </a:cubicBezTo>
                  <a:cubicBezTo>
                    <a:pt x="318" y="305"/>
                    <a:pt x="321" y="304"/>
                    <a:pt x="321" y="302"/>
                  </a:cubicBezTo>
                  <a:cubicBezTo>
                    <a:pt x="322" y="301"/>
                    <a:pt x="319" y="301"/>
                    <a:pt x="319" y="300"/>
                  </a:cubicBezTo>
                  <a:cubicBezTo>
                    <a:pt x="318" y="291"/>
                    <a:pt x="331" y="291"/>
                    <a:pt x="335" y="292"/>
                  </a:cubicBezTo>
                  <a:cubicBezTo>
                    <a:pt x="340" y="292"/>
                    <a:pt x="348" y="295"/>
                    <a:pt x="347" y="302"/>
                  </a:cubicBezTo>
                  <a:cubicBezTo>
                    <a:pt x="346" y="304"/>
                    <a:pt x="343" y="303"/>
                    <a:pt x="341" y="304"/>
                  </a:cubicBezTo>
                  <a:cubicBezTo>
                    <a:pt x="339" y="308"/>
                    <a:pt x="340" y="312"/>
                    <a:pt x="338" y="315"/>
                  </a:cubicBezTo>
                  <a:cubicBezTo>
                    <a:pt x="337" y="317"/>
                    <a:pt x="335" y="319"/>
                    <a:pt x="334" y="321"/>
                  </a:cubicBezTo>
                  <a:cubicBezTo>
                    <a:pt x="333" y="322"/>
                    <a:pt x="331" y="322"/>
                    <a:pt x="331" y="323"/>
                  </a:cubicBezTo>
                  <a:cubicBezTo>
                    <a:pt x="330" y="324"/>
                    <a:pt x="332" y="325"/>
                    <a:pt x="332" y="326"/>
                  </a:cubicBezTo>
                  <a:cubicBezTo>
                    <a:pt x="330" y="329"/>
                    <a:pt x="325" y="330"/>
                    <a:pt x="325" y="334"/>
                  </a:cubicBezTo>
                  <a:cubicBezTo>
                    <a:pt x="324" y="342"/>
                    <a:pt x="328" y="349"/>
                    <a:pt x="331" y="357"/>
                  </a:cubicBezTo>
                  <a:cubicBezTo>
                    <a:pt x="331" y="359"/>
                    <a:pt x="331" y="362"/>
                    <a:pt x="333" y="363"/>
                  </a:cubicBezTo>
                  <a:cubicBezTo>
                    <a:pt x="333" y="363"/>
                    <a:pt x="349" y="370"/>
                    <a:pt x="349" y="370"/>
                  </a:cubicBezTo>
                  <a:cubicBezTo>
                    <a:pt x="349" y="371"/>
                    <a:pt x="345" y="373"/>
                    <a:pt x="346" y="373"/>
                  </a:cubicBezTo>
                  <a:cubicBezTo>
                    <a:pt x="350" y="372"/>
                    <a:pt x="354" y="368"/>
                    <a:pt x="358" y="367"/>
                  </a:cubicBezTo>
                  <a:cubicBezTo>
                    <a:pt x="359" y="366"/>
                    <a:pt x="361" y="367"/>
                    <a:pt x="362" y="366"/>
                  </a:cubicBezTo>
                  <a:cubicBezTo>
                    <a:pt x="365" y="364"/>
                    <a:pt x="368" y="360"/>
                    <a:pt x="371" y="358"/>
                  </a:cubicBezTo>
                  <a:cubicBezTo>
                    <a:pt x="372" y="358"/>
                    <a:pt x="372" y="361"/>
                    <a:pt x="373" y="361"/>
                  </a:cubicBezTo>
                  <a:cubicBezTo>
                    <a:pt x="376" y="360"/>
                    <a:pt x="378" y="357"/>
                    <a:pt x="381" y="357"/>
                  </a:cubicBezTo>
                  <a:cubicBezTo>
                    <a:pt x="388" y="358"/>
                    <a:pt x="395" y="359"/>
                    <a:pt x="401" y="362"/>
                  </a:cubicBezTo>
                  <a:cubicBezTo>
                    <a:pt x="404" y="364"/>
                    <a:pt x="395" y="363"/>
                    <a:pt x="392" y="364"/>
                  </a:cubicBezTo>
                  <a:cubicBezTo>
                    <a:pt x="390" y="365"/>
                    <a:pt x="388" y="367"/>
                    <a:pt x="386" y="367"/>
                  </a:cubicBezTo>
                  <a:cubicBezTo>
                    <a:pt x="374" y="371"/>
                    <a:pt x="368" y="370"/>
                    <a:pt x="359" y="377"/>
                  </a:cubicBezTo>
                  <a:cubicBezTo>
                    <a:pt x="358" y="377"/>
                    <a:pt x="358" y="379"/>
                    <a:pt x="357" y="379"/>
                  </a:cubicBezTo>
                  <a:cubicBezTo>
                    <a:pt x="356" y="380"/>
                    <a:pt x="353" y="379"/>
                    <a:pt x="353" y="381"/>
                  </a:cubicBezTo>
                  <a:cubicBezTo>
                    <a:pt x="352" y="382"/>
                    <a:pt x="355" y="392"/>
                    <a:pt x="358" y="393"/>
                  </a:cubicBezTo>
                  <a:cubicBezTo>
                    <a:pt x="360" y="394"/>
                    <a:pt x="363" y="391"/>
                    <a:pt x="364" y="392"/>
                  </a:cubicBezTo>
                  <a:cubicBezTo>
                    <a:pt x="366" y="394"/>
                    <a:pt x="363" y="397"/>
                    <a:pt x="364" y="400"/>
                  </a:cubicBezTo>
                  <a:cubicBezTo>
                    <a:pt x="364" y="403"/>
                    <a:pt x="368" y="406"/>
                    <a:pt x="367" y="408"/>
                  </a:cubicBezTo>
                  <a:cubicBezTo>
                    <a:pt x="355" y="423"/>
                    <a:pt x="356" y="393"/>
                    <a:pt x="343" y="406"/>
                  </a:cubicBezTo>
                  <a:cubicBezTo>
                    <a:pt x="342" y="407"/>
                    <a:pt x="342" y="410"/>
                    <a:pt x="342" y="411"/>
                  </a:cubicBezTo>
                  <a:cubicBezTo>
                    <a:pt x="341" y="416"/>
                    <a:pt x="340" y="420"/>
                    <a:pt x="340" y="424"/>
                  </a:cubicBezTo>
                  <a:cubicBezTo>
                    <a:pt x="341" y="430"/>
                    <a:pt x="343" y="435"/>
                    <a:pt x="345" y="441"/>
                  </a:cubicBezTo>
                  <a:cubicBezTo>
                    <a:pt x="345" y="442"/>
                    <a:pt x="347" y="444"/>
                    <a:pt x="346" y="445"/>
                  </a:cubicBezTo>
                  <a:cubicBezTo>
                    <a:pt x="342" y="446"/>
                    <a:pt x="338" y="444"/>
                    <a:pt x="334" y="446"/>
                  </a:cubicBezTo>
                  <a:cubicBezTo>
                    <a:pt x="332" y="447"/>
                    <a:pt x="334" y="452"/>
                    <a:pt x="332" y="453"/>
                  </a:cubicBezTo>
                  <a:cubicBezTo>
                    <a:pt x="326" y="457"/>
                    <a:pt x="325" y="448"/>
                    <a:pt x="320" y="449"/>
                  </a:cubicBezTo>
                  <a:cubicBezTo>
                    <a:pt x="315" y="449"/>
                    <a:pt x="311" y="452"/>
                    <a:pt x="307" y="453"/>
                  </a:cubicBezTo>
                  <a:cubicBezTo>
                    <a:pt x="306" y="454"/>
                    <a:pt x="305" y="453"/>
                    <a:pt x="304" y="454"/>
                  </a:cubicBezTo>
                  <a:cubicBezTo>
                    <a:pt x="302" y="455"/>
                    <a:pt x="302" y="458"/>
                    <a:pt x="301" y="459"/>
                  </a:cubicBezTo>
                  <a:cubicBezTo>
                    <a:pt x="298" y="460"/>
                    <a:pt x="295" y="460"/>
                    <a:pt x="293" y="461"/>
                  </a:cubicBezTo>
                  <a:cubicBezTo>
                    <a:pt x="289" y="462"/>
                    <a:pt x="286" y="463"/>
                    <a:pt x="283" y="465"/>
                  </a:cubicBezTo>
                  <a:cubicBezTo>
                    <a:pt x="282" y="466"/>
                    <a:pt x="284" y="468"/>
                    <a:pt x="283" y="467"/>
                  </a:cubicBezTo>
                  <a:cubicBezTo>
                    <a:pt x="277" y="464"/>
                    <a:pt x="273" y="458"/>
                    <a:pt x="266" y="456"/>
                  </a:cubicBezTo>
                  <a:cubicBezTo>
                    <a:pt x="264" y="456"/>
                    <a:pt x="265" y="461"/>
                    <a:pt x="263" y="462"/>
                  </a:cubicBezTo>
                  <a:cubicBezTo>
                    <a:pt x="254" y="467"/>
                    <a:pt x="247" y="465"/>
                    <a:pt x="241" y="457"/>
                  </a:cubicBezTo>
                  <a:cubicBezTo>
                    <a:pt x="240" y="456"/>
                    <a:pt x="243" y="454"/>
                    <a:pt x="242" y="452"/>
                  </a:cubicBezTo>
                  <a:cubicBezTo>
                    <a:pt x="241" y="451"/>
                    <a:pt x="238" y="453"/>
                    <a:pt x="238" y="451"/>
                  </a:cubicBezTo>
                  <a:cubicBezTo>
                    <a:pt x="236" y="447"/>
                    <a:pt x="237" y="442"/>
                    <a:pt x="239" y="438"/>
                  </a:cubicBezTo>
                  <a:cubicBezTo>
                    <a:pt x="239" y="437"/>
                    <a:pt x="242" y="439"/>
                    <a:pt x="243" y="438"/>
                  </a:cubicBezTo>
                  <a:cubicBezTo>
                    <a:pt x="245" y="436"/>
                    <a:pt x="244" y="432"/>
                    <a:pt x="246" y="430"/>
                  </a:cubicBezTo>
                  <a:cubicBezTo>
                    <a:pt x="247" y="429"/>
                    <a:pt x="248" y="432"/>
                    <a:pt x="249" y="432"/>
                  </a:cubicBezTo>
                  <a:cubicBezTo>
                    <a:pt x="255" y="429"/>
                    <a:pt x="250" y="411"/>
                    <a:pt x="248" y="408"/>
                  </a:cubicBezTo>
                  <a:cubicBezTo>
                    <a:pt x="247" y="406"/>
                    <a:pt x="244" y="409"/>
                    <a:pt x="243" y="410"/>
                  </a:cubicBezTo>
                  <a:cubicBezTo>
                    <a:pt x="241" y="412"/>
                    <a:pt x="238" y="414"/>
                    <a:pt x="238" y="417"/>
                  </a:cubicBezTo>
                  <a:cubicBezTo>
                    <a:pt x="238" y="418"/>
                    <a:pt x="244" y="417"/>
                    <a:pt x="243" y="418"/>
                  </a:cubicBezTo>
                  <a:cubicBezTo>
                    <a:pt x="241" y="421"/>
                    <a:pt x="237" y="420"/>
                    <a:pt x="235" y="422"/>
                  </a:cubicBezTo>
                  <a:cubicBezTo>
                    <a:pt x="233" y="424"/>
                    <a:pt x="224" y="434"/>
                    <a:pt x="225" y="440"/>
                  </a:cubicBezTo>
                  <a:cubicBezTo>
                    <a:pt x="227" y="447"/>
                    <a:pt x="231" y="452"/>
                    <a:pt x="233" y="459"/>
                  </a:cubicBezTo>
                  <a:cubicBezTo>
                    <a:pt x="233" y="461"/>
                    <a:pt x="231" y="463"/>
                    <a:pt x="232" y="464"/>
                  </a:cubicBezTo>
                  <a:cubicBezTo>
                    <a:pt x="234" y="468"/>
                    <a:pt x="244" y="470"/>
                    <a:pt x="241" y="471"/>
                  </a:cubicBezTo>
                  <a:cubicBezTo>
                    <a:pt x="237" y="472"/>
                    <a:pt x="234" y="464"/>
                    <a:pt x="230" y="465"/>
                  </a:cubicBezTo>
                  <a:cubicBezTo>
                    <a:pt x="227" y="466"/>
                    <a:pt x="231" y="473"/>
                    <a:pt x="228" y="474"/>
                  </a:cubicBezTo>
                  <a:cubicBezTo>
                    <a:pt x="226" y="474"/>
                    <a:pt x="226" y="468"/>
                    <a:pt x="223" y="468"/>
                  </a:cubicBezTo>
                  <a:cubicBezTo>
                    <a:pt x="220" y="468"/>
                    <a:pt x="219" y="474"/>
                    <a:pt x="215" y="475"/>
                  </a:cubicBezTo>
                  <a:cubicBezTo>
                    <a:pt x="211" y="476"/>
                    <a:pt x="208" y="471"/>
                    <a:pt x="204" y="472"/>
                  </a:cubicBezTo>
                  <a:cubicBezTo>
                    <a:pt x="200" y="472"/>
                    <a:pt x="198" y="476"/>
                    <a:pt x="195" y="478"/>
                  </a:cubicBezTo>
                  <a:cubicBezTo>
                    <a:pt x="194" y="479"/>
                    <a:pt x="192" y="477"/>
                    <a:pt x="191" y="478"/>
                  </a:cubicBezTo>
                  <a:cubicBezTo>
                    <a:pt x="189" y="481"/>
                    <a:pt x="189" y="485"/>
                    <a:pt x="187" y="489"/>
                  </a:cubicBezTo>
                  <a:cubicBezTo>
                    <a:pt x="186" y="491"/>
                    <a:pt x="184" y="493"/>
                    <a:pt x="183" y="495"/>
                  </a:cubicBezTo>
                  <a:cubicBezTo>
                    <a:pt x="183" y="497"/>
                    <a:pt x="186" y="499"/>
                    <a:pt x="184" y="500"/>
                  </a:cubicBezTo>
                  <a:cubicBezTo>
                    <a:pt x="182" y="502"/>
                    <a:pt x="179" y="498"/>
                    <a:pt x="176" y="499"/>
                  </a:cubicBezTo>
                  <a:cubicBezTo>
                    <a:pt x="172" y="500"/>
                    <a:pt x="170" y="504"/>
                    <a:pt x="166" y="505"/>
                  </a:cubicBezTo>
                  <a:cubicBezTo>
                    <a:pt x="163" y="507"/>
                    <a:pt x="159" y="505"/>
                    <a:pt x="156" y="508"/>
                  </a:cubicBezTo>
                  <a:cubicBezTo>
                    <a:pt x="154" y="511"/>
                    <a:pt x="158" y="516"/>
                    <a:pt x="156" y="519"/>
                  </a:cubicBezTo>
                  <a:cubicBezTo>
                    <a:pt x="153" y="522"/>
                    <a:pt x="148" y="521"/>
                    <a:pt x="144" y="522"/>
                  </a:cubicBezTo>
                  <a:cubicBezTo>
                    <a:pt x="142" y="524"/>
                    <a:pt x="140" y="525"/>
                    <a:pt x="138" y="527"/>
                  </a:cubicBezTo>
                  <a:cubicBezTo>
                    <a:pt x="137" y="528"/>
                    <a:pt x="138" y="530"/>
                    <a:pt x="137" y="530"/>
                  </a:cubicBezTo>
                  <a:cubicBezTo>
                    <a:pt x="133" y="530"/>
                    <a:pt x="128" y="531"/>
                    <a:pt x="125" y="529"/>
                  </a:cubicBezTo>
                  <a:cubicBezTo>
                    <a:pt x="123" y="528"/>
                    <a:pt x="126" y="524"/>
                    <a:pt x="125" y="523"/>
                  </a:cubicBezTo>
                  <a:cubicBezTo>
                    <a:pt x="123" y="521"/>
                    <a:pt x="119" y="519"/>
                    <a:pt x="118" y="521"/>
                  </a:cubicBezTo>
                  <a:cubicBezTo>
                    <a:pt x="108" y="537"/>
                    <a:pt x="136" y="523"/>
                    <a:pt x="115" y="537"/>
                  </a:cubicBezTo>
                  <a:cubicBezTo>
                    <a:pt x="113" y="539"/>
                    <a:pt x="110" y="540"/>
                    <a:pt x="107" y="539"/>
                  </a:cubicBezTo>
                  <a:cubicBezTo>
                    <a:pt x="104" y="539"/>
                    <a:pt x="105" y="534"/>
                    <a:pt x="103" y="533"/>
                  </a:cubicBezTo>
                  <a:cubicBezTo>
                    <a:pt x="102" y="533"/>
                    <a:pt x="85" y="535"/>
                    <a:pt x="85" y="536"/>
                  </a:cubicBezTo>
                  <a:cubicBezTo>
                    <a:pt x="87" y="543"/>
                    <a:pt x="93" y="550"/>
                    <a:pt x="99" y="555"/>
                  </a:cubicBezTo>
                  <a:cubicBezTo>
                    <a:pt x="101" y="556"/>
                    <a:pt x="106" y="549"/>
                    <a:pt x="107" y="556"/>
                  </a:cubicBezTo>
                  <a:cubicBezTo>
                    <a:pt x="107" y="557"/>
                    <a:pt x="104" y="558"/>
                    <a:pt x="105" y="558"/>
                  </a:cubicBezTo>
                  <a:cubicBezTo>
                    <a:pt x="107" y="560"/>
                    <a:pt x="112" y="558"/>
                    <a:pt x="113" y="561"/>
                  </a:cubicBezTo>
                  <a:cubicBezTo>
                    <a:pt x="114" y="563"/>
                    <a:pt x="108" y="564"/>
                    <a:pt x="108" y="566"/>
                  </a:cubicBezTo>
                  <a:cubicBezTo>
                    <a:pt x="107" y="569"/>
                    <a:pt x="110" y="570"/>
                    <a:pt x="110" y="572"/>
                  </a:cubicBezTo>
                  <a:cubicBezTo>
                    <a:pt x="112" y="578"/>
                    <a:pt x="115" y="583"/>
                    <a:pt x="116" y="588"/>
                  </a:cubicBezTo>
                  <a:cubicBezTo>
                    <a:pt x="118" y="604"/>
                    <a:pt x="115" y="599"/>
                    <a:pt x="110" y="609"/>
                  </a:cubicBezTo>
                  <a:cubicBezTo>
                    <a:pt x="109" y="612"/>
                    <a:pt x="108" y="616"/>
                    <a:pt x="106" y="620"/>
                  </a:cubicBezTo>
                  <a:cubicBezTo>
                    <a:pt x="104" y="624"/>
                    <a:pt x="97" y="619"/>
                    <a:pt x="92" y="619"/>
                  </a:cubicBezTo>
                  <a:cubicBezTo>
                    <a:pt x="91" y="619"/>
                    <a:pt x="90" y="621"/>
                    <a:pt x="88" y="621"/>
                  </a:cubicBezTo>
                  <a:cubicBezTo>
                    <a:pt x="86" y="620"/>
                    <a:pt x="85" y="617"/>
                    <a:pt x="83" y="616"/>
                  </a:cubicBezTo>
                  <a:cubicBezTo>
                    <a:pt x="79" y="616"/>
                    <a:pt x="76" y="617"/>
                    <a:pt x="72" y="617"/>
                  </a:cubicBezTo>
                  <a:cubicBezTo>
                    <a:pt x="63" y="615"/>
                    <a:pt x="54" y="611"/>
                    <a:pt x="45" y="609"/>
                  </a:cubicBezTo>
                  <a:cubicBezTo>
                    <a:pt x="44" y="609"/>
                    <a:pt x="45" y="610"/>
                    <a:pt x="44" y="610"/>
                  </a:cubicBezTo>
                  <a:cubicBezTo>
                    <a:pt x="41" y="608"/>
                    <a:pt x="40" y="603"/>
                    <a:pt x="36" y="603"/>
                  </a:cubicBezTo>
                  <a:cubicBezTo>
                    <a:pt x="4" y="605"/>
                    <a:pt x="25" y="612"/>
                    <a:pt x="23" y="624"/>
                  </a:cubicBezTo>
                  <a:cubicBezTo>
                    <a:pt x="22" y="632"/>
                    <a:pt x="19" y="640"/>
                    <a:pt x="17" y="648"/>
                  </a:cubicBezTo>
                  <a:cubicBezTo>
                    <a:pt x="17" y="648"/>
                    <a:pt x="18" y="649"/>
                    <a:pt x="18" y="649"/>
                  </a:cubicBezTo>
                  <a:cubicBezTo>
                    <a:pt x="16" y="655"/>
                    <a:pt x="10" y="664"/>
                    <a:pt x="6" y="669"/>
                  </a:cubicBezTo>
                  <a:cubicBezTo>
                    <a:pt x="6" y="669"/>
                    <a:pt x="4" y="668"/>
                    <a:pt x="4" y="669"/>
                  </a:cubicBezTo>
                  <a:cubicBezTo>
                    <a:pt x="2" y="672"/>
                    <a:pt x="0" y="675"/>
                    <a:pt x="0" y="679"/>
                  </a:cubicBezTo>
                  <a:cubicBezTo>
                    <a:pt x="2" y="693"/>
                    <a:pt x="7" y="702"/>
                    <a:pt x="20" y="709"/>
                  </a:cubicBezTo>
                  <a:cubicBezTo>
                    <a:pt x="22" y="710"/>
                    <a:pt x="25" y="707"/>
                    <a:pt x="27" y="709"/>
                  </a:cubicBezTo>
                  <a:cubicBezTo>
                    <a:pt x="29" y="711"/>
                    <a:pt x="28" y="715"/>
                    <a:pt x="30" y="718"/>
                  </a:cubicBezTo>
                  <a:cubicBezTo>
                    <a:pt x="33" y="723"/>
                    <a:pt x="38" y="726"/>
                    <a:pt x="41" y="730"/>
                  </a:cubicBezTo>
                  <a:cubicBezTo>
                    <a:pt x="41" y="730"/>
                    <a:pt x="41" y="730"/>
                    <a:pt x="41" y="730"/>
                  </a:cubicBezTo>
                  <a:cubicBezTo>
                    <a:pt x="54" y="729"/>
                    <a:pt x="67" y="727"/>
                    <a:pt x="80" y="726"/>
                  </a:cubicBezTo>
                  <a:cubicBezTo>
                    <a:pt x="81" y="726"/>
                    <a:pt x="82" y="729"/>
                    <a:pt x="83" y="728"/>
                  </a:cubicBezTo>
                  <a:cubicBezTo>
                    <a:pt x="86" y="726"/>
                    <a:pt x="87" y="720"/>
                    <a:pt x="90" y="718"/>
                  </a:cubicBezTo>
                  <a:cubicBezTo>
                    <a:pt x="94" y="716"/>
                    <a:pt x="99" y="719"/>
                    <a:pt x="102" y="716"/>
                  </a:cubicBezTo>
                  <a:cubicBezTo>
                    <a:pt x="105" y="715"/>
                    <a:pt x="102" y="710"/>
                    <a:pt x="104" y="708"/>
                  </a:cubicBezTo>
                  <a:cubicBezTo>
                    <a:pt x="106" y="705"/>
                    <a:pt x="111" y="704"/>
                    <a:pt x="113" y="701"/>
                  </a:cubicBezTo>
                  <a:cubicBezTo>
                    <a:pt x="113" y="701"/>
                    <a:pt x="111" y="687"/>
                    <a:pt x="111" y="687"/>
                  </a:cubicBezTo>
                  <a:cubicBezTo>
                    <a:pt x="111" y="684"/>
                    <a:pt x="114" y="682"/>
                    <a:pt x="116" y="680"/>
                  </a:cubicBezTo>
                  <a:cubicBezTo>
                    <a:pt x="123" y="671"/>
                    <a:pt x="126" y="666"/>
                    <a:pt x="136" y="662"/>
                  </a:cubicBezTo>
                  <a:cubicBezTo>
                    <a:pt x="146" y="659"/>
                    <a:pt x="144" y="667"/>
                    <a:pt x="155" y="655"/>
                  </a:cubicBezTo>
                  <a:cubicBezTo>
                    <a:pt x="157" y="652"/>
                    <a:pt x="158" y="648"/>
                    <a:pt x="159" y="644"/>
                  </a:cubicBezTo>
                  <a:cubicBezTo>
                    <a:pt x="159" y="640"/>
                    <a:pt x="155" y="635"/>
                    <a:pt x="158" y="633"/>
                  </a:cubicBezTo>
                  <a:cubicBezTo>
                    <a:pt x="165" y="628"/>
                    <a:pt x="174" y="628"/>
                    <a:pt x="182" y="627"/>
                  </a:cubicBezTo>
                  <a:cubicBezTo>
                    <a:pt x="183" y="627"/>
                    <a:pt x="181" y="630"/>
                    <a:pt x="181" y="631"/>
                  </a:cubicBezTo>
                  <a:cubicBezTo>
                    <a:pt x="182" y="632"/>
                    <a:pt x="184" y="632"/>
                    <a:pt x="185" y="633"/>
                  </a:cubicBezTo>
                  <a:cubicBezTo>
                    <a:pt x="188" y="634"/>
                    <a:pt x="191" y="637"/>
                    <a:pt x="194" y="636"/>
                  </a:cubicBezTo>
                  <a:cubicBezTo>
                    <a:pt x="200" y="634"/>
                    <a:pt x="204" y="629"/>
                    <a:pt x="209" y="626"/>
                  </a:cubicBezTo>
                  <a:cubicBezTo>
                    <a:pt x="212" y="624"/>
                    <a:pt x="215" y="625"/>
                    <a:pt x="218" y="623"/>
                  </a:cubicBezTo>
                  <a:cubicBezTo>
                    <a:pt x="221" y="621"/>
                    <a:pt x="222" y="615"/>
                    <a:pt x="226" y="615"/>
                  </a:cubicBezTo>
                  <a:cubicBezTo>
                    <a:pt x="239" y="614"/>
                    <a:pt x="244" y="625"/>
                    <a:pt x="246" y="635"/>
                  </a:cubicBezTo>
                  <a:cubicBezTo>
                    <a:pt x="247" y="636"/>
                    <a:pt x="245" y="638"/>
                    <a:pt x="246" y="640"/>
                  </a:cubicBezTo>
                  <a:cubicBezTo>
                    <a:pt x="248" y="643"/>
                    <a:pt x="250" y="646"/>
                    <a:pt x="253" y="648"/>
                  </a:cubicBezTo>
                  <a:cubicBezTo>
                    <a:pt x="255" y="650"/>
                    <a:pt x="258" y="649"/>
                    <a:pt x="259" y="650"/>
                  </a:cubicBezTo>
                  <a:cubicBezTo>
                    <a:pt x="261" y="651"/>
                    <a:pt x="261" y="653"/>
                    <a:pt x="262" y="654"/>
                  </a:cubicBezTo>
                  <a:cubicBezTo>
                    <a:pt x="266" y="658"/>
                    <a:pt x="272" y="660"/>
                    <a:pt x="275" y="665"/>
                  </a:cubicBezTo>
                  <a:cubicBezTo>
                    <a:pt x="276" y="665"/>
                    <a:pt x="276" y="667"/>
                    <a:pt x="277" y="667"/>
                  </a:cubicBezTo>
                  <a:cubicBezTo>
                    <a:pt x="280" y="668"/>
                    <a:pt x="283" y="665"/>
                    <a:pt x="285" y="667"/>
                  </a:cubicBezTo>
                  <a:cubicBezTo>
                    <a:pt x="288" y="668"/>
                    <a:pt x="287" y="672"/>
                    <a:pt x="290" y="674"/>
                  </a:cubicBezTo>
                  <a:cubicBezTo>
                    <a:pt x="292" y="676"/>
                    <a:pt x="296" y="674"/>
                    <a:pt x="299" y="676"/>
                  </a:cubicBezTo>
                  <a:cubicBezTo>
                    <a:pt x="302" y="678"/>
                    <a:pt x="302" y="683"/>
                    <a:pt x="305" y="686"/>
                  </a:cubicBezTo>
                  <a:cubicBezTo>
                    <a:pt x="307" y="687"/>
                    <a:pt x="309" y="684"/>
                    <a:pt x="310" y="685"/>
                  </a:cubicBezTo>
                  <a:cubicBezTo>
                    <a:pt x="314" y="691"/>
                    <a:pt x="317" y="697"/>
                    <a:pt x="318" y="703"/>
                  </a:cubicBezTo>
                  <a:cubicBezTo>
                    <a:pt x="319" y="707"/>
                    <a:pt x="308" y="716"/>
                    <a:pt x="311" y="719"/>
                  </a:cubicBezTo>
                  <a:cubicBezTo>
                    <a:pt x="318" y="724"/>
                    <a:pt x="321" y="715"/>
                    <a:pt x="323" y="711"/>
                  </a:cubicBezTo>
                  <a:cubicBezTo>
                    <a:pt x="324" y="709"/>
                    <a:pt x="322" y="706"/>
                    <a:pt x="323" y="705"/>
                  </a:cubicBezTo>
                  <a:cubicBezTo>
                    <a:pt x="325" y="703"/>
                    <a:pt x="329" y="703"/>
                    <a:pt x="330" y="701"/>
                  </a:cubicBezTo>
                  <a:cubicBezTo>
                    <a:pt x="337" y="690"/>
                    <a:pt x="316" y="698"/>
                    <a:pt x="322" y="684"/>
                  </a:cubicBezTo>
                  <a:cubicBezTo>
                    <a:pt x="325" y="675"/>
                    <a:pt x="329" y="674"/>
                    <a:pt x="337" y="680"/>
                  </a:cubicBezTo>
                  <a:cubicBezTo>
                    <a:pt x="339" y="681"/>
                    <a:pt x="338" y="684"/>
                    <a:pt x="340" y="685"/>
                  </a:cubicBezTo>
                  <a:cubicBezTo>
                    <a:pt x="342" y="687"/>
                    <a:pt x="348" y="689"/>
                    <a:pt x="345" y="681"/>
                  </a:cubicBezTo>
                  <a:cubicBezTo>
                    <a:pt x="340" y="668"/>
                    <a:pt x="323" y="669"/>
                    <a:pt x="313" y="662"/>
                  </a:cubicBezTo>
                  <a:cubicBezTo>
                    <a:pt x="305" y="658"/>
                    <a:pt x="296" y="652"/>
                    <a:pt x="290" y="645"/>
                  </a:cubicBezTo>
                  <a:cubicBezTo>
                    <a:pt x="286" y="641"/>
                    <a:pt x="287" y="632"/>
                    <a:pt x="283" y="629"/>
                  </a:cubicBezTo>
                  <a:cubicBezTo>
                    <a:pt x="278" y="626"/>
                    <a:pt x="264" y="620"/>
                    <a:pt x="266" y="611"/>
                  </a:cubicBezTo>
                  <a:cubicBezTo>
                    <a:pt x="269" y="603"/>
                    <a:pt x="275" y="598"/>
                    <a:pt x="281" y="593"/>
                  </a:cubicBezTo>
                  <a:cubicBezTo>
                    <a:pt x="282" y="592"/>
                    <a:pt x="282" y="595"/>
                    <a:pt x="283" y="596"/>
                  </a:cubicBezTo>
                  <a:cubicBezTo>
                    <a:pt x="286" y="598"/>
                    <a:pt x="290" y="598"/>
                    <a:pt x="293" y="600"/>
                  </a:cubicBezTo>
                  <a:cubicBezTo>
                    <a:pt x="296" y="603"/>
                    <a:pt x="296" y="608"/>
                    <a:pt x="298" y="612"/>
                  </a:cubicBezTo>
                  <a:cubicBezTo>
                    <a:pt x="300" y="614"/>
                    <a:pt x="304" y="614"/>
                    <a:pt x="305" y="617"/>
                  </a:cubicBezTo>
                  <a:cubicBezTo>
                    <a:pt x="305" y="618"/>
                    <a:pt x="300" y="617"/>
                    <a:pt x="300" y="618"/>
                  </a:cubicBezTo>
                  <a:cubicBezTo>
                    <a:pt x="310" y="639"/>
                    <a:pt x="327" y="621"/>
                    <a:pt x="332" y="638"/>
                  </a:cubicBezTo>
                  <a:cubicBezTo>
                    <a:pt x="333" y="641"/>
                    <a:pt x="321" y="635"/>
                    <a:pt x="324" y="636"/>
                  </a:cubicBezTo>
                  <a:cubicBezTo>
                    <a:pt x="330" y="639"/>
                    <a:pt x="337" y="640"/>
                    <a:pt x="344" y="643"/>
                  </a:cubicBezTo>
                  <a:cubicBezTo>
                    <a:pt x="345" y="643"/>
                    <a:pt x="343" y="644"/>
                    <a:pt x="343" y="645"/>
                  </a:cubicBezTo>
                  <a:cubicBezTo>
                    <a:pt x="347" y="655"/>
                    <a:pt x="353" y="665"/>
                    <a:pt x="357" y="675"/>
                  </a:cubicBezTo>
                  <a:cubicBezTo>
                    <a:pt x="357" y="676"/>
                    <a:pt x="354" y="675"/>
                    <a:pt x="354" y="676"/>
                  </a:cubicBezTo>
                  <a:cubicBezTo>
                    <a:pt x="356" y="678"/>
                    <a:pt x="360" y="679"/>
                    <a:pt x="362" y="681"/>
                  </a:cubicBezTo>
                  <a:cubicBezTo>
                    <a:pt x="363" y="683"/>
                    <a:pt x="363" y="685"/>
                    <a:pt x="365" y="687"/>
                  </a:cubicBezTo>
                  <a:cubicBezTo>
                    <a:pt x="366" y="689"/>
                    <a:pt x="368" y="691"/>
                    <a:pt x="370" y="693"/>
                  </a:cubicBezTo>
                  <a:cubicBezTo>
                    <a:pt x="371" y="695"/>
                    <a:pt x="373" y="698"/>
                    <a:pt x="375" y="700"/>
                  </a:cubicBezTo>
                  <a:cubicBezTo>
                    <a:pt x="378" y="703"/>
                    <a:pt x="381" y="706"/>
                    <a:pt x="385" y="707"/>
                  </a:cubicBezTo>
                  <a:cubicBezTo>
                    <a:pt x="389" y="708"/>
                    <a:pt x="393" y="707"/>
                    <a:pt x="396" y="705"/>
                  </a:cubicBezTo>
                  <a:cubicBezTo>
                    <a:pt x="397" y="705"/>
                    <a:pt x="395" y="703"/>
                    <a:pt x="396" y="703"/>
                  </a:cubicBezTo>
                  <a:cubicBezTo>
                    <a:pt x="400" y="704"/>
                    <a:pt x="404" y="704"/>
                    <a:pt x="407" y="707"/>
                  </a:cubicBezTo>
                  <a:cubicBezTo>
                    <a:pt x="408" y="708"/>
                    <a:pt x="405" y="711"/>
                    <a:pt x="403" y="711"/>
                  </a:cubicBezTo>
                  <a:cubicBezTo>
                    <a:pt x="397" y="711"/>
                    <a:pt x="382" y="697"/>
                    <a:pt x="381" y="715"/>
                  </a:cubicBezTo>
                  <a:cubicBezTo>
                    <a:pt x="381" y="718"/>
                    <a:pt x="387" y="718"/>
                    <a:pt x="389" y="721"/>
                  </a:cubicBezTo>
                  <a:cubicBezTo>
                    <a:pt x="390" y="724"/>
                    <a:pt x="388" y="729"/>
                    <a:pt x="390" y="731"/>
                  </a:cubicBezTo>
                  <a:cubicBezTo>
                    <a:pt x="392" y="732"/>
                    <a:pt x="394" y="726"/>
                    <a:pt x="396" y="727"/>
                  </a:cubicBezTo>
                  <a:cubicBezTo>
                    <a:pt x="398" y="728"/>
                    <a:pt x="397" y="734"/>
                    <a:pt x="400" y="735"/>
                  </a:cubicBezTo>
                  <a:cubicBezTo>
                    <a:pt x="402" y="736"/>
                    <a:pt x="401" y="730"/>
                    <a:pt x="403" y="729"/>
                  </a:cubicBezTo>
                  <a:cubicBezTo>
                    <a:pt x="406" y="729"/>
                    <a:pt x="407" y="735"/>
                    <a:pt x="410" y="734"/>
                  </a:cubicBezTo>
                  <a:cubicBezTo>
                    <a:pt x="412" y="734"/>
                    <a:pt x="409" y="731"/>
                    <a:pt x="408" y="729"/>
                  </a:cubicBezTo>
                  <a:cubicBezTo>
                    <a:pt x="406" y="725"/>
                    <a:pt x="403" y="722"/>
                    <a:pt x="402" y="717"/>
                  </a:cubicBezTo>
                  <a:cubicBezTo>
                    <a:pt x="401" y="713"/>
                    <a:pt x="409" y="707"/>
                    <a:pt x="411" y="708"/>
                  </a:cubicBezTo>
                  <a:cubicBezTo>
                    <a:pt x="414" y="708"/>
                    <a:pt x="415" y="715"/>
                    <a:pt x="418" y="713"/>
                  </a:cubicBezTo>
                  <a:cubicBezTo>
                    <a:pt x="420" y="712"/>
                    <a:pt x="419" y="707"/>
                    <a:pt x="417" y="705"/>
                  </a:cubicBezTo>
                  <a:cubicBezTo>
                    <a:pt x="416" y="703"/>
                    <a:pt x="407" y="698"/>
                    <a:pt x="403" y="698"/>
                  </a:cubicBezTo>
                  <a:cubicBezTo>
                    <a:pt x="401" y="697"/>
                    <a:pt x="396" y="699"/>
                    <a:pt x="397" y="697"/>
                  </a:cubicBezTo>
                  <a:cubicBezTo>
                    <a:pt x="398" y="693"/>
                    <a:pt x="406" y="694"/>
                    <a:pt x="406" y="690"/>
                  </a:cubicBezTo>
                  <a:cubicBezTo>
                    <a:pt x="408" y="680"/>
                    <a:pt x="398" y="684"/>
                    <a:pt x="395" y="678"/>
                  </a:cubicBezTo>
                  <a:cubicBezTo>
                    <a:pt x="394" y="676"/>
                    <a:pt x="392" y="672"/>
                    <a:pt x="394" y="671"/>
                  </a:cubicBezTo>
                  <a:cubicBezTo>
                    <a:pt x="400" y="669"/>
                    <a:pt x="408" y="680"/>
                    <a:pt x="412" y="677"/>
                  </a:cubicBezTo>
                  <a:cubicBezTo>
                    <a:pt x="414" y="675"/>
                    <a:pt x="408" y="672"/>
                    <a:pt x="410" y="670"/>
                  </a:cubicBezTo>
                  <a:cubicBezTo>
                    <a:pt x="411" y="668"/>
                    <a:pt x="418" y="675"/>
                    <a:pt x="417" y="673"/>
                  </a:cubicBezTo>
                  <a:cubicBezTo>
                    <a:pt x="415" y="669"/>
                    <a:pt x="409" y="668"/>
                    <a:pt x="407" y="665"/>
                  </a:cubicBezTo>
                  <a:cubicBezTo>
                    <a:pt x="406" y="663"/>
                    <a:pt x="410" y="665"/>
                    <a:pt x="412" y="664"/>
                  </a:cubicBezTo>
                  <a:cubicBezTo>
                    <a:pt x="414" y="663"/>
                    <a:pt x="417" y="662"/>
                    <a:pt x="420" y="661"/>
                  </a:cubicBezTo>
                  <a:cubicBezTo>
                    <a:pt x="421" y="660"/>
                    <a:pt x="422" y="657"/>
                    <a:pt x="423" y="657"/>
                  </a:cubicBezTo>
                  <a:cubicBezTo>
                    <a:pt x="427" y="657"/>
                    <a:pt x="431" y="658"/>
                    <a:pt x="434" y="660"/>
                  </a:cubicBezTo>
                  <a:cubicBezTo>
                    <a:pt x="437" y="663"/>
                    <a:pt x="434" y="669"/>
                    <a:pt x="438" y="671"/>
                  </a:cubicBezTo>
                  <a:cubicBezTo>
                    <a:pt x="441" y="672"/>
                    <a:pt x="441" y="666"/>
                    <a:pt x="443" y="663"/>
                  </a:cubicBezTo>
                  <a:cubicBezTo>
                    <a:pt x="445" y="661"/>
                    <a:pt x="447" y="660"/>
                    <a:pt x="449" y="658"/>
                  </a:cubicBezTo>
                  <a:cubicBezTo>
                    <a:pt x="450" y="657"/>
                    <a:pt x="449" y="654"/>
                    <a:pt x="451" y="653"/>
                  </a:cubicBezTo>
                  <a:cubicBezTo>
                    <a:pt x="455" y="651"/>
                    <a:pt x="461" y="652"/>
                    <a:pt x="466" y="651"/>
                  </a:cubicBezTo>
                  <a:cubicBezTo>
                    <a:pt x="466" y="650"/>
                    <a:pt x="468" y="650"/>
                    <a:pt x="467" y="649"/>
                  </a:cubicBezTo>
                  <a:cubicBezTo>
                    <a:pt x="464" y="647"/>
                    <a:pt x="460" y="646"/>
                    <a:pt x="457" y="643"/>
                  </a:cubicBezTo>
                  <a:cubicBezTo>
                    <a:pt x="455" y="641"/>
                    <a:pt x="455" y="638"/>
                    <a:pt x="453" y="636"/>
                  </a:cubicBezTo>
                  <a:cubicBezTo>
                    <a:pt x="451" y="633"/>
                    <a:pt x="446" y="633"/>
                    <a:pt x="445" y="629"/>
                  </a:cubicBezTo>
                  <a:cubicBezTo>
                    <a:pt x="444" y="625"/>
                    <a:pt x="447" y="621"/>
                    <a:pt x="448" y="617"/>
                  </a:cubicBezTo>
                  <a:cubicBezTo>
                    <a:pt x="450" y="609"/>
                    <a:pt x="451" y="602"/>
                    <a:pt x="453" y="594"/>
                  </a:cubicBezTo>
                  <a:cubicBezTo>
                    <a:pt x="453" y="592"/>
                    <a:pt x="452" y="589"/>
                    <a:pt x="453" y="587"/>
                  </a:cubicBezTo>
                  <a:cubicBezTo>
                    <a:pt x="454" y="585"/>
                    <a:pt x="458" y="584"/>
                    <a:pt x="460" y="582"/>
                  </a:cubicBezTo>
                  <a:cubicBezTo>
                    <a:pt x="460" y="582"/>
                    <a:pt x="463" y="574"/>
                    <a:pt x="464" y="570"/>
                  </a:cubicBezTo>
                  <a:cubicBezTo>
                    <a:pt x="465" y="566"/>
                    <a:pt x="465" y="562"/>
                    <a:pt x="466" y="558"/>
                  </a:cubicBezTo>
                  <a:cubicBezTo>
                    <a:pt x="468" y="556"/>
                    <a:pt x="470" y="554"/>
                    <a:pt x="472" y="553"/>
                  </a:cubicBezTo>
                  <a:cubicBezTo>
                    <a:pt x="474" y="552"/>
                    <a:pt x="477" y="556"/>
                    <a:pt x="477" y="554"/>
                  </a:cubicBezTo>
                  <a:cubicBezTo>
                    <a:pt x="478" y="551"/>
                    <a:pt x="471" y="543"/>
                    <a:pt x="473" y="545"/>
                  </a:cubicBezTo>
                  <a:cubicBezTo>
                    <a:pt x="476" y="549"/>
                    <a:pt x="478" y="553"/>
                    <a:pt x="480" y="558"/>
                  </a:cubicBezTo>
                  <a:cubicBezTo>
                    <a:pt x="480" y="559"/>
                    <a:pt x="477" y="560"/>
                    <a:pt x="478" y="560"/>
                  </a:cubicBezTo>
                  <a:cubicBezTo>
                    <a:pt x="482" y="563"/>
                    <a:pt x="491" y="561"/>
                    <a:pt x="495" y="560"/>
                  </a:cubicBezTo>
                  <a:cubicBezTo>
                    <a:pt x="496" y="559"/>
                    <a:pt x="496" y="558"/>
                    <a:pt x="496" y="558"/>
                  </a:cubicBezTo>
                  <a:cubicBezTo>
                    <a:pt x="498" y="558"/>
                    <a:pt x="499" y="559"/>
                    <a:pt x="499" y="561"/>
                  </a:cubicBezTo>
                  <a:cubicBezTo>
                    <a:pt x="498" y="563"/>
                    <a:pt x="485" y="568"/>
                    <a:pt x="488" y="572"/>
                  </a:cubicBezTo>
                  <a:cubicBezTo>
                    <a:pt x="491" y="575"/>
                    <a:pt x="497" y="571"/>
                    <a:pt x="501" y="574"/>
                  </a:cubicBezTo>
                  <a:cubicBezTo>
                    <a:pt x="502" y="576"/>
                    <a:pt x="498" y="587"/>
                    <a:pt x="504" y="584"/>
                  </a:cubicBezTo>
                  <a:cubicBezTo>
                    <a:pt x="507" y="583"/>
                    <a:pt x="509" y="579"/>
                    <a:pt x="511" y="577"/>
                  </a:cubicBezTo>
                  <a:cubicBezTo>
                    <a:pt x="513" y="576"/>
                    <a:pt x="516" y="576"/>
                    <a:pt x="517" y="575"/>
                  </a:cubicBezTo>
                  <a:cubicBezTo>
                    <a:pt x="519" y="573"/>
                    <a:pt x="518" y="570"/>
                    <a:pt x="520" y="568"/>
                  </a:cubicBezTo>
                  <a:cubicBezTo>
                    <a:pt x="522" y="567"/>
                    <a:pt x="531" y="569"/>
                    <a:pt x="529" y="567"/>
                  </a:cubicBezTo>
                  <a:cubicBezTo>
                    <a:pt x="526" y="564"/>
                    <a:pt x="520" y="566"/>
                    <a:pt x="516" y="564"/>
                  </a:cubicBezTo>
                  <a:cubicBezTo>
                    <a:pt x="514" y="564"/>
                    <a:pt x="507" y="556"/>
                    <a:pt x="508" y="554"/>
                  </a:cubicBezTo>
                  <a:cubicBezTo>
                    <a:pt x="515" y="538"/>
                    <a:pt x="514" y="550"/>
                    <a:pt x="525" y="542"/>
                  </a:cubicBezTo>
                  <a:cubicBezTo>
                    <a:pt x="526" y="541"/>
                    <a:pt x="525" y="539"/>
                    <a:pt x="526" y="538"/>
                  </a:cubicBezTo>
                  <a:cubicBezTo>
                    <a:pt x="529" y="535"/>
                    <a:pt x="532" y="532"/>
                    <a:pt x="536" y="530"/>
                  </a:cubicBezTo>
                  <a:cubicBezTo>
                    <a:pt x="539" y="529"/>
                    <a:pt x="543" y="525"/>
                    <a:pt x="546" y="527"/>
                  </a:cubicBezTo>
                  <a:cubicBezTo>
                    <a:pt x="554" y="535"/>
                    <a:pt x="534" y="538"/>
                    <a:pt x="533" y="539"/>
                  </a:cubicBezTo>
                  <a:cubicBezTo>
                    <a:pt x="528" y="545"/>
                    <a:pt x="542" y="539"/>
                    <a:pt x="544" y="546"/>
                  </a:cubicBezTo>
                  <a:cubicBezTo>
                    <a:pt x="545" y="548"/>
                    <a:pt x="539" y="546"/>
                    <a:pt x="539" y="548"/>
                  </a:cubicBezTo>
                  <a:cubicBezTo>
                    <a:pt x="537" y="551"/>
                    <a:pt x="542" y="556"/>
                    <a:pt x="541" y="559"/>
                  </a:cubicBezTo>
                  <a:cubicBezTo>
                    <a:pt x="539" y="563"/>
                    <a:pt x="528" y="561"/>
                    <a:pt x="530" y="564"/>
                  </a:cubicBezTo>
                  <a:cubicBezTo>
                    <a:pt x="534" y="570"/>
                    <a:pt x="543" y="570"/>
                    <a:pt x="550" y="572"/>
                  </a:cubicBezTo>
                  <a:cubicBezTo>
                    <a:pt x="552" y="572"/>
                    <a:pt x="554" y="571"/>
                    <a:pt x="556" y="572"/>
                  </a:cubicBezTo>
                  <a:cubicBezTo>
                    <a:pt x="561" y="573"/>
                    <a:pt x="565" y="578"/>
                    <a:pt x="570" y="579"/>
                  </a:cubicBezTo>
                  <a:cubicBezTo>
                    <a:pt x="583" y="583"/>
                    <a:pt x="591" y="583"/>
                    <a:pt x="597" y="597"/>
                  </a:cubicBezTo>
                  <a:cubicBezTo>
                    <a:pt x="598" y="599"/>
                    <a:pt x="597" y="602"/>
                    <a:pt x="596" y="603"/>
                  </a:cubicBezTo>
                  <a:cubicBezTo>
                    <a:pt x="593" y="608"/>
                    <a:pt x="591" y="614"/>
                    <a:pt x="586" y="617"/>
                  </a:cubicBezTo>
                  <a:cubicBezTo>
                    <a:pt x="584" y="619"/>
                    <a:pt x="581" y="617"/>
                    <a:pt x="578" y="617"/>
                  </a:cubicBezTo>
                  <a:cubicBezTo>
                    <a:pt x="566" y="617"/>
                    <a:pt x="553" y="618"/>
                    <a:pt x="541" y="619"/>
                  </a:cubicBezTo>
                  <a:cubicBezTo>
                    <a:pt x="538" y="620"/>
                    <a:pt x="536" y="622"/>
                    <a:pt x="533" y="621"/>
                  </a:cubicBezTo>
                  <a:cubicBezTo>
                    <a:pt x="531" y="621"/>
                    <a:pt x="530" y="616"/>
                    <a:pt x="528" y="616"/>
                  </a:cubicBezTo>
                  <a:cubicBezTo>
                    <a:pt x="524" y="616"/>
                    <a:pt x="520" y="620"/>
                    <a:pt x="516" y="621"/>
                  </a:cubicBezTo>
                  <a:cubicBezTo>
                    <a:pt x="515" y="622"/>
                    <a:pt x="513" y="622"/>
                    <a:pt x="511" y="622"/>
                  </a:cubicBezTo>
                  <a:cubicBezTo>
                    <a:pt x="503" y="626"/>
                    <a:pt x="501" y="634"/>
                    <a:pt x="493" y="638"/>
                  </a:cubicBezTo>
                  <a:cubicBezTo>
                    <a:pt x="489" y="641"/>
                    <a:pt x="484" y="643"/>
                    <a:pt x="479" y="645"/>
                  </a:cubicBezTo>
                  <a:cubicBezTo>
                    <a:pt x="478" y="645"/>
                    <a:pt x="475" y="644"/>
                    <a:pt x="474" y="645"/>
                  </a:cubicBezTo>
                  <a:cubicBezTo>
                    <a:pt x="471" y="648"/>
                    <a:pt x="470" y="654"/>
                    <a:pt x="467" y="658"/>
                  </a:cubicBezTo>
                  <a:cubicBezTo>
                    <a:pt x="463" y="661"/>
                    <a:pt x="458" y="663"/>
                    <a:pt x="453" y="664"/>
                  </a:cubicBezTo>
                  <a:cubicBezTo>
                    <a:pt x="448" y="665"/>
                    <a:pt x="437" y="660"/>
                    <a:pt x="438" y="672"/>
                  </a:cubicBezTo>
                  <a:cubicBezTo>
                    <a:pt x="440" y="696"/>
                    <a:pt x="447" y="672"/>
                    <a:pt x="452" y="688"/>
                  </a:cubicBezTo>
                  <a:cubicBezTo>
                    <a:pt x="452" y="689"/>
                    <a:pt x="447" y="690"/>
                    <a:pt x="448" y="692"/>
                  </a:cubicBezTo>
                  <a:cubicBezTo>
                    <a:pt x="449" y="694"/>
                    <a:pt x="455" y="692"/>
                    <a:pt x="454" y="694"/>
                  </a:cubicBezTo>
                  <a:cubicBezTo>
                    <a:pt x="452" y="697"/>
                    <a:pt x="442" y="695"/>
                    <a:pt x="443" y="699"/>
                  </a:cubicBezTo>
                  <a:cubicBezTo>
                    <a:pt x="445" y="703"/>
                    <a:pt x="453" y="699"/>
                    <a:pt x="457" y="702"/>
                  </a:cubicBezTo>
                  <a:cubicBezTo>
                    <a:pt x="458" y="703"/>
                    <a:pt x="453" y="706"/>
                    <a:pt x="454" y="707"/>
                  </a:cubicBezTo>
                  <a:cubicBezTo>
                    <a:pt x="458" y="711"/>
                    <a:pt x="464" y="712"/>
                    <a:pt x="469" y="714"/>
                  </a:cubicBezTo>
                  <a:cubicBezTo>
                    <a:pt x="470" y="715"/>
                    <a:pt x="473" y="713"/>
                    <a:pt x="472" y="714"/>
                  </a:cubicBezTo>
                  <a:cubicBezTo>
                    <a:pt x="469" y="717"/>
                    <a:pt x="462" y="717"/>
                    <a:pt x="461" y="722"/>
                  </a:cubicBezTo>
                  <a:cubicBezTo>
                    <a:pt x="460" y="724"/>
                    <a:pt x="467" y="723"/>
                    <a:pt x="469" y="722"/>
                  </a:cubicBezTo>
                  <a:cubicBezTo>
                    <a:pt x="472" y="721"/>
                    <a:pt x="471" y="716"/>
                    <a:pt x="474" y="716"/>
                  </a:cubicBezTo>
                  <a:cubicBezTo>
                    <a:pt x="522" y="716"/>
                    <a:pt x="452" y="726"/>
                    <a:pt x="491" y="725"/>
                  </a:cubicBezTo>
                  <a:cubicBezTo>
                    <a:pt x="509" y="724"/>
                    <a:pt x="491" y="709"/>
                    <a:pt x="505" y="709"/>
                  </a:cubicBezTo>
                  <a:cubicBezTo>
                    <a:pt x="509" y="710"/>
                    <a:pt x="513" y="710"/>
                    <a:pt x="517" y="711"/>
                  </a:cubicBezTo>
                  <a:cubicBezTo>
                    <a:pt x="520" y="713"/>
                    <a:pt x="522" y="719"/>
                    <a:pt x="528" y="717"/>
                  </a:cubicBezTo>
                  <a:cubicBezTo>
                    <a:pt x="562" y="703"/>
                    <a:pt x="519" y="717"/>
                    <a:pt x="546" y="699"/>
                  </a:cubicBezTo>
                  <a:cubicBezTo>
                    <a:pt x="549" y="697"/>
                    <a:pt x="552" y="702"/>
                    <a:pt x="555" y="701"/>
                  </a:cubicBezTo>
                  <a:cubicBezTo>
                    <a:pt x="558" y="699"/>
                    <a:pt x="557" y="691"/>
                    <a:pt x="561" y="692"/>
                  </a:cubicBezTo>
                  <a:cubicBezTo>
                    <a:pt x="564" y="693"/>
                    <a:pt x="560" y="699"/>
                    <a:pt x="560" y="703"/>
                  </a:cubicBezTo>
                  <a:cubicBezTo>
                    <a:pt x="561" y="706"/>
                    <a:pt x="561" y="710"/>
                    <a:pt x="562" y="714"/>
                  </a:cubicBezTo>
                  <a:cubicBezTo>
                    <a:pt x="563" y="715"/>
                    <a:pt x="565" y="715"/>
                    <a:pt x="565" y="716"/>
                  </a:cubicBezTo>
                  <a:cubicBezTo>
                    <a:pt x="573" y="733"/>
                    <a:pt x="566" y="744"/>
                    <a:pt x="563" y="765"/>
                  </a:cubicBezTo>
                  <a:cubicBezTo>
                    <a:pt x="563" y="770"/>
                    <a:pt x="564" y="782"/>
                    <a:pt x="559" y="784"/>
                  </a:cubicBezTo>
                  <a:cubicBezTo>
                    <a:pt x="550" y="789"/>
                    <a:pt x="540" y="788"/>
                    <a:pt x="530" y="7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62"/>
            <p:cNvSpPr>
              <a:spLocks/>
            </p:cNvSpPr>
            <p:nvPr/>
          </p:nvSpPr>
          <p:spPr bwMode="auto">
            <a:xfrm>
              <a:off x="611" y="2121"/>
              <a:ext cx="243" cy="632"/>
            </a:xfrm>
            <a:custGeom>
              <a:avLst/>
              <a:gdLst>
                <a:gd name="T0" fmla="*/ 159 w 162"/>
                <a:gd name="T1" fmla="*/ 417 h 421"/>
                <a:gd name="T2" fmla="*/ 40 w 162"/>
                <a:gd name="T3" fmla="*/ 204 h 421"/>
                <a:gd name="T4" fmla="*/ 17 w 162"/>
                <a:gd name="T5" fmla="*/ 117 h 421"/>
                <a:gd name="T6" fmla="*/ 11 w 162"/>
                <a:gd name="T7" fmla="*/ 83 h 421"/>
                <a:gd name="T8" fmla="*/ 10 w 162"/>
                <a:gd name="T9" fmla="*/ 0 h 421"/>
                <a:gd name="T10" fmla="*/ 9 w 162"/>
                <a:gd name="T11" fmla="*/ 2 h 421"/>
                <a:gd name="T12" fmla="*/ 18 w 162"/>
                <a:gd name="T13" fmla="*/ 112 h 421"/>
                <a:gd name="T14" fmla="*/ 18 w 162"/>
                <a:gd name="T15" fmla="*/ 109 h 421"/>
                <a:gd name="T16" fmla="*/ 32 w 162"/>
                <a:gd name="T17" fmla="*/ 161 h 421"/>
                <a:gd name="T18" fmla="*/ 39 w 162"/>
                <a:gd name="T19" fmla="*/ 188 h 421"/>
                <a:gd name="T20" fmla="*/ 44 w 162"/>
                <a:gd name="T21" fmla="*/ 203 h 421"/>
                <a:gd name="T22" fmla="*/ 41 w 162"/>
                <a:gd name="T23" fmla="*/ 205 h 421"/>
                <a:gd name="T24" fmla="*/ 53 w 162"/>
                <a:gd name="T25" fmla="*/ 233 h 421"/>
                <a:gd name="T26" fmla="*/ 54 w 162"/>
                <a:gd name="T27" fmla="*/ 239 h 421"/>
                <a:gd name="T28" fmla="*/ 61 w 162"/>
                <a:gd name="T29" fmla="*/ 245 h 421"/>
                <a:gd name="T30" fmla="*/ 65 w 162"/>
                <a:gd name="T31" fmla="*/ 254 h 421"/>
                <a:gd name="T32" fmla="*/ 74 w 162"/>
                <a:gd name="T33" fmla="*/ 272 h 421"/>
                <a:gd name="T34" fmla="*/ 78 w 162"/>
                <a:gd name="T35" fmla="*/ 284 h 421"/>
                <a:gd name="T36" fmla="*/ 82 w 162"/>
                <a:gd name="T37" fmla="*/ 287 h 421"/>
                <a:gd name="T38" fmla="*/ 90 w 162"/>
                <a:gd name="T39" fmla="*/ 300 h 421"/>
                <a:gd name="T40" fmla="*/ 103 w 162"/>
                <a:gd name="T41" fmla="*/ 318 h 421"/>
                <a:gd name="T42" fmla="*/ 128 w 162"/>
                <a:gd name="T43" fmla="*/ 357 h 421"/>
                <a:gd name="T44" fmla="*/ 141 w 162"/>
                <a:gd name="T45" fmla="*/ 372 h 421"/>
                <a:gd name="T46" fmla="*/ 156 w 162"/>
                <a:gd name="T47" fmla="*/ 400 h 421"/>
                <a:gd name="T48" fmla="*/ 147 w 162"/>
                <a:gd name="T49" fmla="*/ 401 h 421"/>
                <a:gd name="T50" fmla="*/ 151 w 162"/>
                <a:gd name="T51" fmla="*/ 407 h 421"/>
                <a:gd name="T52" fmla="*/ 150 w 162"/>
                <a:gd name="T53" fmla="*/ 406 h 421"/>
                <a:gd name="T54" fmla="*/ 162 w 162"/>
                <a:gd name="T55" fmla="*/ 421 h 421"/>
                <a:gd name="T56" fmla="*/ 159 w 162"/>
                <a:gd name="T57" fmla="*/ 417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2" h="421">
                  <a:moveTo>
                    <a:pt x="159" y="417"/>
                  </a:moveTo>
                  <a:cubicBezTo>
                    <a:pt x="108" y="354"/>
                    <a:pt x="67" y="282"/>
                    <a:pt x="40" y="204"/>
                  </a:cubicBezTo>
                  <a:cubicBezTo>
                    <a:pt x="31" y="175"/>
                    <a:pt x="23" y="146"/>
                    <a:pt x="17" y="117"/>
                  </a:cubicBezTo>
                  <a:cubicBezTo>
                    <a:pt x="15" y="106"/>
                    <a:pt x="12" y="95"/>
                    <a:pt x="11" y="83"/>
                  </a:cubicBezTo>
                  <a:cubicBezTo>
                    <a:pt x="11" y="56"/>
                    <a:pt x="10" y="28"/>
                    <a:pt x="10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1" y="22"/>
                    <a:pt x="0" y="30"/>
                    <a:pt x="18" y="112"/>
                  </a:cubicBezTo>
                  <a:cubicBezTo>
                    <a:pt x="18" y="112"/>
                    <a:pt x="17" y="109"/>
                    <a:pt x="18" y="109"/>
                  </a:cubicBezTo>
                  <a:cubicBezTo>
                    <a:pt x="22" y="123"/>
                    <a:pt x="29" y="148"/>
                    <a:pt x="32" y="161"/>
                  </a:cubicBezTo>
                  <a:cubicBezTo>
                    <a:pt x="34" y="170"/>
                    <a:pt x="36" y="179"/>
                    <a:pt x="39" y="188"/>
                  </a:cubicBezTo>
                  <a:cubicBezTo>
                    <a:pt x="40" y="193"/>
                    <a:pt x="45" y="198"/>
                    <a:pt x="44" y="203"/>
                  </a:cubicBezTo>
                  <a:cubicBezTo>
                    <a:pt x="43" y="204"/>
                    <a:pt x="41" y="204"/>
                    <a:pt x="41" y="205"/>
                  </a:cubicBezTo>
                  <a:cubicBezTo>
                    <a:pt x="41" y="208"/>
                    <a:pt x="51" y="229"/>
                    <a:pt x="53" y="233"/>
                  </a:cubicBezTo>
                  <a:cubicBezTo>
                    <a:pt x="54" y="235"/>
                    <a:pt x="53" y="237"/>
                    <a:pt x="54" y="239"/>
                  </a:cubicBezTo>
                  <a:cubicBezTo>
                    <a:pt x="56" y="241"/>
                    <a:pt x="59" y="243"/>
                    <a:pt x="61" y="245"/>
                  </a:cubicBezTo>
                  <a:cubicBezTo>
                    <a:pt x="63" y="247"/>
                    <a:pt x="63" y="251"/>
                    <a:pt x="65" y="254"/>
                  </a:cubicBezTo>
                  <a:cubicBezTo>
                    <a:pt x="68" y="260"/>
                    <a:pt x="71" y="266"/>
                    <a:pt x="74" y="272"/>
                  </a:cubicBezTo>
                  <a:cubicBezTo>
                    <a:pt x="76" y="276"/>
                    <a:pt x="76" y="280"/>
                    <a:pt x="78" y="284"/>
                  </a:cubicBezTo>
                  <a:cubicBezTo>
                    <a:pt x="78" y="286"/>
                    <a:pt x="81" y="286"/>
                    <a:pt x="82" y="287"/>
                  </a:cubicBezTo>
                  <a:cubicBezTo>
                    <a:pt x="85" y="291"/>
                    <a:pt x="87" y="296"/>
                    <a:pt x="90" y="300"/>
                  </a:cubicBezTo>
                  <a:cubicBezTo>
                    <a:pt x="94" y="306"/>
                    <a:pt x="99" y="312"/>
                    <a:pt x="103" y="318"/>
                  </a:cubicBezTo>
                  <a:cubicBezTo>
                    <a:pt x="113" y="330"/>
                    <a:pt x="119" y="344"/>
                    <a:pt x="128" y="357"/>
                  </a:cubicBezTo>
                  <a:cubicBezTo>
                    <a:pt x="142" y="376"/>
                    <a:pt x="122" y="346"/>
                    <a:pt x="141" y="372"/>
                  </a:cubicBezTo>
                  <a:cubicBezTo>
                    <a:pt x="144" y="376"/>
                    <a:pt x="156" y="396"/>
                    <a:pt x="156" y="400"/>
                  </a:cubicBezTo>
                  <a:cubicBezTo>
                    <a:pt x="155" y="418"/>
                    <a:pt x="148" y="400"/>
                    <a:pt x="147" y="401"/>
                  </a:cubicBezTo>
                  <a:cubicBezTo>
                    <a:pt x="144" y="402"/>
                    <a:pt x="149" y="405"/>
                    <a:pt x="151" y="407"/>
                  </a:cubicBezTo>
                  <a:cubicBezTo>
                    <a:pt x="151" y="407"/>
                    <a:pt x="149" y="405"/>
                    <a:pt x="150" y="406"/>
                  </a:cubicBezTo>
                  <a:cubicBezTo>
                    <a:pt x="154" y="411"/>
                    <a:pt x="158" y="416"/>
                    <a:pt x="162" y="421"/>
                  </a:cubicBezTo>
                  <a:lnTo>
                    <a:pt x="159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63"/>
            <p:cNvSpPr>
              <a:spLocks/>
            </p:cNvSpPr>
            <p:nvPr/>
          </p:nvSpPr>
          <p:spPr bwMode="auto">
            <a:xfrm>
              <a:off x="1674" y="1267"/>
              <a:ext cx="26" cy="24"/>
            </a:xfrm>
            <a:custGeom>
              <a:avLst/>
              <a:gdLst>
                <a:gd name="T0" fmla="*/ 17 w 17"/>
                <a:gd name="T1" fmla="*/ 0 h 16"/>
                <a:gd name="T2" fmla="*/ 0 w 17"/>
                <a:gd name="T3" fmla="*/ 4 h 16"/>
                <a:gd name="T4" fmla="*/ 5 w 17"/>
                <a:gd name="T5" fmla="*/ 3 h 16"/>
                <a:gd name="T6" fmla="*/ 17 w 17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6">
                  <a:moveTo>
                    <a:pt x="17" y="0"/>
                  </a:moveTo>
                  <a:cubicBezTo>
                    <a:pt x="14" y="2"/>
                    <a:pt x="4" y="16"/>
                    <a:pt x="0" y="4"/>
                  </a:cubicBezTo>
                  <a:cubicBezTo>
                    <a:pt x="0" y="2"/>
                    <a:pt x="3" y="4"/>
                    <a:pt x="5" y="3"/>
                  </a:cubicBezTo>
                  <a:cubicBezTo>
                    <a:pt x="9" y="3"/>
                    <a:pt x="17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64"/>
            <p:cNvSpPr>
              <a:spLocks/>
            </p:cNvSpPr>
            <p:nvPr/>
          </p:nvSpPr>
          <p:spPr bwMode="auto">
            <a:xfrm>
              <a:off x="1403" y="1151"/>
              <a:ext cx="67" cy="21"/>
            </a:xfrm>
            <a:custGeom>
              <a:avLst/>
              <a:gdLst>
                <a:gd name="T0" fmla="*/ 45 w 45"/>
                <a:gd name="T1" fmla="*/ 2 h 14"/>
                <a:gd name="T2" fmla="*/ 28 w 45"/>
                <a:gd name="T3" fmla="*/ 9 h 14"/>
                <a:gd name="T4" fmla="*/ 32 w 45"/>
                <a:gd name="T5" fmla="*/ 9 h 14"/>
                <a:gd name="T6" fmla="*/ 15 w 45"/>
                <a:gd name="T7" fmla="*/ 14 h 14"/>
                <a:gd name="T8" fmla="*/ 8 w 45"/>
                <a:gd name="T9" fmla="*/ 12 h 14"/>
                <a:gd name="T10" fmla="*/ 2 w 45"/>
                <a:gd name="T11" fmla="*/ 11 h 14"/>
                <a:gd name="T12" fmla="*/ 45 w 45"/>
                <a:gd name="T1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4">
                  <a:moveTo>
                    <a:pt x="45" y="2"/>
                  </a:moveTo>
                  <a:cubicBezTo>
                    <a:pt x="39" y="4"/>
                    <a:pt x="33" y="6"/>
                    <a:pt x="28" y="9"/>
                  </a:cubicBezTo>
                  <a:cubicBezTo>
                    <a:pt x="27" y="9"/>
                    <a:pt x="33" y="9"/>
                    <a:pt x="32" y="9"/>
                  </a:cubicBezTo>
                  <a:cubicBezTo>
                    <a:pt x="26" y="11"/>
                    <a:pt x="21" y="13"/>
                    <a:pt x="15" y="14"/>
                  </a:cubicBezTo>
                  <a:cubicBezTo>
                    <a:pt x="13" y="14"/>
                    <a:pt x="10" y="12"/>
                    <a:pt x="8" y="12"/>
                  </a:cubicBezTo>
                  <a:cubicBezTo>
                    <a:pt x="6" y="11"/>
                    <a:pt x="0" y="13"/>
                    <a:pt x="2" y="11"/>
                  </a:cubicBezTo>
                  <a:cubicBezTo>
                    <a:pt x="14" y="0"/>
                    <a:pt x="30" y="2"/>
                    <a:pt x="4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65"/>
            <p:cNvSpPr>
              <a:spLocks/>
            </p:cNvSpPr>
            <p:nvPr/>
          </p:nvSpPr>
          <p:spPr bwMode="auto">
            <a:xfrm>
              <a:off x="1359" y="1157"/>
              <a:ext cx="132" cy="51"/>
            </a:xfrm>
            <a:custGeom>
              <a:avLst/>
              <a:gdLst>
                <a:gd name="T0" fmla="*/ 87 w 88"/>
                <a:gd name="T1" fmla="*/ 12 h 34"/>
                <a:gd name="T2" fmla="*/ 79 w 88"/>
                <a:gd name="T3" fmla="*/ 24 h 34"/>
                <a:gd name="T4" fmla="*/ 43 w 88"/>
                <a:gd name="T5" fmla="*/ 17 h 34"/>
                <a:gd name="T6" fmla="*/ 24 w 88"/>
                <a:gd name="T7" fmla="*/ 24 h 34"/>
                <a:gd name="T8" fmla="*/ 21 w 88"/>
                <a:gd name="T9" fmla="*/ 17 h 34"/>
                <a:gd name="T10" fmla="*/ 0 w 88"/>
                <a:gd name="T11" fmla="*/ 22 h 34"/>
                <a:gd name="T12" fmla="*/ 4 w 88"/>
                <a:gd name="T13" fmla="*/ 22 h 34"/>
                <a:gd name="T14" fmla="*/ 10 w 88"/>
                <a:gd name="T15" fmla="*/ 18 h 34"/>
                <a:gd name="T16" fmla="*/ 11 w 88"/>
                <a:gd name="T17" fmla="*/ 9 h 34"/>
                <a:gd name="T18" fmla="*/ 17 w 88"/>
                <a:gd name="T19" fmla="*/ 10 h 34"/>
                <a:gd name="T20" fmla="*/ 27 w 88"/>
                <a:gd name="T21" fmla="*/ 9 h 34"/>
                <a:gd name="T22" fmla="*/ 17 w 88"/>
                <a:gd name="T23" fmla="*/ 16 h 34"/>
                <a:gd name="T24" fmla="*/ 27 w 88"/>
                <a:gd name="T25" fmla="*/ 15 h 34"/>
                <a:gd name="T26" fmla="*/ 35 w 88"/>
                <a:gd name="T27" fmla="*/ 11 h 34"/>
                <a:gd name="T28" fmla="*/ 38 w 88"/>
                <a:gd name="T29" fmla="*/ 9 h 34"/>
                <a:gd name="T30" fmla="*/ 51 w 88"/>
                <a:gd name="T31" fmla="*/ 7 h 34"/>
                <a:gd name="T32" fmla="*/ 59 w 88"/>
                <a:gd name="T33" fmla="*/ 6 h 34"/>
                <a:gd name="T34" fmla="*/ 47 w 88"/>
                <a:gd name="T35" fmla="*/ 13 h 34"/>
                <a:gd name="T36" fmla="*/ 63 w 88"/>
                <a:gd name="T37" fmla="*/ 6 h 34"/>
                <a:gd name="T38" fmla="*/ 71 w 88"/>
                <a:gd name="T39" fmla="*/ 7 h 34"/>
                <a:gd name="T40" fmla="*/ 79 w 88"/>
                <a:gd name="T41" fmla="*/ 0 h 34"/>
                <a:gd name="T42" fmla="*/ 88 w 88"/>
                <a:gd name="T43" fmla="*/ 5 h 34"/>
                <a:gd name="T44" fmla="*/ 78 w 88"/>
                <a:gd name="T45" fmla="*/ 11 h 34"/>
                <a:gd name="T46" fmla="*/ 87 w 88"/>
                <a:gd name="T4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8" h="34">
                  <a:moveTo>
                    <a:pt x="87" y="12"/>
                  </a:moveTo>
                  <a:cubicBezTo>
                    <a:pt x="84" y="16"/>
                    <a:pt x="84" y="23"/>
                    <a:pt x="79" y="24"/>
                  </a:cubicBezTo>
                  <a:cubicBezTo>
                    <a:pt x="67" y="25"/>
                    <a:pt x="55" y="19"/>
                    <a:pt x="43" y="17"/>
                  </a:cubicBezTo>
                  <a:cubicBezTo>
                    <a:pt x="30" y="15"/>
                    <a:pt x="58" y="24"/>
                    <a:pt x="24" y="24"/>
                  </a:cubicBezTo>
                  <a:cubicBezTo>
                    <a:pt x="22" y="24"/>
                    <a:pt x="24" y="18"/>
                    <a:pt x="21" y="17"/>
                  </a:cubicBezTo>
                  <a:cubicBezTo>
                    <a:pt x="14" y="13"/>
                    <a:pt x="3" y="34"/>
                    <a:pt x="0" y="22"/>
                  </a:cubicBezTo>
                  <a:cubicBezTo>
                    <a:pt x="0" y="21"/>
                    <a:pt x="3" y="22"/>
                    <a:pt x="4" y="22"/>
                  </a:cubicBezTo>
                  <a:cubicBezTo>
                    <a:pt x="6" y="21"/>
                    <a:pt x="9" y="20"/>
                    <a:pt x="10" y="18"/>
                  </a:cubicBezTo>
                  <a:cubicBezTo>
                    <a:pt x="11" y="15"/>
                    <a:pt x="9" y="11"/>
                    <a:pt x="11" y="9"/>
                  </a:cubicBezTo>
                  <a:cubicBezTo>
                    <a:pt x="12" y="7"/>
                    <a:pt x="15" y="10"/>
                    <a:pt x="17" y="10"/>
                  </a:cubicBezTo>
                  <a:cubicBezTo>
                    <a:pt x="20" y="9"/>
                    <a:pt x="26" y="5"/>
                    <a:pt x="27" y="9"/>
                  </a:cubicBezTo>
                  <a:cubicBezTo>
                    <a:pt x="27" y="12"/>
                    <a:pt x="17" y="12"/>
                    <a:pt x="17" y="16"/>
                  </a:cubicBezTo>
                  <a:cubicBezTo>
                    <a:pt x="18" y="19"/>
                    <a:pt x="24" y="16"/>
                    <a:pt x="27" y="15"/>
                  </a:cubicBezTo>
                  <a:cubicBezTo>
                    <a:pt x="30" y="15"/>
                    <a:pt x="32" y="13"/>
                    <a:pt x="35" y="11"/>
                  </a:cubicBezTo>
                  <a:cubicBezTo>
                    <a:pt x="36" y="11"/>
                    <a:pt x="37" y="9"/>
                    <a:pt x="38" y="9"/>
                  </a:cubicBezTo>
                  <a:cubicBezTo>
                    <a:pt x="43" y="8"/>
                    <a:pt x="47" y="8"/>
                    <a:pt x="51" y="7"/>
                  </a:cubicBezTo>
                  <a:cubicBezTo>
                    <a:pt x="54" y="7"/>
                    <a:pt x="56" y="6"/>
                    <a:pt x="59" y="6"/>
                  </a:cubicBezTo>
                  <a:cubicBezTo>
                    <a:pt x="63" y="8"/>
                    <a:pt x="32" y="22"/>
                    <a:pt x="47" y="13"/>
                  </a:cubicBezTo>
                  <a:cubicBezTo>
                    <a:pt x="52" y="10"/>
                    <a:pt x="57" y="7"/>
                    <a:pt x="63" y="6"/>
                  </a:cubicBezTo>
                  <a:cubicBezTo>
                    <a:pt x="65" y="5"/>
                    <a:pt x="69" y="8"/>
                    <a:pt x="71" y="7"/>
                  </a:cubicBezTo>
                  <a:cubicBezTo>
                    <a:pt x="75" y="5"/>
                    <a:pt x="76" y="0"/>
                    <a:pt x="79" y="0"/>
                  </a:cubicBezTo>
                  <a:cubicBezTo>
                    <a:pt x="83" y="0"/>
                    <a:pt x="88" y="2"/>
                    <a:pt x="88" y="5"/>
                  </a:cubicBezTo>
                  <a:cubicBezTo>
                    <a:pt x="87" y="9"/>
                    <a:pt x="78" y="7"/>
                    <a:pt x="78" y="11"/>
                  </a:cubicBezTo>
                  <a:cubicBezTo>
                    <a:pt x="77" y="14"/>
                    <a:pt x="87" y="12"/>
                    <a:pt x="8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66"/>
            <p:cNvSpPr>
              <a:spLocks/>
            </p:cNvSpPr>
            <p:nvPr/>
          </p:nvSpPr>
          <p:spPr bwMode="auto">
            <a:xfrm>
              <a:off x="1866" y="1175"/>
              <a:ext cx="36" cy="15"/>
            </a:xfrm>
            <a:custGeom>
              <a:avLst/>
              <a:gdLst>
                <a:gd name="T0" fmla="*/ 24 w 24"/>
                <a:gd name="T1" fmla="*/ 10 h 10"/>
                <a:gd name="T2" fmla="*/ 3 w 24"/>
                <a:gd name="T3" fmla="*/ 3 h 10"/>
                <a:gd name="T4" fmla="*/ 15 w 24"/>
                <a:gd name="T5" fmla="*/ 1 h 10"/>
                <a:gd name="T6" fmla="*/ 24 w 24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10"/>
                  </a:moveTo>
                  <a:cubicBezTo>
                    <a:pt x="17" y="7"/>
                    <a:pt x="8" y="8"/>
                    <a:pt x="3" y="3"/>
                  </a:cubicBezTo>
                  <a:cubicBezTo>
                    <a:pt x="0" y="0"/>
                    <a:pt x="11" y="0"/>
                    <a:pt x="15" y="1"/>
                  </a:cubicBezTo>
                  <a:cubicBezTo>
                    <a:pt x="19" y="3"/>
                    <a:pt x="24" y="10"/>
                    <a:pt x="2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67"/>
            <p:cNvSpPr>
              <a:spLocks/>
            </p:cNvSpPr>
            <p:nvPr/>
          </p:nvSpPr>
          <p:spPr bwMode="auto">
            <a:xfrm>
              <a:off x="1434" y="1141"/>
              <a:ext cx="15" cy="1"/>
            </a:xfrm>
            <a:custGeom>
              <a:avLst/>
              <a:gdLst>
                <a:gd name="T0" fmla="*/ 10 w 10"/>
                <a:gd name="T1" fmla="*/ 1 h 1"/>
                <a:gd name="T2" fmla="*/ 0 w 10"/>
                <a:gd name="T3" fmla="*/ 0 h 1"/>
                <a:gd name="T4" fmla="*/ 10 w 1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cubicBezTo>
                    <a:pt x="7" y="1"/>
                    <a:pt x="0" y="0"/>
                    <a:pt x="0" y="0"/>
                  </a:cubicBezTo>
                  <a:cubicBezTo>
                    <a:pt x="0" y="0"/>
                    <a:pt x="7" y="1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68"/>
            <p:cNvSpPr>
              <a:spLocks/>
            </p:cNvSpPr>
            <p:nvPr/>
          </p:nvSpPr>
          <p:spPr bwMode="auto">
            <a:xfrm>
              <a:off x="1445" y="1129"/>
              <a:ext cx="7" cy="4"/>
            </a:xfrm>
            <a:custGeom>
              <a:avLst/>
              <a:gdLst>
                <a:gd name="T0" fmla="*/ 5 w 5"/>
                <a:gd name="T1" fmla="*/ 2 h 3"/>
                <a:gd name="T2" fmla="*/ 1 w 5"/>
                <a:gd name="T3" fmla="*/ 2 h 3"/>
                <a:gd name="T4" fmla="*/ 4 w 5"/>
                <a:gd name="T5" fmla="*/ 0 h 3"/>
                <a:gd name="T6" fmla="*/ 5 w 5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cubicBezTo>
                    <a:pt x="4" y="2"/>
                    <a:pt x="1" y="3"/>
                    <a:pt x="1" y="2"/>
                  </a:cubicBezTo>
                  <a:cubicBezTo>
                    <a:pt x="0" y="1"/>
                    <a:pt x="3" y="0"/>
                    <a:pt x="4" y="0"/>
                  </a:cubicBezTo>
                  <a:cubicBezTo>
                    <a:pt x="5" y="0"/>
                    <a:pt x="5" y="2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69"/>
            <p:cNvSpPr>
              <a:spLocks/>
            </p:cNvSpPr>
            <p:nvPr/>
          </p:nvSpPr>
          <p:spPr bwMode="auto">
            <a:xfrm>
              <a:off x="1647" y="1271"/>
              <a:ext cx="50" cy="54"/>
            </a:xfrm>
            <a:custGeom>
              <a:avLst/>
              <a:gdLst>
                <a:gd name="T0" fmla="*/ 0 w 33"/>
                <a:gd name="T1" fmla="*/ 7 h 36"/>
                <a:gd name="T2" fmla="*/ 8 w 33"/>
                <a:gd name="T3" fmla="*/ 3 h 36"/>
                <a:gd name="T4" fmla="*/ 17 w 33"/>
                <a:gd name="T5" fmla="*/ 12 h 36"/>
                <a:gd name="T6" fmla="*/ 15 w 33"/>
                <a:gd name="T7" fmla="*/ 1 h 36"/>
                <a:gd name="T8" fmla="*/ 20 w 33"/>
                <a:gd name="T9" fmla="*/ 4 h 36"/>
                <a:gd name="T10" fmla="*/ 19 w 33"/>
                <a:gd name="T11" fmla="*/ 8 h 36"/>
                <a:gd name="T12" fmla="*/ 31 w 33"/>
                <a:gd name="T13" fmla="*/ 12 h 36"/>
                <a:gd name="T14" fmla="*/ 25 w 33"/>
                <a:gd name="T15" fmla="*/ 16 h 36"/>
                <a:gd name="T16" fmla="*/ 26 w 33"/>
                <a:gd name="T17" fmla="*/ 19 h 36"/>
                <a:gd name="T18" fmla="*/ 20 w 33"/>
                <a:gd name="T19" fmla="*/ 35 h 36"/>
                <a:gd name="T20" fmla="*/ 16 w 33"/>
                <a:gd name="T21" fmla="*/ 32 h 36"/>
                <a:gd name="T22" fmla="*/ 20 w 33"/>
                <a:gd name="T23" fmla="*/ 30 h 36"/>
                <a:gd name="T24" fmla="*/ 9 w 33"/>
                <a:gd name="T25" fmla="*/ 20 h 36"/>
                <a:gd name="T26" fmla="*/ 20 w 33"/>
                <a:gd name="T27" fmla="*/ 16 h 36"/>
                <a:gd name="T28" fmla="*/ 7 w 33"/>
                <a:gd name="T29" fmla="*/ 19 h 36"/>
                <a:gd name="T30" fmla="*/ 7 w 33"/>
                <a:gd name="T31" fmla="*/ 16 h 36"/>
                <a:gd name="T32" fmla="*/ 0 w 33"/>
                <a:gd name="T33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36">
                  <a:moveTo>
                    <a:pt x="0" y="7"/>
                  </a:moveTo>
                  <a:cubicBezTo>
                    <a:pt x="3" y="5"/>
                    <a:pt x="6" y="2"/>
                    <a:pt x="8" y="3"/>
                  </a:cubicBezTo>
                  <a:cubicBezTo>
                    <a:pt x="12" y="5"/>
                    <a:pt x="13" y="13"/>
                    <a:pt x="17" y="12"/>
                  </a:cubicBezTo>
                  <a:cubicBezTo>
                    <a:pt x="20" y="11"/>
                    <a:pt x="13" y="5"/>
                    <a:pt x="15" y="1"/>
                  </a:cubicBezTo>
                  <a:cubicBezTo>
                    <a:pt x="15" y="0"/>
                    <a:pt x="19" y="3"/>
                    <a:pt x="20" y="4"/>
                  </a:cubicBezTo>
                  <a:cubicBezTo>
                    <a:pt x="20" y="5"/>
                    <a:pt x="18" y="7"/>
                    <a:pt x="19" y="8"/>
                  </a:cubicBezTo>
                  <a:cubicBezTo>
                    <a:pt x="23" y="10"/>
                    <a:pt x="29" y="9"/>
                    <a:pt x="31" y="12"/>
                  </a:cubicBezTo>
                  <a:cubicBezTo>
                    <a:pt x="33" y="14"/>
                    <a:pt x="26" y="14"/>
                    <a:pt x="25" y="16"/>
                  </a:cubicBezTo>
                  <a:cubicBezTo>
                    <a:pt x="24" y="17"/>
                    <a:pt x="26" y="18"/>
                    <a:pt x="26" y="19"/>
                  </a:cubicBezTo>
                  <a:cubicBezTo>
                    <a:pt x="24" y="24"/>
                    <a:pt x="23" y="30"/>
                    <a:pt x="20" y="35"/>
                  </a:cubicBezTo>
                  <a:cubicBezTo>
                    <a:pt x="19" y="36"/>
                    <a:pt x="16" y="33"/>
                    <a:pt x="16" y="32"/>
                  </a:cubicBezTo>
                  <a:cubicBezTo>
                    <a:pt x="16" y="30"/>
                    <a:pt x="21" y="31"/>
                    <a:pt x="20" y="30"/>
                  </a:cubicBezTo>
                  <a:cubicBezTo>
                    <a:pt x="18" y="29"/>
                    <a:pt x="3" y="30"/>
                    <a:pt x="9" y="20"/>
                  </a:cubicBezTo>
                  <a:cubicBezTo>
                    <a:pt x="11" y="17"/>
                    <a:pt x="23" y="19"/>
                    <a:pt x="20" y="16"/>
                  </a:cubicBezTo>
                  <a:cubicBezTo>
                    <a:pt x="16" y="14"/>
                    <a:pt x="11" y="19"/>
                    <a:pt x="7" y="19"/>
                  </a:cubicBezTo>
                  <a:cubicBezTo>
                    <a:pt x="6" y="19"/>
                    <a:pt x="8" y="17"/>
                    <a:pt x="7" y="16"/>
                  </a:cubicBezTo>
                  <a:cubicBezTo>
                    <a:pt x="6" y="12"/>
                    <a:pt x="0" y="7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70"/>
            <p:cNvSpPr>
              <a:spLocks/>
            </p:cNvSpPr>
            <p:nvPr/>
          </p:nvSpPr>
          <p:spPr bwMode="auto">
            <a:xfrm>
              <a:off x="1434" y="1111"/>
              <a:ext cx="18" cy="10"/>
            </a:xfrm>
            <a:custGeom>
              <a:avLst/>
              <a:gdLst>
                <a:gd name="T0" fmla="*/ 12 w 12"/>
                <a:gd name="T1" fmla="*/ 6 h 7"/>
                <a:gd name="T2" fmla="*/ 1 w 12"/>
                <a:gd name="T3" fmla="*/ 3 h 7"/>
                <a:gd name="T4" fmla="*/ 10 w 12"/>
                <a:gd name="T5" fmla="*/ 1 h 7"/>
                <a:gd name="T6" fmla="*/ 12 w 12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6"/>
                  </a:moveTo>
                  <a:cubicBezTo>
                    <a:pt x="8" y="5"/>
                    <a:pt x="2" y="7"/>
                    <a:pt x="1" y="3"/>
                  </a:cubicBezTo>
                  <a:cubicBezTo>
                    <a:pt x="0" y="0"/>
                    <a:pt x="7" y="0"/>
                    <a:pt x="10" y="1"/>
                  </a:cubicBezTo>
                  <a:cubicBezTo>
                    <a:pt x="12" y="1"/>
                    <a:pt x="12" y="6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71"/>
            <p:cNvSpPr>
              <a:spLocks/>
            </p:cNvSpPr>
            <p:nvPr/>
          </p:nvSpPr>
          <p:spPr bwMode="auto">
            <a:xfrm>
              <a:off x="1377" y="1144"/>
              <a:ext cx="18" cy="12"/>
            </a:xfrm>
            <a:custGeom>
              <a:avLst/>
              <a:gdLst>
                <a:gd name="T0" fmla="*/ 11 w 12"/>
                <a:gd name="T1" fmla="*/ 4 h 8"/>
                <a:gd name="T2" fmla="*/ 6 w 12"/>
                <a:gd name="T3" fmla="*/ 8 h 8"/>
                <a:gd name="T4" fmla="*/ 2 w 12"/>
                <a:gd name="T5" fmla="*/ 2 h 8"/>
                <a:gd name="T6" fmla="*/ 11 w 12"/>
                <a:gd name="T7" fmla="*/ 2 h 8"/>
                <a:gd name="T8" fmla="*/ 11 w 12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11" y="4"/>
                  </a:moveTo>
                  <a:cubicBezTo>
                    <a:pt x="9" y="5"/>
                    <a:pt x="8" y="8"/>
                    <a:pt x="6" y="8"/>
                  </a:cubicBezTo>
                  <a:cubicBezTo>
                    <a:pt x="4" y="7"/>
                    <a:pt x="0" y="4"/>
                    <a:pt x="2" y="2"/>
                  </a:cubicBezTo>
                  <a:cubicBezTo>
                    <a:pt x="4" y="0"/>
                    <a:pt x="8" y="2"/>
                    <a:pt x="11" y="2"/>
                  </a:cubicBezTo>
                  <a:cubicBezTo>
                    <a:pt x="12" y="2"/>
                    <a:pt x="11" y="3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72"/>
            <p:cNvSpPr>
              <a:spLocks/>
            </p:cNvSpPr>
            <p:nvPr/>
          </p:nvSpPr>
          <p:spPr bwMode="auto">
            <a:xfrm>
              <a:off x="1329" y="1154"/>
              <a:ext cx="65" cy="47"/>
            </a:xfrm>
            <a:custGeom>
              <a:avLst/>
              <a:gdLst>
                <a:gd name="T0" fmla="*/ 34 w 43"/>
                <a:gd name="T1" fmla="*/ 8 h 31"/>
                <a:gd name="T2" fmla="*/ 27 w 43"/>
                <a:gd name="T3" fmla="*/ 12 h 31"/>
                <a:gd name="T4" fmla="*/ 16 w 43"/>
                <a:gd name="T5" fmla="*/ 15 h 31"/>
                <a:gd name="T6" fmla="*/ 13 w 43"/>
                <a:gd name="T7" fmla="*/ 27 h 31"/>
                <a:gd name="T8" fmla="*/ 8 w 43"/>
                <a:gd name="T9" fmla="*/ 29 h 31"/>
                <a:gd name="T10" fmla="*/ 31 w 43"/>
                <a:gd name="T11" fmla="*/ 7 h 31"/>
                <a:gd name="T12" fmla="*/ 40 w 43"/>
                <a:gd name="T13" fmla="*/ 1 h 31"/>
                <a:gd name="T14" fmla="*/ 34 w 43"/>
                <a:gd name="T15" fmla="*/ 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31">
                  <a:moveTo>
                    <a:pt x="34" y="8"/>
                  </a:moveTo>
                  <a:cubicBezTo>
                    <a:pt x="31" y="9"/>
                    <a:pt x="29" y="11"/>
                    <a:pt x="27" y="12"/>
                  </a:cubicBezTo>
                  <a:cubicBezTo>
                    <a:pt x="23" y="14"/>
                    <a:pt x="18" y="12"/>
                    <a:pt x="16" y="15"/>
                  </a:cubicBezTo>
                  <a:cubicBezTo>
                    <a:pt x="13" y="18"/>
                    <a:pt x="15" y="23"/>
                    <a:pt x="13" y="27"/>
                  </a:cubicBezTo>
                  <a:cubicBezTo>
                    <a:pt x="12" y="29"/>
                    <a:pt x="9" y="31"/>
                    <a:pt x="8" y="29"/>
                  </a:cubicBezTo>
                  <a:cubicBezTo>
                    <a:pt x="0" y="4"/>
                    <a:pt x="17" y="13"/>
                    <a:pt x="31" y="7"/>
                  </a:cubicBezTo>
                  <a:cubicBezTo>
                    <a:pt x="34" y="5"/>
                    <a:pt x="37" y="0"/>
                    <a:pt x="40" y="1"/>
                  </a:cubicBezTo>
                  <a:cubicBezTo>
                    <a:pt x="43" y="2"/>
                    <a:pt x="34" y="8"/>
                    <a:pt x="3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73"/>
            <p:cNvSpPr>
              <a:spLocks/>
            </p:cNvSpPr>
            <p:nvPr/>
          </p:nvSpPr>
          <p:spPr bwMode="auto">
            <a:xfrm>
              <a:off x="1386" y="1118"/>
              <a:ext cx="36" cy="23"/>
            </a:xfrm>
            <a:custGeom>
              <a:avLst/>
              <a:gdLst>
                <a:gd name="T0" fmla="*/ 20 w 24"/>
                <a:gd name="T1" fmla="*/ 7 h 15"/>
                <a:gd name="T2" fmla="*/ 1 w 24"/>
                <a:gd name="T3" fmla="*/ 7 h 15"/>
                <a:gd name="T4" fmla="*/ 8 w 24"/>
                <a:gd name="T5" fmla="*/ 9 h 15"/>
                <a:gd name="T6" fmla="*/ 22 w 24"/>
                <a:gd name="T7" fmla="*/ 1 h 15"/>
                <a:gd name="T8" fmla="*/ 20 w 24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7"/>
                  </a:moveTo>
                  <a:cubicBezTo>
                    <a:pt x="11" y="11"/>
                    <a:pt x="10" y="15"/>
                    <a:pt x="1" y="7"/>
                  </a:cubicBezTo>
                  <a:cubicBezTo>
                    <a:pt x="0" y="6"/>
                    <a:pt x="6" y="9"/>
                    <a:pt x="8" y="9"/>
                  </a:cubicBezTo>
                  <a:cubicBezTo>
                    <a:pt x="13" y="7"/>
                    <a:pt x="16" y="2"/>
                    <a:pt x="22" y="1"/>
                  </a:cubicBezTo>
                  <a:cubicBezTo>
                    <a:pt x="24" y="0"/>
                    <a:pt x="20" y="7"/>
                    <a:pt x="2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74"/>
            <p:cNvSpPr>
              <a:spLocks/>
            </p:cNvSpPr>
            <p:nvPr/>
          </p:nvSpPr>
          <p:spPr bwMode="auto">
            <a:xfrm>
              <a:off x="1854" y="1107"/>
              <a:ext cx="30" cy="17"/>
            </a:xfrm>
            <a:custGeom>
              <a:avLst/>
              <a:gdLst>
                <a:gd name="T0" fmla="*/ 20 w 20"/>
                <a:gd name="T1" fmla="*/ 8 h 12"/>
                <a:gd name="T2" fmla="*/ 14 w 20"/>
                <a:gd name="T3" fmla="*/ 11 h 12"/>
                <a:gd name="T4" fmla="*/ 0 w 20"/>
                <a:gd name="T5" fmla="*/ 3 h 12"/>
                <a:gd name="T6" fmla="*/ 10 w 20"/>
                <a:gd name="T7" fmla="*/ 4 h 12"/>
                <a:gd name="T8" fmla="*/ 20 w 2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2">
                  <a:moveTo>
                    <a:pt x="20" y="8"/>
                  </a:moveTo>
                  <a:cubicBezTo>
                    <a:pt x="18" y="9"/>
                    <a:pt x="17" y="11"/>
                    <a:pt x="14" y="11"/>
                  </a:cubicBezTo>
                  <a:cubicBezTo>
                    <a:pt x="11" y="12"/>
                    <a:pt x="0" y="5"/>
                    <a:pt x="0" y="3"/>
                  </a:cubicBezTo>
                  <a:cubicBezTo>
                    <a:pt x="1" y="0"/>
                    <a:pt x="7" y="3"/>
                    <a:pt x="10" y="4"/>
                  </a:cubicBezTo>
                  <a:cubicBezTo>
                    <a:pt x="13" y="5"/>
                    <a:pt x="20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75"/>
            <p:cNvSpPr>
              <a:spLocks/>
            </p:cNvSpPr>
            <p:nvPr/>
          </p:nvSpPr>
          <p:spPr bwMode="auto">
            <a:xfrm>
              <a:off x="1875" y="1264"/>
              <a:ext cx="32" cy="66"/>
            </a:xfrm>
            <a:custGeom>
              <a:avLst/>
              <a:gdLst>
                <a:gd name="T0" fmla="*/ 10 w 21"/>
                <a:gd name="T1" fmla="*/ 27 h 44"/>
                <a:gd name="T2" fmla="*/ 5 w 21"/>
                <a:gd name="T3" fmla="*/ 21 h 44"/>
                <a:gd name="T4" fmla="*/ 2 w 21"/>
                <a:gd name="T5" fmla="*/ 18 h 44"/>
                <a:gd name="T6" fmla="*/ 16 w 21"/>
                <a:gd name="T7" fmla="*/ 0 h 44"/>
                <a:gd name="T8" fmla="*/ 16 w 21"/>
                <a:gd name="T9" fmla="*/ 1 h 44"/>
                <a:gd name="T10" fmla="*/ 14 w 21"/>
                <a:gd name="T11" fmla="*/ 15 h 44"/>
                <a:gd name="T12" fmla="*/ 13 w 21"/>
                <a:gd name="T13" fmla="*/ 16 h 44"/>
                <a:gd name="T14" fmla="*/ 18 w 21"/>
                <a:gd name="T15" fmla="*/ 24 h 44"/>
                <a:gd name="T16" fmla="*/ 15 w 21"/>
                <a:gd name="T17" fmla="*/ 26 h 44"/>
                <a:gd name="T18" fmla="*/ 21 w 21"/>
                <a:gd name="T19" fmla="*/ 31 h 44"/>
                <a:gd name="T20" fmla="*/ 16 w 21"/>
                <a:gd name="T21" fmla="*/ 42 h 44"/>
                <a:gd name="T22" fmla="*/ 10 w 21"/>
                <a:gd name="T23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4">
                  <a:moveTo>
                    <a:pt x="10" y="27"/>
                  </a:moveTo>
                  <a:cubicBezTo>
                    <a:pt x="9" y="25"/>
                    <a:pt x="7" y="23"/>
                    <a:pt x="5" y="21"/>
                  </a:cubicBezTo>
                  <a:cubicBezTo>
                    <a:pt x="4" y="20"/>
                    <a:pt x="3" y="19"/>
                    <a:pt x="2" y="18"/>
                  </a:cubicBezTo>
                  <a:cubicBezTo>
                    <a:pt x="0" y="8"/>
                    <a:pt x="9" y="5"/>
                    <a:pt x="16" y="0"/>
                  </a:cubicBezTo>
                  <a:cubicBezTo>
                    <a:pt x="16" y="0"/>
                    <a:pt x="16" y="1"/>
                    <a:pt x="16" y="1"/>
                  </a:cubicBezTo>
                  <a:cubicBezTo>
                    <a:pt x="15" y="5"/>
                    <a:pt x="14" y="10"/>
                    <a:pt x="14" y="15"/>
                  </a:cubicBezTo>
                  <a:cubicBezTo>
                    <a:pt x="14" y="15"/>
                    <a:pt x="13" y="16"/>
                    <a:pt x="13" y="16"/>
                  </a:cubicBezTo>
                  <a:cubicBezTo>
                    <a:pt x="15" y="19"/>
                    <a:pt x="19" y="23"/>
                    <a:pt x="18" y="24"/>
                  </a:cubicBezTo>
                  <a:cubicBezTo>
                    <a:pt x="18" y="25"/>
                    <a:pt x="14" y="25"/>
                    <a:pt x="15" y="26"/>
                  </a:cubicBezTo>
                  <a:cubicBezTo>
                    <a:pt x="16" y="29"/>
                    <a:pt x="21" y="28"/>
                    <a:pt x="21" y="31"/>
                  </a:cubicBezTo>
                  <a:cubicBezTo>
                    <a:pt x="21" y="35"/>
                    <a:pt x="20" y="44"/>
                    <a:pt x="16" y="42"/>
                  </a:cubicBezTo>
                  <a:cubicBezTo>
                    <a:pt x="11" y="40"/>
                    <a:pt x="10" y="27"/>
                    <a:pt x="1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76"/>
            <p:cNvSpPr>
              <a:spLocks/>
            </p:cNvSpPr>
            <p:nvPr/>
          </p:nvSpPr>
          <p:spPr bwMode="auto">
            <a:xfrm>
              <a:off x="1350" y="1141"/>
              <a:ext cx="6" cy="6"/>
            </a:xfrm>
            <a:custGeom>
              <a:avLst/>
              <a:gdLst>
                <a:gd name="T0" fmla="*/ 0 w 4"/>
                <a:gd name="T1" fmla="*/ 4 h 4"/>
                <a:gd name="T2" fmla="*/ 4 w 4"/>
                <a:gd name="T3" fmla="*/ 0 h 4"/>
                <a:gd name="T4" fmla="*/ 0 w 4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1" y="3"/>
                    <a:pt x="4" y="0"/>
                    <a:pt x="4" y="0"/>
                  </a:cubicBezTo>
                  <a:cubicBezTo>
                    <a:pt x="4" y="0"/>
                    <a:pt x="1" y="3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77"/>
            <p:cNvSpPr>
              <a:spLocks/>
            </p:cNvSpPr>
            <p:nvPr/>
          </p:nvSpPr>
          <p:spPr bwMode="auto">
            <a:xfrm>
              <a:off x="1302" y="1165"/>
              <a:ext cx="33" cy="13"/>
            </a:xfrm>
            <a:custGeom>
              <a:avLst/>
              <a:gdLst>
                <a:gd name="T0" fmla="*/ 22 w 22"/>
                <a:gd name="T1" fmla="*/ 1 h 9"/>
                <a:gd name="T2" fmla="*/ 3 w 22"/>
                <a:gd name="T3" fmla="*/ 9 h 9"/>
                <a:gd name="T4" fmla="*/ 9 w 22"/>
                <a:gd name="T5" fmla="*/ 3 h 9"/>
                <a:gd name="T6" fmla="*/ 22 w 22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9">
                  <a:moveTo>
                    <a:pt x="22" y="1"/>
                  </a:moveTo>
                  <a:cubicBezTo>
                    <a:pt x="16" y="4"/>
                    <a:pt x="10" y="8"/>
                    <a:pt x="3" y="9"/>
                  </a:cubicBezTo>
                  <a:cubicBezTo>
                    <a:pt x="0" y="9"/>
                    <a:pt x="6" y="4"/>
                    <a:pt x="9" y="3"/>
                  </a:cubicBezTo>
                  <a:cubicBezTo>
                    <a:pt x="14" y="0"/>
                    <a:pt x="17" y="1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78"/>
            <p:cNvSpPr>
              <a:spLocks/>
            </p:cNvSpPr>
            <p:nvPr/>
          </p:nvSpPr>
          <p:spPr bwMode="auto">
            <a:xfrm>
              <a:off x="1947" y="1147"/>
              <a:ext cx="21" cy="10"/>
            </a:xfrm>
            <a:custGeom>
              <a:avLst/>
              <a:gdLst>
                <a:gd name="T0" fmla="*/ 14 w 14"/>
                <a:gd name="T1" fmla="*/ 7 h 7"/>
                <a:gd name="T2" fmla="*/ 1 w 14"/>
                <a:gd name="T3" fmla="*/ 3 h 7"/>
                <a:gd name="T4" fmla="*/ 2 w 14"/>
                <a:gd name="T5" fmla="*/ 0 h 7"/>
                <a:gd name="T6" fmla="*/ 14 w 1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">
                  <a:moveTo>
                    <a:pt x="14" y="7"/>
                  </a:moveTo>
                  <a:cubicBezTo>
                    <a:pt x="10" y="5"/>
                    <a:pt x="5" y="5"/>
                    <a:pt x="1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6" y="1"/>
                    <a:pt x="14" y="7"/>
                    <a:pt x="1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79"/>
            <p:cNvSpPr>
              <a:spLocks/>
            </p:cNvSpPr>
            <p:nvPr/>
          </p:nvSpPr>
          <p:spPr bwMode="auto">
            <a:xfrm>
              <a:off x="1380" y="1104"/>
              <a:ext cx="45" cy="22"/>
            </a:xfrm>
            <a:custGeom>
              <a:avLst/>
              <a:gdLst>
                <a:gd name="T0" fmla="*/ 19 w 30"/>
                <a:gd name="T1" fmla="*/ 8 h 15"/>
                <a:gd name="T2" fmla="*/ 3 w 30"/>
                <a:gd name="T3" fmla="*/ 14 h 15"/>
                <a:gd name="T4" fmla="*/ 2 w 30"/>
                <a:gd name="T5" fmla="*/ 5 h 15"/>
                <a:gd name="T6" fmla="*/ 28 w 30"/>
                <a:gd name="T7" fmla="*/ 6 h 15"/>
                <a:gd name="T8" fmla="*/ 19 w 30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19" y="8"/>
                  </a:moveTo>
                  <a:cubicBezTo>
                    <a:pt x="14" y="10"/>
                    <a:pt x="9" y="15"/>
                    <a:pt x="3" y="14"/>
                  </a:cubicBezTo>
                  <a:cubicBezTo>
                    <a:pt x="0" y="13"/>
                    <a:pt x="0" y="7"/>
                    <a:pt x="2" y="5"/>
                  </a:cubicBezTo>
                  <a:cubicBezTo>
                    <a:pt x="5" y="3"/>
                    <a:pt x="25" y="0"/>
                    <a:pt x="28" y="6"/>
                  </a:cubicBezTo>
                  <a:cubicBezTo>
                    <a:pt x="30" y="9"/>
                    <a:pt x="19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80"/>
            <p:cNvSpPr>
              <a:spLocks/>
            </p:cNvSpPr>
            <p:nvPr/>
          </p:nvSpPr>
          <p:spPr bwMode="auto">
            <a:xfrm>
              <a:off x="1314" y="1148"/>
              <a:ext cx="32" cy="14"/>
            </a:xfrm>
            <a:custGeom>
              <a:avLst/>
              <a:gdLst>
                <a:gd name="T0" fmla="*/ 21 w 21"/>
                <a:gd name="T1" fmla="*/ 5 h 9"/>
                <a:gd name="T2" fmla="*/ 7 w 21"/>
                <a:gd name="T3" fmla="*/ 9 h 9"/>
                <a:gd name="T4" fmla="*/ 1 w 21"/>
                <a:gd name="T5" fmla="*/ 7 h 9"/>
                <a:gd name="T6" fmla="*/ 21 w 21"/>
                <a:gd name="T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21" y="5"/>
                  </a:moveTo>
                  <a:cubicBezTo>
                    <a:pt x="16" y="6"/>
                    <a:pt x="12" y="8"/>
                    <a:pt x="7" y="9"/>
                  </a:cubicBezTo>
                  <a:cubicBezTo>
                    <a:pt x="5" y="9"/>
                    <a:pt x="0" y="9"/>
                    <a:pt x="1" y="7"/>
                  </a:cubicBezTo>
                  <a:cubicBezTo>
                    <a:pt x="6" y="0"/>
                    <a:pt x="15" y="3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81"/>
            <p:cNvSpPr>
              <a:spLocks/>
            </p:cNvSpPr>
            <p:nvPr/>
          </p:nvSpPr>
          <p:spPr bwMode="auto">
            <a:xfrm>
              <a:off x="1889" y="1324"/>
              <a:ext cx="76" cy="36"/>
            </a:xfrm>
            <a:custGeom>
              <a:avLst/>
              <a:gdLst>
                <a:gd name="T0" fmla="*/ 14 w 51"/>
                <a:gd name="T1" fmla="*/ 20 h 24"/>
                <a:gd name="T2" fmla="*/ 16 w 51"/>
                <a:gd name="T3" fmla="*/ 0 h 24"/>
                <a:gd name="T4" fmla="*/ 15 w 51"/>
                <a:gd name="T5" fmla="*/ 2 h 24"/>
                <a:gd name="T6" fmla="*/ 25 w 51"/>
                <a:gd name="T7" fmla="*/ 13 h 24"/>
                <a:gd name="T8" fmla="*/ 36 w 51"/>
                <a:gd name="T9" fmla="*/ 18 h 24"/>
                <a:gd name="T10" fmla="*/ 45 w 51"/>
                <a:gd name="T11" fmla="*/ 20 h 24"/>
                <a:gd name="T12" fmla="*/ 38 w 51"/>
                <a:gd name="T13" fmla="*/ 24 h 24"/>
                <a:gd name="T14" fmla="*/ 14 w 51"/>
                <a:gd name="T1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24">
                  <a:moveTo>
                    <a:pt x="14" y="20"/>
                  </a:moveTo>
                  <a:cubicBezTo>
                    <a:pt x="8" y="6"/>
                    <a:pt x="0" y="2"/>
                    <a:pt x="16" y="0"/>
                  </a:cubicBezTo>
                  <a:cubicBezTo>
                    <a:pt x="17" y="0"/>
                    <a:pt x="15" y="2"/>
                    <a:pt x="15" y="2"/>
                  </a:cubicBezTo>
                  <a:cubicBezTo>
                    <a:pt x="17" y="7"/>
                    <a:pt x="21" y="11"/>
                    <a:pt x="25" y="13"/>
                  </a:cubicBezTo>
                  <a:cubicBezTo>
                    <a:pt x="29" y="15"/>
                    <a:pt x="32" y="17"/>
                    <a:pt x="36" y="18"/>
                  </a:cubicBezTo>
                  <a:cubicBezTo>
                    <a:pt x="39" y="19"/>
                    <a:pt x="43" y="18"/>
                    <a:pt x="45" y="20"/>
                  </a:cubicBezTo>
                  <a:cubicBezTo>
                    <a:pt x="51" y="24"/>
                    <a:pt x="40" y="24"/>
                    <a:pt x="38" y="24"/>
                  </a:cubicBezTo>
                  <a:cubicBezTo>
                    <a:pt x="30" y="23"/>
                    <a:pt x="14" y="20"/>
                    <a:pt x="1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82"/>
            <p:cNvSpPr>
              <a:spLocks/>
            </p:cNvSpPr>
            <p:nvPr/>
          </p:nvSpPr>
          <p:spPr bwMode="auto">
            <a:xfrm>
              <a:off x="1115" y="1189"/>
              <a:ext cx="454" cy="297"/>
            </a:xfrm>
            <a:custGeom>
              <a:avLst/>
              <a:gdLst>
                <a:gd name="T0" fmla="*/ 97 w 303"/>
                <a:gd name="T1" fmla="*/ 146 h 198"/>
                <a:gd name="T2" fmla="*/ 82 w 303"/>
                <a:gd name="T3" fmla="*/ 152 h 198"/>
                <a:gd name="T4" fmla="*/ 61 w 303"/>
                <a:gd name="T5" fmla="*/ 159 h 198"/>
                <a:gd name="T6" fmla="*/ 38 w 303"/>
                <a:gd name="T7" fmla="*/ 176 h 198"/>
                <a:gd name="T8" fmla="*/ 25 w 303"/>
                <a:gd name="T9" fmla="*/ 186 h 198"/>
                <a:gd name="T10" fmla="*/ 3 w 303"/>
                <a:gd name="T11" fmla="*/ 190 h 198"/>
                <a:gd name="T12" fmla="*/ 1 w 303"/>
                <a:gd name="T13" fmla="*/ 174 h 198"/>
                <a:gd name="T14" fmla="*/ 5 w 303"/>
                <a:gd name="T15" fmla="*/ 166 h 198"/>
                <a:gd name="T16" fmla="*/ 15 w 303"/>
                <a:gd name="T17" fmla="*/ 158 h 198"/>
                <a:gd name="T18" fmla="*/ 30 w 303"/>
                <a:gd name="T19" fmla="*/ 137 h 198"/>
                <a:gd name="T20" fmla="*/ 42 w 303"/>
                <a:gd name="T21" fmla="*/ 121 h 198"/>
                <a:gd name="T22" fmla="*/ 53 w 303"/>
                <a:gd name="T23" fmla="*/ 113 h 198"/>
                <a:gd name="T24" fmla="*/ 63 w 303"/>
                <a:gd name="T25" fmla="*/ 111 h 198"/>
                <a:gd name="T26" fmla="*/ 61 w 303"/>
                <a:gd name="T27" fmla="*/ 103 h 198"/>
                <a:gd name="T28" fmla="*/ 72 w 303"/>
                <a:gd name="T29" fmla="*/ 101 h 198"/>
                <a:gd name="T30" fmla="*/ 78 w 303"/>
                <a:gd name="T31" fmla="*/ 95 h 198"/>
                <a:gd name="T32" fmla="*/ 101 w 303"/>
                <a:gd name="T33" fmla="*/ 84 h 198"/>
                <a:gd name="T34" fmla="*/ 114 w 303"/>
                <a:gd name="T35" fmla="*/ 78 h 198"/>
                <a:gd name="T36" fmla="*/ 134 w 303"/>
                <a:gd name="T37" fmla="*/ 59 h 198"/>
                <a:gd name="T38" fmla="*/ 149 w 303"/>
                <a:gd name="T39" fmla="*/ 49 h 198"/>
                <a:gd name="T40" fmla="*/ 163 w 303"/>
                <a:gd name="T41" fmla="*/ 20 h 198"/>
                <a:gd name="T42" fmla="*/ 183 w 303"/>
                <a:gd name="T43" fmla="*/ 17 h 198"/>
                <a:gd name="T44" fmla="*/ 195 w 303"/>
                <a:gd name="T45" fmla="*/ 5 h 198"/>
                <a:gd name="T46" fmla="*/ 241 w 303"/>
                <a:gd name="T47" fmla="*/ 11 h 198"/>
                <a:gd name="T48" fmla="*/ 269 w 303"/>
                <a:gd name="T49" fmla="*/ 13 h 198"/>
                <a:gd name="T50" fmla="*/ 295 w 303"/>
                <a:gd name="T51" fmla="*/ 21 h 198"/>
                <a:gd name="T52" fmla="*/ 297 w 303"/>
                <a:gd name="T53" fmla="*/ 22 h 198"/>
                <a:gd name="T54" fmla="*/ 279 w 303"/>
                <a:gd name="T55" fmla="*/ 25 h 198"/>
                <a:gd name="T56" fmla="*/ 276 w 303"/>
                <a:gd name="T57" fmla="*/ 41 h 198"/>
                <a:gd name="T58" fmla="*/ 301 w 303"/>
                <a:gd name="T59" fmla="*/ 42 h 198"/>
                <a:gd name="T60" fmla="*/ 283 w 303"/>
                <a:gd name="T61" fmla="*/ 47 h 198"/>
                <a:gd name="T62" fmla="*/ 259 w 303"/>
                <a:gd name="T63" fmla="*/ 77 h 198"/>
                <a:gd name="T64" fmla="*/ 247 w 303"/>
                <a:gd name="T65" fmla="*/ 88 h 198"/>
                <a:gd name="T66" fmla="*/ 231 w 303"/>
                <a:gd name="T67" fmla="*/ 93 h 198"/>
                <a:gd name="T68" fmla="*/ 214 w 303"/>
                <a:gd name="T69" fmla="*/ 100 h 198"/>
                <a:gd name="T70" fmla="*/ 198 w 303"/>
                <a:gd name="T71" fmla="*/ 112 h 198"/>
                <a:gd name="T72" fmla="*/ 196 w 303"/>
                <a:gd name="T73" fmla="*/ 133 h 198"/>
                <a:gd name="T74" fmla="*/ 189 w 303"/>
                <a:gd name="T75" fmla="*/ 116 h 198"/>
                <a:gd name="T76" fmla="*/ 180 w 303"/>
                <a:gd name="T77" fmla="*/ 127 h 198"/>
                <a:gd name="T78" fmla="*/ 183 w 303"/>
                <a:gd name="T79" fmla="*/ 141 h 198"/>
                <a:gd name="T80" fmla="*/ 139 w 303"/>
                <a:gd name="T81" fmla="*/ 136 h 198"/>
                <a:gd name="T82" fmla="*/ 124 w 303"/>
                <a:gd name="T83" fmla="*/ 146 h 198"/>
                <a:gd name="T84" fmla="*/ 101 w 303"/>
                <a:gd name="T85" fmla="*/ 15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3" h="198">
                  <a:moveTo>
                    <a:pt x="101" y="154"/>
                  </a:moveTo>
                  <a:cubicBezTo>
                    <a:pt x="101" y="152"/>
                    <a:pt x="99" y="150"/>
                    <a:pt x="99" y="149"/>
                  </a:cubicBezTo>
                  <a:cubicBezTo>
                    <a:pt x="98" y="148"/>
                    <a:pt x="98" y="146"/>
                    <a:pt x="97" y="146"/>
                  </a:cubicBezTo>
                  <a:cubicBezTo>
                    <a:pt x="94" y="148"/>
                    <a:pt x="91" y="152"/>
                    <a:pt x="87" y="153"/>
                  </a:cubicBezTo>
                  <a:cubicBezTo>
                    <a:pt x="86" y="154"/>
                    <a:pt x="86" y="150"/>
                    <a:pt x="85" y="150"/>
                  </a:cubicBezTo>
                  <a:cubicBezTo>
                    <a:pt x="84" y="149"/>
                    <a:pt x="83" y="152"/>
                    <a:pt x="82" y="152"/>
                  </a:cubicBezTo>
                  <a:cubicBezTo>
                    <a:pt x="79" y="152"/>
                    <a:pt x="75" y="150"/>
                    <a:pt x="72" y="152"/>
                  </a:cubicBezTo>
                  <a:cubicBezTo>
                    <a:pt x="68" y="153"/>
                    <a:pt x="69" y="159"/>
                    <a:pt x="66" y="161"/>
                  </a:cubicBezTo>
                  <a:cubicBezTo>
                    <a:pt x="64" y="162"/>
                    <a:pt x="62" y="158"/>
                    <a:pt x="61" y="159"/>
                  </a:cubicBezTo>
                  <a:cubicBezTo>
                    <a:pt x="59" y="161"/>
                    <a:pt x="60" y="165"/>
                    <a:pt x="58" y="167"/>
                  </a:cubicBezTo>
                  <a:cubicBezTo>
                    <a:pt x="57" y="168"/>
                    <a:pt x="58" y="162"/>
                    <a:pt x="57" y="163"/>
                  </a:cubicBezTo>
                  <a:cubicBezTo>
                    <a:pt x="50" y="166"/>
                    <a:pt x="44" y="172"/>
                    <a:pt x="38" y="176"/>
                  </a:cubicBezTo>
                  <a:cubicBezTo>
                    <a:pt x="35" y="178"/>
                    <a:pt x="33" y="180"/>
                    <a:pt x="30" y="182"/>
                  </a:cubicBezTo>
                  <a:cubicBezTo>
                    <a:pt x="29" y="182"/>
                    <a:pt x="29" y="180"/>
                    <a:pt x="29" y="180"/>
                  </a:cubicBezTo>
                  <a:cubicBezTo>
                    <a:pt x="27" y="182"/>
                    <a:pt x="27" y="185"/>
                    <a:pt x="25" y="186"/>
                  </a:cubicBezTo>
                  <a:cubicBezTo>
                    <a:pt x="24" y="186"/>
                    <a:pt x="24" y="183"/>
                    <a:pt x="23" y="184"/>
                  </a:cubicBezTo>
                  <a:cubicBezTo>
                    <a:pt x="18" y="187"/>
                    <a:pt x="16" y="195"/>
                    <a:pt x="10" y="197"/>
                  </a:cubicBezTo>
                  <a:cubicBezTo>
                    <a:pt x="7" y="198"/>
                    <a:pt x="0" y="192"/>
                    <a:pt x="3" y="190"/>
                  </a:cubicBezTo>
                  <a:cubicBezTo>
                    <a:pt x="4" y="189"/>
                    <a:pt x="17" y="185"/>
                    <a:pt x="15" y="179"/>
                  </a:cubicBezTo>
                  <a:cubicBezTo>
                    <a:pt x="14" y="177"/>
                    <a:pt x="11" y="180"/>
                    <a:pt x="9" y="180"/>
                  </a:cubicBezTo>
                  <a:cubicBezTo>
                    <a:pt x="6" y="178"/>
                    <a:pt x="3" y="177"/>
                    <a:pt x="1" y="174"/>
                  </a:cubicBezTo>
                  <a:cubicBezTo>
                    <a:pt x="0" y="173"/>
                    <a:pt x="4" y="175"/>
                    <a:pt x="5" y="174"/>
                  </a:cubicBezTo>
                  <a:cubicBezTo>
                    <a:pt x="6" y="172"/>
                    <a:pt x="7" y="170"/>
                    <a:pt x="7" y="168"/>
                  </a:cubicBezTo>
                  <a:cubicBezTo>
                    <a:pt x="7" y="167"/>
                    <a:pt x="6" y="167"/>
                    <a:pt x="5" y="166"/>
                  </a:cubicBezTo>
                  <a:cubicBezTo>
                    <a:pt x="5" y="162"/>
                    <a:pt x="9" y="165"/>
                    <a:pt x="9" y="165"/>
                  </a:cubicBezTo>
                  <a:cubicBezTo>
                    <a:pt x="10" y="165"/>
                    <a:pt x="7" y="164"/>
                    <a:pt x="8" y="164"/>
                  </a:cubicBezTo>
                  <a:cubicBezTo>
                    <a:pt x="10" y="162"/>
                    <a:pt x="13" y="160"/>
                    <a:pt x="15" y="158"/>
                  </a:cubicBezTo>
                  <a:cubicBezTo>
                    <a:pt x="15" y="158"/>
                    <a:pt x="15" y="158"/>
                    <a:pt x="15" y="157"/>
                  </a:cubicBezTo>
                  <a:cubicBezTo>
                    <a:pt x="15" y="155"/>
                    <a:pt x="13" y="153"/>
                    <a:pt x="14" y="152"/>
                  </a:cubicBezTo>
                  <a:cubicBezTo>
                    <a:pt x="15" y="152"/>
                    <a:pt x="30" y="140"/>
                    <a:pt x="30" y="137"/>
                  </a:cubicBezTo>
                  <a:cubicBezTo>
                    <a:pt x="30" y="136"/>
                    <a:pt x="26" y="138"/>
                    <a:pt x="27" y="137"/>
                  </a:cubicBezTo>
                  <a:cubicBezTo>
                    <a:pt x="29" y="133"/>
                    <a:pt x="33" y="131"/>
                    <a:pt x="36" y="127"/>
                  </a:cubicBezTo>
                  <a:cubicBezTo>
                    <a:pt x="38" y="125"/>
                    <a:pt x="40" y="122"/>
                    <a:pt x="42" y="121"/>
                  </a:cubicBezTo>
                  <a:cubicBezTo>
                    <a:pt x="45" y="120"/>
                    <a:pt x="50" y="125"/>
                    <a:pt x="52" y="123"/>
                  </a:cubicBezTo>
                  <a:cubicBezTo>
                    <a:pt x="54" y="120"/>
                    <a:pt x="48" y="117"/>
                    <a:pt x="49" y="113"/>
                  </a:cubicBezTo>
                  <a:cubicBezTo>
                    <a:pt x="49" y="112"/>
                    <a:pt x="52" y="113"/>
                    <a:pt x="53" y="113"/>
                  </a:cubicBezTo>
                  <a:cubicBezTo>
                    <a:pt x="57" y="113"/>
                    <a:pt x="60" y="111"/>
                    <a:pt x="64" y="112"/>
                  </a:cubicBezTo>
                  <a:cubicBezTo>
                    <a:pt x="65" y="112"/>
                    <a:pt x="67" y="114"/>
                    <a:pt x="68" y="114"/>
                  </a:cubicBezTo>
                  <a:cubicBezTo>
                    <a:pt x="70" y="113"/>
                    <a:pt x="65" y="111"/>
                    <a:pt x="63" y="111"/>
                  </a:cubicBezTo>
                  <a:cubicBezTo>
                    <a:pt x="59" y="112"/>
                    <a:pt x="54" y="112"/>
                    <a:pt x="50" y="112"/>
                  </a:cubicBezTo>
                  <a:cubicBezTo>
                    <a:pt x="49" y="112"/>
                    <a:pt x="52" y="112"/>
                    <a:pt x="53" y="112"/>
                  </a:cubicBezTo>
                  <a:cubicBezTo>
                    <a:pt x="56" y="109"/>
                    <a:pt x="57" y="104"/>
                    <a:pt x="61" y="103"/>
                  </a:cubicBezTo>
                  <a:cubicBezTo>
                    <a:pt x="65" y="103"/>
                    <a:pt x="66" y="113"/>
                    <a:pt x="69" y="111"/>
                  </a:cubicBezTo>
                  <a:cubicBezTo>
                    <a:pt x="73" y="110"/>
                    <a:pt x="62" y="106"/>
                    <a:pt x="63" y="102"/>
                  </a:cubicBezTo>
                  <a:cubicBezTo>
                    <a:pt x="64" y="99"/>
                    <a:pt x="69" y="103"/>
                    <a:pt x="72" y="101"/>
                  </a:cubicBezTo>
                  <a:cubicBezTo>
                    <a:pt x="74" y="101"/>
                    <a:pt x="73" y="97"/>
                    <a:pt x="74" y="98"/>
                  </a:cubicBezTo>
                  <a:cubicBezTo>
                    <a:pt x="77" y="99"/>
                    <a:pt x="77" y="107"/>
                    <a:pt x="79" y="105"/>
                  </a:cubicBezTo>
                  <a:cubicBezTo>
                    <a:pt x="82" y="103"/>
                    <a:pt x="75" y="97"/>
                    <a:pt x="78" y="95"/>
                  </a:cubicBezTo>
                  <a:cubicBezTo>
                    <a:pt x="80" y="93"/>
                    <a:pt x="83" y="99"/>
                    <a:pt x="86" y="98"/>
                  </a:cubicBezTo>
                  <a:cubicBezTo>
                    <a:pt x="93" y="97"/>
                    <a:pt x="99" y="94"/>
                    <a:pt x="104" y="89"/>
                  </a:cubicBezTo>
                  <a:cubicBezTo>
                    <a:pt x="106" y="87"/>
                    <a:pt x="99" y="85"/>
                    <a:pt x="101" y="84"/>
                  </a:cubicBezTo>
                  <a:cubicBezTo>
                    <a:pt x="103" y="82"/>
                    <a:pt x="107" y="85"/>
                    <a:pt x="110" y="84"/>
                  </a:cubicBezTo>
                  <a:cubicBezTo>
                    <a:pt x="111" y="84"/>
                    <a:pt x="108" y="85"/>
                    <a:pt x="108" y="84"/>
                  </a:cubicBezTo>
                  <a:cubicBezTo>
                    <a:pt x="109" y="82"/>
                    <a:pt x="111" y="80"/>
                    <a:pt x="114" y="78"/>
                  </a:cubicBezTo>
                  <a:cubicBezTo>
                    <a:pt x="118" y="75"/>
                    <a:pt x="131" y="76"/>
                    <a:pt x="128" y="66"/>
                  </a:cubicBezTo>
                  <a:cubicBezTo>
                    <a:pt x="127" y="62"/>
                    <a:pt x="113" y="69"/>
                    <a:pt x="116" y="66"/>
                  </a:cubicBezTo>
                  <a:cubicBezTo>
                    <a:pt x="120" y="61"/>
                    <a:pt x="128" y="62"/>
                    <a:pt x="134" y="59"/>
                  </a:cubicBezTo>
                  <a:cubicBezTo>
                    <a:pt x="135" y="59"/>
                    <a:pt x="133" y="57"/>
                    <a:pt x="134" y="57"/>
                  </a:cubicBezTo>
                  <a:cubicBezTo>
                    <a:pt x="136" y="55"/>
                    <a:pt x="138" y="54"/>
                    <a:pt x="141" y="53"/>
                  </a:cubicBezTo>
                  <a:cubicBezTo>
                    <a:pt x="143" y="51"/>
                    <a:pt x="146" y="50"/>
                    <a:pt x="149" y="49"/>
                  </a:cubicBezTo>
                  <a:cubicBezTo>
                    <a:pt x="152" y="47"/>
                    <a:pt x="154" y="43"/>
                    <a:pt x="157" y="41"/>
                  </a:cubicBezTo>
                  <a:cubicBezTo>
                    <a:pt x="164" y="35"/>
                    <a:pt x="160" y="44"/>
                    <a:pt x="167" y="33"/>
                  </a:cubicBezTo>
                  <a:cubicBezTo>
                    <a:pt x="175" y="22"/>
                    <a:pt x="165" y="30"/>
                    <a:pt x="163" y="20"/>
                  </a:cubicBezTo>
                  <a:cubicBezTo>
                    <a:pt x="162" y="18"/>
                    <a:pt x="165" y="18"/>
                    <a:pt x="167" y="17"/>
                  </a:cubicBezTo>
                  <a:cubicBezTo>
                    <a:pt x="170" y="15"/>
                    <a:pt x="172" y="12"/>
                    <a:pt x="175" y="12"/>
                  </a:cubicBezTo>
                  <a:cubicBezTo>
                    <a:pt x="178" y="12"/>
                    <a:pt x="180" y="16"/>
                    <a:pt x="183" y="17"/>
                  </a:cubicBezTo>
                  <a:cubicBezTo>
                    <a:pt x="184" y="18"/>
                    <a:pt x="186" y="17"/>
                    <a:pt x="186" y="16"/>
                  </a:cubicBezTo>
                  <a:cubicBezTo>
                    <a:pt x="185" y="14"/>
                    <a:pt x="182" y="15"/>
                    <a:pt x="181" y="13"/>
                  </a:cubicBezTo>
                  <a:cubicBezTo>
                    <a:pt x="181" y="13"/>
                    <a:pt x="185" y="5"/>
                    <a:pt x="195" y="5"/>
                  </a:cubicBezTo>
                  <a:cubicBezTo>
                    <a:pt x="209" y="5"/>
                    <a:pt x="201" y="15"/>
                    <a:pt x="212" y="11"/>
                  </a:cubicBezTo>
                  <a:cubicBezTo>
                    <a:pt x="224" y="6"/>
                    <a:pt x="211" y="0"/>
                    <a:pt x="234" y="5"/>
                  </a:cubicBezTo>
                  <a:cubicBezTo>
                    <a:pt x="237" y="6"/>
                    <a:pt x="238" y="11"/>
                    <a:pt x="241" y="11"/>
                  </a:cubicBezTo>
                  <a:cubicBezTo>
                    <a:pt x="245" y="11"/>
                    <a:pt x="247" y="5"/>
                    <a:pt x="250" y="6"/>
                  </a:cubicBezTo>
                  <a:cubicBezTo>
                    <a:pt x="258" y="10"/>
                    <a:pt x="242" y="21"/>
                    <a:pt x="258" y="19"/>
                  </a:cubicBezTo>
                  <a:cubicBezTo>
                    <a:pt x="262" y="18"/>
                    <a:pt x="265" y="13"/>
                    <a:pt x="269" y="13"/>
                  </a:cubicBezTo>
                  <a:cubicBezTo>
                    <a:pt x="272" y="12"/>
                    <a:pt x="273" y="18"/>
                    <a:pt x="276" y="17"/>
                  </a:cubicBezTo>
                  <a:cubicBezTo>
                    <a:pt x="286" y="16"/>
                    <a:pt x="293" y="11"/>
                    <a:pt x="298" y="21"/>
                  </a:cubicBezTo>
                  <a:cubicBezTo>
                    <a:pt x="298" y="22"/>
                    <a:pt x="296" y="21"/>
                    <a:pt x="295" y="21"/>
                  </a:cubicBezTo>
                  <a:cubicBezTo>
                    <a:pt x="292" y="20"/>
                    <a:pt x="290" y="18"/>
                    <a:pt x="287" y="18"/>
                  </a:cubicBezTo>
                  <a:cubicBezTo>
                    <a:pt x="284" y="18"/>
                    <a:pt x="278" y="18"/>
                    <a:pt x="280" y="19"/>
                  </a:cubicBezTo>
                  <a:cubicBezTo>
                    <a:pt x="285" y="21"/>
                    <a:pt x="292" y="19"/>
                    <a:pt x="297" y="22"/>
                  </a:cubicBezTo>
                  <a:cubicBezTo>
                    <a:pt x="299" y="23"/>
                    <a:pt x="300" y="26"/>
                    <a:pt x="298" y="27"/>
                  </a:cubicBezTo>
                  <a:cubicBezTo>
                    <a:pt x="296" y="29"/>
                    <a:pt x="293" y="29"/>
                    <a:pt x="290" y="29"/>
                  </a:cubicBezTo>
                  <a:cubicBezTo>
                    <a:pt x="286" y="28"/>
                    <a:pt x="283" y="25"/>
                    <a:pt x="279" y="25"/>
                  </a:cubicBezTo>
                  <a:cubicBezTo>
                    <a:pt x="277" y="25"/>
                    <a:pt x="271" y="26"/>
                    <a:pt x="273" y="28"/>
                  </a:cubicBezTo>
                  <a:cubicBezTo>
                    <a:pt x="274" y="30"/>
                    <a:pt x="279" y="26"/>
                    <a:pt x="281" y="28"/>
                  </a:cubicBezTo>
                  <a:cubicBezTo>
                    <a:pt x="297" y="36"/>
                    <a:pt x="281" y="38"/>
                    <a:pt x="276" y="41"/>
                  </a:cubicBezTo>
                  <a:cubicBezTo>
                    <a:pt x="275" y="41"/>
                    <a:pt x="278" y="40"/>
                    <a:pt x="279" y="40"/>
                  </a:cubicBezTo>
                  <a:cubicBezTo>
                    <a:pt x="280" y="40"/>
                    <a:pt x="281" y="38"/>
                    <a:pt x="283" y="39"/>
                  </a:cubicBezTo>
                  <a:cubicBezTo>
                    <a:pt x="289" y="39"/>
                    <a:pt x="295" y="39"/>
                    <a:pt x="301" y="42"/>
                  </a:cubicBezTo>
                  <a:cubicBezTo>
                    <a:pt x="303" y="43"/>
                    <a:pt x="296" y="43"/>
                    <a:pt x="294" y="44"/>
                  </a:cubicBezTo>
                  <a:cubicBezTo>
                    <a:pt x="289" y="46"/>
                    <a:pt x="283" y="48"/>
                    <a:pt x="278" y="49"/>
                  </a:cubicBezTo>
                  <a:cubicBezTo>
                    <a:pt x="276" y="50"/>
                    <a:pt x="284" y="46"/>
                    <a:pt x="283" y="47"/>
                  </a:cubicBezTo>
                  <a:cubicBezTo>
                    <a:pt x="282" y="48"/>
                    <a:pt x="258" y="63"/>
                    <a:pt x="257" y="65"/>
                  </a:cubicBezTo>
                  <a:cubicBezTo>
                    <a:pt x="256" y="69"/>
                    <a:pt x="261" y="71"/>
                    <a:pt x="262" y="75"/>
                  </a:cubicBezTo>
                  <a:cubicBezTo>
                    <a:pt x="262" y="76"/>
                    <a:pt x="260" y="77"/>
                    <a:pt x="259" y="77"/>
                  </a:cubicBezTo>
                  <a:cubicBezTo>
                    <a:pt x="256" y="76"/>
                    <a:pt x="253" y="73"/>
                    <a:pt x="249" y="72"/>
                  </a:cubicBezTo>
                  <a:cubicBezTo>
                    <a:pt x="248" y="72"/>
                    <a:pt x="248" y="75"/>
                    <a:pt x="248" y="76"/>
                  </a:cubicBezTo>
                  <a:cubicBezTo>
                    <a:pt x="248" y="80"/>
                    <a:pt x="250" y="85"/>
                    <a:pt x="247" y="88"/>
                  </a:cubicBezTo>
                  <a:cubicBezTo>
                    <a:pt x="244" y="90"/>
                    <a:pt x="237" y="84"/>
                    <a:pt x="235" y="87"/>
                  </a:cubicBezTo>
                  <a:cubicBezTo>
                    <a:pt x="233" y="90"/>
                    <a:pt x="243" y="94"/>
                    <a:pt x="241" y="97"/>
                  </a:cubicBezTo>
                  <a:cubicBezTo>
                    <a:pt x="239" y="100"/>
                    <a:pt x="234" y="91"/>
                    <a:pt x="231" y="93"/>
                  </a:cubicBezTo>
                  <a:cubicBezTo>
                    <a:pt x="228" y="95"/>
                    <a:pt x="231" y="102"/>
                    <a:pt x="227" y="105"/>
                  </a:cubicBezTo>
                  <a:cubicBezTo>
                    <a:pt x="217" y="116"/>
                    <a:pt x="219" y="99"/>
                    <a:pt x="218" y="98"/>
                  </a:cubicBezTo>
                  <a:cubicBezTo>
                    <a:pt x="217" y="97"/>
                    <a:pt x="216" y="100"/>
                    <a:pt x="214" y="100"/>
                  </a:cubicBezTo>
                  <a:cubicBezTo>
                    <a:pt x="211" y="100"/>
                    <a:pt x="207" y="95"/>
                    <a:pt x="204" y="97"/>
                  </a:cubicBezTo>
                  <a:cubicBezTo>
                    <a:pt x="200" y="100"/>
                    <a:pt x="202" y="106"/>
                    <a:pt x="201" y="110"/>
                  </a:cubicBezTo>
                  <a:cubicBezTo>
                    <a:pt x="200" y="111"/>
                    <a:pt x="197" y="112"/>
                    <a:pt x="198" y="112"/>
                  </a:cubicBezTo>
                  <a:cubicBezTo>
                    <a:pt x="200" y="113"/>
                    <a:pt x="203" y="109"/>
                    <a:pt x="204" y="111"/>
                  </a:cubicBezTo>
                  <a:cubicBezTo>
                    <a:pt x="213" y="116"/>
                    <a:pt x="201" y="131"/>
                    <a:pt x="199" y="134"/>
                  </a:cubicBezTo>
                  <a:cubicBezTo>
                    <a:pt x="199" y="135"/>
                    <a:pt x="196" y="134"/>
                    <a:pt x="196" y="133"/>
                  </a:cubicBezTo>
                  <a:cubicBezTo>
                    <a:pt x="196" y="131"/>
                    <a:pt x="200" y="130"/>
                    <a:pt x="199" y="129"/>
                  </a:cubicBezTo>
                  <a:cubicBezTo>
                    <a:pt x="197" y="128"/>
                    <a:pt x="197" y="132"/>
                    <a:pt x="195" y="133"/>
                  </a:cubicBezTo>
                  <a:cubicBezTo>
                    <a:pt x="190" y="135"/>
                    <a:pt x="190" y="124"/>
                    <a:pt x="189" y="116"/>
                  </a:cubicBezTo>
                  <a:cubicBezTo>
                    <a:pt x="188" y="113"/>
                    <a:pt x="186" y="106"/>
                    <a:pt x="188" y="108"/>
                  </a:cubicBezTo>
                  <a:cubicBezTo>
                    <a:pt x="200" y="130"/>
                    <a:pt x="189" y="116"/>
                    <a:pt x="180" y="121"/>
                  </a:cubicBezTo>
                  <a:cubicBezTo>
                    <a:pt x="179" y="122"/>
                    <a:pt x="182" y="126"/>
                    <a:pt x="180" y="127"/>
                  </a:cubicBezTo>
                  <a:cubicBezTo>
                    <a:pt x="177" y="129"/>
                    <a:pt x="166" y="125"/>
                    <a:pt x="168" y="128"/>
                  </a:cubicBezTo>
                  <a:cubicBezTo>
                    <a:pt x="175" y="133"/>
                    <a:pt x="186" y="132"/>
                    <a:pt x="193" y="138"/>
                  </a:cubicBezTo>
                  <a:cubicBezTo>
                    <a:pt x="195" y="140"/>
                    <a:pt x="186" y="140"/>
                    <a:pt x="183" y="141"/>
                  </a:cubicBezTo>
                  <a:cubicBezTo>
                    <a:pt x="182" y="141"/>
                    <a:pt x="182" y="139"/>
                    <a:pt x="181" y="139"/>
                  </a:cubicBezTo>
                  <a:cubicBezTo>
                    <a:pt x="176" y="140"/>
                    <a:pt x="173" y="143"/>
                    <a:pt x="169" y="145"/>
                  </a:cubicBezTo>
                  <a:cubicBezTo>
                    <a:pt x="150" y="151"/>
                    <a:pt x="166" y="137"/>
                    <a:pt x="139" y="136"/>
                  </a:cubicBezTo>
                  <a:cubicBezTo>
                    <a:pt x="136" y="135"/>
                    <a:pt x="136" y="142"/>
                    <a:pt x="133" y="144"/>
                  </a:cubicBezTo>
                  <a:cubicBezTo>
                    <a:pt x="131" y="145"/>
                    <a:pt x="129" y="143"/>
                    <a:pt x="127" y="144"/>
                  </a:cubicBezTo>
                  <a:cubicBezTo>
                    <a:pt x="126" y="144"/>
                    <a:pt x="125" y="146"/>
                    <a:pt x="124" y="146"/>
                  </a:cubicBezTo>
                  <a:cubicBezTo>
                    <a:pt x="124" y="146"/>
                    <a:pt x="123" y="146"/>
                    <a:pt x="123" y="146"/>
                  </a:cubicBezTo>
                  <a:cubicBezTo>
                    <a:pt x="119" y="148"/>
                    <a:pt x="116" y="151"/>
                    <a:pt x="112" y="153"/>
                  </a:cubicBezTo>
                  <a:cubicBezTo>
                    <a:pt x="109" y="154"/>
                    <a:pt x="101" y="154"/>
                    <a:pt x="101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83"/>
            <p:cNvSpPr>
              <a:spLocks/>
            </p:cNvSpPr>
            <p:nvPr/>
          </p:nvSpPr>
          <p:spPr bwMode="auto">
            <a:xfrm>
              <a:off x="1277" y="1297"/>
              <a:ext cx="9" cy="3"/>
            </a:xfrm>
            <a:custGeom>
              <a:avLst/>
              <a:gdLst>
                <a:gd name="T0" fmla="*/ 6 w 6"/>
                <a:gd name="T1" fmla="*/ 1 h 2"/>
                <a:gd name="T2" fmla="*/ 6 w 6"/>
                <a:gd name="T3" fmla="*/ 0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3" y="1"/>
                    <a:pt x="0" y="2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84"/>
            <p:cNvSpPr>
              <a:spLocks/>
            </p:cNvSpPr>
            <p:nvPr/>
          </p:nvSpPr>
          <p:spPr bwMode="auto">
            <a:xfrm>
              <a:off x="1265" y="1115"/>
              <a:ext cx="111" cy="57"/>
            </a:xfrm>
            <a:custGeom>
              <a:avLst/>
              <a:gdLst>
                <a:gd name="T0" fmla="*/ 70 w 74"/>
                <a:gd name="T1" fmla="*/ 7 h 38"/>
                <a:gd name="T2" fmla="*/ 54 w 74"/>
                <a:gd name="T3" fmla="*/ 16 h 38"/>
                <a:gd name="T4" fmla="*/ 43 w 74"/>
                <a:gd name="T5" fmla="*/ 18 h 38"/>
                <a:gd name="T6" fmla="*/ 45 w 74"/>
                <a:gd name="T7" fmla="*/ 19 h 38"/>
                <a:gd name="T8" fmla="*/ 60 w 74"/>
                <a:gd name="T9" fmla="*/ 16 h 38"/>
                <a:gd name="T10" fmla="*/ 62 w 74"/>
                <a:gd name="T11" fmla="*/ 16 h 38"/>
                <a:gd name="T12" fmla="*/ 21 w 74"/>
                <a:gd name="T13" fmla="*/ 28 h 38"/>
                <a:gd name="T14" fmla="*/ 2 w 74"/>
                <a:gd name="T15" fmla="*/ 32 h 38"/>
                <a:gd name="T16" fmla="*/ 8 w 74"/>
                <a:gd name="T17" fmla="*/ 28 h 38"/>
                <a:gd name="T18" fmla="*/ 18 w 74"/>
                <a:gd name="T19" fmla="*/ 24 h 38"/>
                <a:gd name="T20" fmla="*/ 27 w 74"/>
                <a:gd name="T21" fmla="*/ 14 h 38"/>
                <a:gd name="T22" fmla="*/ 34 w 74"/>
                <a:gd name="T23" fmla="*/ 13 h 38"/>
                <a:gd name="T24" fmla="*/ 45 w 74"/>
                <a:gd name="T25" fmla="*/ 8 h 38"/>
                <a:gd name="T26" fmla="*/ 53 w 74"/>
                <a:gd name="T27" fmla="*/ 6 h 38"/>
                <a:gd name="T28" fmla="*/ 39 w 74"/>
                <a:gd name="T29" fmla="*/ 14 h 38"/>
                <a:gd name="T30" fmla="*/ 50 w 74"/>
                <a:gd name="T31" fmla="*/ 10 h 38"/>
                <a:gd name="T32" fmla="*/ 59 w 74"/>
                <a:gd name="T33" fmla="*/ 5 h 38"/>
                <a:gd name="T34" fmla="*/ 69 w 74"/>
                <a:gd name="T35" fmla="*/ 4 h 38"/>
                <a:gd name="T36" fmla="*/ 73 w 74"/>
                <a:gd name="T37" fmla="*/ 2 h 38"/>
                <a:gd name="T38" fmla="*/ 70 w 74"/>
                <a:gd name="T39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38">
                  <a:moveTo>
                    <a:pt x="70" y="7"/>
                  </a:moveTo>
                  <a:cubicBezTo>
                    <a:pt x="65" y="10"/>
                    <a:pt x="59" y="14"/>
                    <a:pt x="54" y="16"/>
                  </a:cubicBezTo>
                  <a:cubicBezTo>
                    <a:pt x="51" y="17"/>
                    <a:pt x="47" y="17"/>
                    <a:pt x="43" y="18"/>
                  </a:cubicBezTo>
                  <a:cubicBezTo>
                    <a:pt x="42" y="18"/>
                    <a:pt x="44" y="19"/>
                    <a:pt x="45" y="19"/>
                  </a:cubicBezTo>
                  <a:cubicBezTo>
                    <a:pt x="50" y="18"/>
                    <a:pt x="55" y="17"/>
                    <a:pt x="60" y="16"/>
                  </a:cubicBezTo>
                  <a:cubicBezTo>
                    <a:pt x="61" y="16"/>
                    <a:pt x="63" y="15"/>
                    <a:pt x="62" y="16"/>
                  </a:cubicBezTo>
                  <a:cubicBezTo>
                    <a:pt x="49" y="23"/>
                    <a:pt x="34" y="21"/>
                    <a:pt x="21" y="28"/>
                  </a:cubicBezTo>
                  <a:cubicBezTo>
                    <a:pt x="18" y="30"/>
                    <a:pt x="6" y="38"/>
                    <a:pt x="2" y="32"/>
                  </a:cubicBezTo>
                  <a:cubicBezTo>
                    <a:pt x="0" y="30"/>
                    <a:pt x="6" y="29"/>
                    <a:pt x="8" y="28"/>
                  </a:cubicBezTo>
                  <a:cubicBezTo>
                    <a:pt x="12" y="26"/>
                    <a:pt x="15" y="26"/>
                    <a:pt x="18" y="24"/>
                  </a:cubicBezTo>
                  <a:cubicBezTo>
                    <a:pt x="22" y="21"/>
                    <a:pt x="23" y="17"/>
                    <a:pt x="27" y="14"/>
                  </a:cubicBezTo>
                  <a:cubicBezTo>
                    <a:pt x="29" y="13"/>
                    <a:pt x="32" y="14"/>
                    <a:pt x="34" y="13"/>
                  </a:cubicBezTo>
                  <a:cubicBezTo>
                    <a:pt x="38" y="11"/>
                    <a:pt x="41" y="9"/>
                    <a:pt x="45" y="8"/>
                  </a:cubicBezTo>
                  <a:cubicBezTo>
                    <a:pt x="48" y="7"/>
                    <a:pt x="55" y="4"/>
                    <a:pt x="53" y="6"/>
                  </a:cubicBezTo>
                  <a:cubicBezTo>
                    <a:pt x="50" y="10"/>
                    <a:pt x="43" y="10"/>
                    <a:pt x="39" y="14"/>
                  </a:cubicBezTo>
                  <a:cubicBezTo>
                    <a:pt x="37" y="17"/>
                    <a:pt x="46" y="12"/>
                    <a:pt x="50" y="10"/>
                  </a:cubicBezTo>
                  <a:cubicBezTo>
                    <a:pt x="53" y="9"/>
                    <a:pt x="56" y="6"/>
                    <a:pt x="59" y="5"/>
                  </a:cubicBezTo>
                  <a:cubicBezTo>
                    <a:pt x="62" y="4"/>
                    <a:pt x="66" y="4"/>
                    <a:pt x="69" y="4"/>
                  </a:cubicBezTo>
                  <a:cubicBezTo>
                    <a:pt x="71" y="4"/>
                    <a:pt x="73" y="0"/>
                    <a:pt x="73" y="2"/>
                  </a:cubicBezTo>
                  <a:cubicBezTo>
                    <a:pt x="74" y="4"/>
                    <a:pt x="70" y="7"/>
                    <a:pt x="7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85"/>
            <p:cNvSpPr>
              <a:spLocks/>
            </p:cNvSpPr>
            <p:nvPr/>
          </p:nvSpPr>
          <p:spPr bwMode="auto">
            <a:xfrm>
              <a:off x="1247" y="1306"/>
              <a:ext cx="19" cy="15"/>
            </a:xfrm>
            <a:custGeom>
              <a:avLst/>
              <a:gdLst>
                <a:gd name="T0" fmla="*/ 13 w 13"/>
                <a:gd name="T1" fmla="*/ 0 h 10"/>
                <a:gd name="T2" fmla="*/ 0 w 13"/>
                <a:gd name="T3" fmla="*/ 10 h 10"/>
                <a:gd name="T4" fmla="*/ 1 w 13"/>
                <a:gd name="T5" fmla="*/ 7 h 10"/>
                <a:gd name="T6" fmla="*/ 13 w 13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0">
                  <a:moveTo>
                    <a:pt x="13" y="0"/>
                  </a:moveTo>
                  <a:cubicBezTo>
                    <a:pt x="9" y="3"/>
                    <a:pt x="5" y="7"/>
                    <a:pt x="0" y="10"/>
                  </a:cubicBezTo>
                  <a:cubicBezTo>
                    <a:pt x="0" y="10"/>
                    <a:pt x="1" y="7"/>
                    <a:pt x="1" y="7"/>
                  </a:cubicBezTo>
                  <a:cubicBezTo>
                    <a:pt x="5" y="4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86"/>
            <p:cNvSpPr>
              <a:spLocks/>
            </p:cNvSpPr>
            <p:nvPr/>
          </p:nvSpPr>
          <p:spPr bwMode="auto">
            <a:xfrm>
              <a:off x="1229" y="1226"/>
              <a:ext cx="6" cy="5"/>
            </a:xfrm>
            <a:custGeom>
              <a:avLst/>
              <a:gdLst>
                <a:gd name="T0" fmla="*/ 4 w 4"/>
                <a:gd name="T1" fmla="*/ 1 h 3"/>
                <a:gd name="T2" fmla="*/ 1 w 4"/>
                <a:gd name="T3" fmla="*/ 3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2" y="2"/>
                    <a:pt x="1" y="3"/>
                  </a:cubicBezTo>
                  <a:cubicBezTo>
                    <a:pt x="0" y="3"/>
                    <a:pt x="3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87"/>
            <p:cNvSpPr>
              <a:spLocks/>
            </p:cNvSpPr>
            <p:nvPr/>
          </p:nvSpPr>
          <p:spPr bwMode="auto">
            <a:xfrm>
              <a:off x="1241" y="1172"/>
              <a:ext cx="28" cy="17"/>
            </a:xfrm>
            <a:custGeom>
              <a:avLst/>
              <a:gdLst>
                <a:gd name="T0" fmla="*/ 19 w 19"/>
                <a:gd name="T1" fmla="*/ 1 h 11"/>
                <a:gd name="T2" fmla="*/ 7 w 19"/>
                <a:gd name="T3" fmla="*/ 7 h 11"/>
                <a:gd name="T4" fmla="*/ 1 w 19"/>
                <a:gd name="T5" fmla="*/ 9 h 11"/>
                <a:gd name="T6" fmla="*/ 11 w 19"/>
                <a:gd name="T7" fmla="*/ 1 h 11"/>
                <a:gd name="T8" fmla="*/ 19 w 19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1">
                  <a:moveTo>
                    <a:pt x="19" y="1"/>
                  </a:moveTo>
                  <a:cubicBezTo>
                    <a:pt x="15" y="3"/>
                    <a:pt x="11" y="5"/>
                    <a:pt x="7" y="7"/>
                  </a:cubicBezTo>
                  <a:cubicBezTo>
                    <a:pt x="5" y="7"/>
                    <a:pt x="0" y="11"/>
                    <a:pt x="1" y="9"/>
                  </a:cubicBezTo>
                  <a:cubicBezTo>
                    <a:pt x="4" y="6"/>
                    <a:pt x="7" y="3"/>
                    <a:pt x="11" y="1"/>
                  </a:cubicBezTo>
                  <a:cubicBezTo>
                    <a:pt x="14" y="0"/>
                    <a:pt x="16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88"/>
            <p:cNvSpPr>
              <a:spLocks/>
            </p:cNvSpPr>
            <p:nvPr/>
          </p:nvSpPr>
          <p:spPr bwMode="auto">
            <a:xfrm>
              <a:off x="1673" y="1450"/>
              <a:ext cx="13" cy="7"/>
            </a:xfrm>
            <a:custGeom>
              <a:avLst/>
              <a:gdLst>
                <a:gd name="T0" fmla="*/ 6 w 9"/>
                <a:gd name="T1" fmla="*/ 4 h 5"/>
                <a:gd name="T2" fmla="*/ 8 w 9"/>
                <a:gd name="T3" fmla="*/ 2 h 5"/>
                <a:gd name="T4" fmla="*/ 7 w 9"/>
                <a:gd name="T5" fmla="*/ 5 h 5"/>
                <a:gd name="T6" fmla="*/ 6 w 9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6" y="4"/>
                  </a:moveTo>
                  <a:cubicBezTo>
                    <a:pt x="0" y="5"/>
                    <a:pt x="7" y="0"/>
                    <a:pt x="8" y="2"/>
                  </a:cubicBezTo>
                  <a:cubicBezTo>
                    <a:pt x="9" y="2"/>
                    <a:pt x="8" y="4"/>
                    <a:pt x="7" y="5"/>
                  </a:cubicBezTo>
                  <a:cubicBezTo>
                    <a:pt x="7" y="5"/>
                    <a:pt x="6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89"/>
            <p:cNvSpPr>
              <a:spLocks/>
            </p:cNvSpPr>
            <p:nvPr/>
          </p:nvSpPr>
          <p:spPr bwMode="auto">
            <a:xfrm>
              <a:off x="1670" y="1463"/>
              <a:ext cx="6" cy="3"/>
            </a:xfrm>
            <a:custGeom>
              <a:avLst/>
              <a:gdLst>
                <a:gd name="T0" fmla="*/ 0 w 4"/>
                <a:gd name="T1" fmla="*/ 2 h 2"/>
                <a:gd name="T2" fmla="*/ 3 w 4"/>
                <a:gd name="T3" fmla="*/ 1 h 2"/>
                <a:gd name="T4" fmla="*/ 0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cubicBezTo>
                    <a:pt x="1" y="2"/>
                    <a:pt x="2" y="1"/>
                    <a:pt x="3" y="1"/>
                  </a:cubicBezTo>
                  <a:cubicBezTo>
                    <a:pt x="4" y="0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890"/>
            <p:cNvSpPr>
              <a:spLocks/>
            </p:cNvSpPr>
            <p:nvPr/>
          </p:nvSpPr>
          <p:spPr bwMode="auto">
            <a:xfrm>
              <a:off x="1085" y="1184"/>
              <a:ext cx="234" cy="173"/>
            </a:xfrm>
            <a:custGeom>
              <a:avLst/>
              <a:gdLst>
                <a:gd name="T0" fmla="*/ 80 w 156"/>
                <a:gd name="T1" fmla="*/ 66 h 115"/>
                <a:gd name="T2" fmla="*/ 74 w 156"/>
                <a:gd name="T3" fmla="*/ 71 h 115"/>
                <a:gd name="T4" fmla="*/ 80 w 156"/>
                <a:gd name="T5" fmla="*/ 70 h 115"/>
                <a:gd name="T6" fmla="*/ 70 w 156"/>
                <a:gd name="T7" fmla="*/ 80 h 115"/>
                <a:gd name="T8" fmla="*/ 64 w 156"/>
                <a:gd name="T9" fmla="*/ 92 h 115"/>
                <a:gd name="T10" fmla="*/ 63 w 156"/>
                <a:gd name="T11" fmla="*/ 89 h 115"/>
                <a:gd name="T12" fmla="*/ 40 w 156"/>
                <a:gd name="T13" fmla="*/ 98 h 115"/>
                <a:gd name="T14" fmla="*/ 44 w 156"/>
                <a:gd name="T15" fmla="*/ 95 h 115"/>
                <a:gd name="T16" fmla="*/ 47 w 156"/>
                <a:gd name="T17" fmla="*/ 91 h 115"/>
                <a:gd name="T18" fmla="*/ 58 w 156"/>
                <a:gd name="T19" fmla="*/ 86 h 115"/>
                <a:gd name="T20" fmla="*/ 55 w 156"/>
                <a:gd name="T21" fmla="*/ 75 h 115"/>
                <a:gd name="T22" fmla="*/ 46 w 156"/>
                <a:gd name="T23" fmla="*/ 83 h 115"/>
                <a:gd name="T24" fmla="*/ 36 w 156"/>
                <a:gd name="T25" fmla="*/ 90 h 115"/>
                <a:gd name="T26" fmla="*/ 15 w 156"/>
                <a:gd name="T27" fmla="*/ 109 h 115"/>
                <a:gd name="T28" fmla="*/ 11 w 156"/>
                <a:gd name="T29" fmla="*/ 110 h 115"/>
                <a:gd name="T30" fmla="*/ 2 w 156"/>
                <a:gd name="T31" fmla="*/ 113 h 115"/>
                <a:gd name="T32" fmla="*/ 5 w 156"/>
                <a:gd name="T33" fmla="*/ 102 h 115"/>
                <a:gd name="T34" fmla="*/ 11 w 156"/>
                <a:gd name="T35" fmla="*/ 96 h 115"/>
                <a:gd name="T36" fmla="*/ 14 w 156"/>
                <a:gd name="T37" fmla="*/ 89 h 115"/>
                <a:gd name="T38" fmla="*/ 29 w 156"/>
                <a:gd name="T39" fmla="*/ 75 h 115"/>
                <a:gd name="T40" fmla="*/ 36 w 156"/>
                <a:gd name="T41" fmla="*/ 59 h 115"/>
                <a:gd name="T42" fmla="*/ 41 w 156"/>
                <a:gd name="T43" fmla="*/ 63 h 115"/>
                <a:gd name="T44" fmla="*/ 35 w 156"/>
                <a:gd name="T45" fmla="*/ 67 h 115"/>
                <a:gd name="T46" fmla="*/ 49 w 156"/>
                <a:gd name="T47" fmla="*/ 70 h 115"/>
                <a:gd name="T48" fmla="*/ 58 w 156"/>
                <a:gd name="T49" fmla="*/ 72 h 115"/>
                <a:gd name="T50" fmla="*/ 59 w 156"/>
                <a:gd name="T51" fmla="*/ 61 h 115"/>
                <a:gd name="T52" fmla="*/ 66 w 156"/>
                <a:gd name="T53" fmla="*/ 60 h 115"/>
                <a:gd name="T54" fmla="*/ 78 w 156"/>
                <a:gd name="T55" fmla="*/ 53 h 115"/>
                <a:gd name="T56" fmla="*/ 85 w 156"/>
                <a:gd name="T57" fmla="*/ 42 h 115"/>
                <a:gd name="T58" fmla="*/ 111 w 156"/>
                <a:gd name="T59" fmla="*/ 28 h 115"/>
                <a:gd name="T60" fmla="*/ 99 w 156"/>
                <a:gd name="T61" fmla="*/ 28 h 115"/>
                <a:gd name="T62" fmla="*/ 108 w 156"/>
                <a:gd name="T63" fmla="*/ 21 h 115"/>
                <a:gd name="T64" fmla="*/ 112 w 156"/>
                <a:gd name="T65" fmla="*/ 11 h 115"/>
                <a:gd name="T66" fmla="*/ 124 w 156"/>
                <a:gd name="T67" fmla="*/ 5 h 115"/>
                <a:gd name="T68" fmla="*/ 153 w 156"/>
                <a:gd name="T69" fmla="*/ 6 h 115"/>
                <a:gd name="T70" fmla="*/ 144 w 156"/>
                <a:gd name="T71" fmla="*/ 5 h 115"/>
                <a:gd name="T72" fmla="*/ 120 w 156"/>
                <a:gd name="T73" fmla="*/ 11 h 115"/>
                <a:gd name="T74" fmla="*/ 121 w 156"/>
                <a:gd name="T75" fmla="*/ 14 h 115"/>
                <a:gd name="T76" fmla="*/ 143 w 156"/>
                <a:gd name="T77" fmla="*/ 7 h 115"/>
                <a:gd name="T78" fmla="*/ 151 w 156"/>
                <a:gd name="T79" fmla="*/ 12 h 115"/>
                <a:gd name="T80" fmla="*/ 143 w 156"/>
                <a:gd name="T81" fmla="*/ 15 h 115"/>
                <a:gd name="T82" fmla="*/ 127 w 156"/>
                <a:gd name="T83" fmla="*/ 19 h 115"/>
                <a:gd name="T84" fmla="*/ 137 w 156"/>
                <a:gd name="T85" fmla="*/ 23 h 115"/>
                <a:gd name="T86" fmla="*/ 130 w 156"/>
                <a:gd name="T87" fmla="*/ 29 h 115"/>
                <a:gd name="T88" fmla="*/ 128 w 156"/>
                <a:gd name="T89" fmla="*/ 28 h 115"/>
                <a:gd name="T90" fmla="*/ 116 w 156"/>
                <a:gd name="T91" fmla="*/ 33 h 115"/>
                <a:gd name="T92" fmla="*/ 114 w 156"/>
                <a:gd name="T93" fmla="*/ 38 h 115"/>
                <a:gd name="T94" fmla="*/ 121 w 156"/>
                <a:gd name="T95" fmla="*/ 38 h 115"/>
                <a:gd name="T96" fmla="*/ 101 w 156"/>
                <a:gd name="T97" fmla="*/ 47 h 115"/>
                <a:gd name="T98" fmla="*/ 113 w 156"/>
                <a:gd name="T99" fmla="*/ 46 h 115"/>
                <a:gd name="T100" fmla="*/ 95 w 156"/>
                <a:gd name="T101" fmla="*/ 53 h 115"/>
                <a:gd name="T102" fmla="*/ 94 w 156"/>
                <a:gd name="T103" fmla="*/ 61 h 115"/>
                <a:gd name="T104" fmla="*/ 87 w 156"/>
                <a:gd name="T105" fmla="*/ 58 h 115"/>
                <a:gd name="T106" fmla="*/ 80 w 156"/>
                <a:gd name="T107" fmla="*/ 6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6" h="115">
                  <a:moveTo>
                    <a:pt x="80" y="66"/>
                  </a:moveTo>
                  <a:cubicBezTo>
                    <a:pt x="78" y="68"/>
                    <a:pt x="75" y="69"/>
                    <a:pt x="74" y="71"/>
                  </a:cubicBezTo>
                  <a:cubicBezTo>
                    <a:pt x="74" y="73"/>
                    <a:pt x="80" y="68"/>
                    <a:pt x="80" y="70"/>
                  </a:cubicBezTo>
                  <a:cubicBezTo>
                    <a:pt x="78" y="74"/>
                    <a:pt x="73" y="77"/>
                    <a:pt x="70" y="80"/>
                  </a:cubicBezTo>
                  <a:cubicBezTo>
                    <a:pt x="68" y="84"/>
                    <a:pt x="67" y="88"/>
                    <a:pt x="64" y="92"/>
                  </a:cubicBezTo>
                  <a:cubicBezTo>
                    <a:pt x="64" y="92"/>
                    <a:pt x="64" y="89"/>
                    <a:pt x="63" y="89"/>
                  </a:cubicBezTo>
                  <a:cubicBezTo>
                    <a:pt x="58" y="91"/>
                    <a:pt x="47" y="98"/>
                    <a:pt x="40" y="98"/>
                  </a:cubicBezTo>
                  <a:cubicBezTo>
                    <a:pt x="39" y="98"/>
                    <a:pt x="43" y="96"/>
                    <a:pt x="44" y="95"/>
                  </a:cubicBezTo>
                  <a:cubicBezTo>
                    <a:pt x="45" y="94"/>
                    <a:pt x="46" y="92"/>
                    <a:pt x="47" y="91"/>
                  </a:cubicBezTo>
                  <a:cubicBezTo>
                    <a:pt x="50" y="89"/>
                    <a:pt x="56" y="89"/>
                    <a:pt x="58" y="86"/>
                  </a:cubicBezTo>
                  <a:cubicBezTo>
                    <a:pt x="59" y="82"/>
                    <a:pt x="58" y="76"/>
                    <a:pt x="55" y="75"/>
                  </a:cubicBezTo>
                  <a:cubicBezTo>
                    <a:pt x="51" y="75"/>
                    <a:pt x="49" y="81"/>
                    <a:pt x="46" y="83"/>
                  </a:cubicBezTo>
                  <a:cubicBezTo>
                    <a:pt x="41" y="87"/>
                    <a:pt x="40" y="86"/>
                    <a:pt x="36" y="90"/>
                  </a:cubicBezTo>
                  <a:cubicBezTo>
                    <a:pt x="30" y="97"/>
                    <a:pt x="24" y="106"/>
                    <a:pt x="15" y="109"/>
                  </a:cubicBezTo>
                  <a:cubicBezTo>
                    <a:pt x="14" y="110"/>
                    <a:pt x="12" y="110"/>
                    <a:pt x="11" y="110"/>
                  </a:cubicBezTo>
                  <a:cubicBezTo>
                    <a:pt x="8" y="111"/>
                    <a:pt x="4" y="115"/>
                    <a:pt x="2" y="113"/>
                  </a:cubicBezTo>
                  <a:cubicBezTo>
                    <a:pt x="0" y="110"/>
                    <a:pt x="4" y="105"/>
                    <a:pt x="5" y="102"/>
                  </a:cubicBezTo>
                  <a:cubicBezTo>
                    <a:pt x="7" y="100"/>
                    <a:pt x="10" y="99"/>
                    <a:pt x="11" y="96"/>
                  </a:cubicBezTo>
                  <a:cubicBezTo>
                    <a:pt x="13" y="94"/>
                    <a:pt x="13" y="91"/>
                    <a:pt x="14" y="89"/>
                  </a:cubicBezTo>
                  <a:cubicBezTo>
                    <a:pt x="18" y="83"/>
                    <a:pt x="25" y="80"/>
                    <a:pt x="29" y="75"/>
                  </a:cubicBezTo>
                  <a:cubicBezTo>
                    <a:pt x="31" y="72"/>
                    <a:pt x="33" y="61"/>
                    <a:pt x="36" y="59"/>
                  </a:cubicBezTo>
                  <a:cubicBezTo>
                    <a:pt x="38" y="58"/>
                    <a:pt x="41" y="61"/>
                    <a:pt x="41" y="63"/>
                  </a:cubicBezTo>
                  <a:cubicBezTo>
                    <a:pt x="41" y="65"/>
                    <a:pt x="33" y="65"/>
                    <a:pt x="35" y="67"/>
                  </a:cubicBezTo>
                  <a:cubicBezTo>
                    <a:pt x="39" y="70"/>
                    <a:pt x="45" y="69"/>
                    <a:pt x="49" y="70"/>
                  </a:cubicBezTo>
                  <a:cubicBezTo>
                    <a:pt x="52" y="71"/>
                    <a:pt x="56" y="74"/>
                    <a:pt x="58" y="72"/>
                  </a:cubicBezTo>
                  <a:cubicBezTo>
                    <a:pt x="60" y="69"/>
                    <a:pt x="57" y="64"/>
                    <a:pt x="59" y="61"/>
                  </a:cubicBezTo>
                  <a:cubicBezTo>
                    <a:pt x="61" y="60"/>
                    <a:pt x="64" y="61"/>
                    <a:pt x="66" y="60"/>
                  </a:cubicBezTo>
                  <a:cubicBezTo>
                    <a:pt x="70" y="58"/>
                    <a:pt x="75" y="56"/>
                    <a:pt x="78" y="53"/>
                  </a:cubicBezTo>
                  <a:cubicBezTo>
                    <a:pt x="81" y="50"/>
                    <a:pt x="82" y="45"/>
                    <a:pt x="85" y="42"/>
                  </a:cubicBezTo>
                  <a:cubicBezTo>
                    <a:pt x="87" y="39"/>
                    <a:pt x="111" y="33"/>
                    <a:pt x="111" y="28"/>
                  </a:cubicBezTo>
                  <a:cubicBezTo>
                    <a:pt x="110" y="24"/>
                    <a:pt x="101" y="31"/>
                    <a:pt x="99" y="28"/>
                  </a:cubicBezTo>
                  <a:cubicBezTo>
                    <a:pt x="98" y="24"/>
                    <a:pt x="106" y="24"/>
                    <a:pt x="108" y="21"/>
                  </a:cubicBezTo>
                  <a:cubicBezTo>
                    <a:pt x="110" y="18"/>
                    <a:pt x="110" y="15"/>
                    <a:pt x="112" y="11"/>
                  </a:cubicBezTo>
                  <a:cubicBezTo>
                    <a:pt x="114" y="7"/>
                    <a:pt x="120" y="7"/>
                    <a:pt x="124" y="5"/>
                  </a:cubicBezTo>
                  <a:cubicBezTo>
                    <a:pt x="135" y="1"/>
                    <a:pt x="143" y="0"/>
                    <a:pt x="153" y="6"/>
                  </a:cubicBezTo>
                  <a:cubicBezTo>
                    <a:pt x="156" y="7"/>
                    <a:pt x="147" y="5"/>
                    <a:pt x="144" y="5"/>
                  </a:cubicBezTo>
                  <a:cubicBezTo>
                    <a:pt x="136" y="6"/>
                    <a:pt x="128" y="8"/>
                    <a:pt x="120" y="11"/>
                  </a:cubicBezTo>
                  <a:cubicBezTo>
                    <a:pt x="119" y="11"/>
                    <a:pt x="120" y="14"/>
                    <a:pt x="121" y="14"/>
                  </a:cubicBezTo>
                  <a:cubicBezTo>
                    <a:pt x="130" y="12"/>
                    <a:pt x="134" y="5"/>
                    <a:pt x="143" y="7"/>
                  </a:cubicBezTo>
                  <a:cubicBezTo>
                    <a:pt x="146" y="7"/>
                    <a:pt x="151" y="9"/>
                    <a:pt x="151" y="12"/>
                  </a:cubicBezTo>
                  <a:cubicBezTo>
                    <a:pt x="151" y="14"/>
                    <a:pt x="146" y="14"/>
                    <a:pt x="143" y="15"/>
                  </a:cubicBezTo>
                  <a:cubicBezTo>
                    <a:pt x="138" y="17"/>
                    <a:pt x="131" y="15"/>
                    <a:pt x="127" y="19"/>
                  </a:cubicBezTo>
                  <a:cubicBezTo>
                    <a:pt x="125" y="22"/>
                    <a:pt x="136" y="19"/>
                    <a:pt x="137" y="23"/>
                  </a:cubicBezTo>
                  <a:cubicBezTo>
                    <a:pt x="138" y="26"/>
                    <a:pt x="133" y="27"/>
                    <a:pt x="130" y="29"/>
                  </a:cubicBezTo>
                  <a:cubicBezTo>
                    <a:pt x="130" y="29"/>
                    <a:pt x="129" y="27"/>
                    <a:pt x="128" y="28"/>
                  </a:cubicBezTo>
                  <a:cubicBezTo>
                    <a:pt x="124" y="29"/>
                    <a:pt x="120" y="31"/>
                    <a:pt x="116" y="33"/>
                  </a:cubicBezTo>
                  <a:cubicBezTo>
                    <a:pt x="115" y="34"/>
                    <a:pt x="112" y="37"/>
                    <a:pt x="114" y="38"/>
                  </a:cubicBezTo>
                  <a:cubicBezTo>
                    <a:pt x="115" y="40"/>
                    <a:pt x="123" y="36"/>
                    <a:pt x="121" y="38"/>
                  </a:cubicBezTo>
                  <a:cubicBezTo>
                    <a:pt x="115" y="42"/>
                    <a:pt x="107" y="42"/>
                    <a:pt x="101" y="47"/>
                  </a:cubicBezTo>
                  <a:cubicBezTo>
                    <a:pt x="98" y="49"/>
                    <a:pt x="112" y="42"/>
                    <a:pt x="113" y="46"/>
                  </a:cubicBezTo>
                  <a:cubicBezTo>
                    <a:pt x="114" y="61"/>
                    <a:pt x="99" y="48"/>
                    <a:pt x="95" y="53"/>
                  </a:cubicBezTo>
                  <a:cubicBezTo>
                    <a:pt x="93" y="55"/>
                    <a:pt x="96" y="59"/>
                    <a:pt x="94" y="61"/>
                  </a:cubicBezTo>
                  <a:cubicBezTo>
                    <a:pt x="92" y="62"/>
                    <a:pt x="89" y="57"/>
                    <a:pt x="87" y="58"/>
                  </a:cubicBezTo>
                  <a:cubicBezTo>
                    <a:pt x="83" y="59"/>
                    <a:pt x="80" y="66"/>
                    <a:pt x="80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91"/>
            <p:cNvSpPr>
              <a:spLocks/>
            </p:cNvSpPr>
            <p:nvPr/>
          </p:nvSpPr>
          <p:spPr bwMode="auto">
            <a:xfrm>
              <a:off x="1164" y="1237"/>
              <a:ext cx="8" cy="4"/>
            </a:xfrm>
            <a:custGeom>
              <a:avLst/>
              <a:gdLst>
                <a:gd name="T0" fmla="*/ 5 w 5"/>
                <a:gd name="T1" fmla="*/ 0 h 3"/>
                <a:gd name="T2" fmla="*/ 1 w 5"/>
                <a:gd name="T3" fmla="*/ 2 h 3"/>
                <a:gd name="T4" fmla="*/ 5 w 5"/>
                <a:gd name="T5" fmla="*/ 0 h 3"/>
                <a:gd name="T6" fmla="*/ 5 w 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3" y="1"/>
                    <a:pt x="0" y="3"/>
                    <a:pt x="1" y="2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92"/>
            <p:cNvSpPr>
              <a:spLocks/>
            </p:cNvSpPr>
            <p:nvPr/>
          </p:nvSpPr>
          <p:spPr bwMode="auto">
            <a:xfrm>
              <a:off x="1310" y="1451"/>
              <a:ext cx="109" cy="66"/>
            </a:xfrm>
            <a:custGeom>
              <a:avLst/>
              <a:gdLst>
                <a:gd name="T0" fmla="*/ 17 w 73"/>
                <a:gd name="T1" fmla="*/ 33 h 44"/>
                <a:gd name="T2" fmla="*/ 28 w 73"/>
                <a:gd name="T3" fmla="*/ 14 h 44"/>
                <a:gd name="T4" fmla="*/ 25 w 73"/>
                <a:gd name="T5" fmla="*/ 13 h 44"/>
                <a:gd name="T6" fmla="*/ 14 w 73"/>
                <a:gd name="T7" fmla="*/ 8 h 44"/>
                <a:gd name="T8" fmla="*/ 18 w 73"/>
                <a:gd name="T9" fmla="*/ 9 h 44"/>
                <a:gd name="T10" fmla="*/ 29 w 73"/>
                <a:gd name="T11" fmla="*/ 0 h 44"/>
                <a:gd name="T12" fmla="*/ 35 w 73"/>
                <a:gd name="T13" fmla="*/ 8 h 44"/>
                <a:gd name="T14" fmla="*/ 29 w 73"/>
                <a:gd name="T15" fmla="*/ 18 h 44"/>
                <a:gd name="T16" fmla="*/ 33 w 73"/>
                <a:gd name="T17" fmla="*/ 14 h 44"/>
                <a:gd name="T18" fmla="*/ 35 w 73"/>
                <a:gd name="T19" fmla="*/ 15 h 44"/>
                <a:gd name="T20" fmla="*/ 37 w 73"/>
                <a:gd name="T21" fmla="*/ 14 h 44"/>
                <a:gd name="T22" fmla="*/ 42 w 73"/>
                <a:gd name="T23" fmla="*/ 14 h 44"/>
                <a:gd name="T24" fmla="*/ 45 w 73"/>
                <a:gd name="T25" fmla="*/ 10 h 44"/>
                <a:gd name="T26" fmla="*/ 49 w 73"/>
                <a:gd name="T27" fmla="*/ 17 h 44"/>
                <a:gd name="T28" fmla="*/ 72 w 73"/>
                <a:gd name="T29" fmla="*/ 26 h 44"/>
                <a:gd name="T30" fmla="*/ 66 w 73"/>
                <a:gd name="T31" fmla="*/ 30 h 44"/>
                <a:gd name="T32" fmla="*/ 60 w 73"/>
                <a:gd name="T33" fmla="*/ 38 h 44"/>
                <a:gd name="T34" fmla="*/ 55 w 73"/>
                <a:gd name="T35" fmla="*/ 36 h 44"/>
                <a:gd name="T36" fmla="*/ 33 w 73"/>
                <a:gd name="T37" fmla="*/ 43 h 44"/>
                <a:gd name="T38" fmla="*/ 22 w 73"/>
                <a:gd name="T39" fmla="*/ 39 h 44"/>
                <a:gd name="T40" fmla="*/ 17 w 73"/>
                <a:gd name="T41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" h="44">
                  <a:moveTo>
                    <a:pt x="17" y="33"/>
                  </a:moveTo>
                  <a:cubicBezTo>
                    <a:pt x="0" y="16"/>
                    <a:pt x="19" y="18"/>
                    <a:pt x="28" y="14"/>
                  </a:cubicBezTo>
                  <a:cubicBezTo>
                    <a:pt x="29" y="13"/>
                    <a:pt x="26" y="13"/>
                    <a:pt x="25" y="13"/>
                  </a:cubicBezTo>
                  <a:cubicBezTo>
                    <a:pt x="22" y="11"/>
                    <a:pt x="18" y="10"/>
                    <a:pt x="14" y="8"/>
                  </a:cubicBezTo>
                  <a:cubicBezTo>
                    <a:pt x="13" y="8"/>
                    <a:pt x="17" y="10"/>
                    <a:pt x="18" y="9"/>
                  </a:cubicBezTo>
                  <a:cubicBezTo>
                    <a:pt x="23" y="7"/>
                    <a:pt x="25" y="1"/>
                    <a:pt x="29" y="0"/>
                  </a:cubicBezTo>
                  <a:cubicBezTo>
                    <a:pt x="32" y="0"/>
                    <a:pt x="35" y="5"/>
                    <a:pt x="35" y="8"/>
                  </a:cubicBezTo>
                  <a:cubicBezTo>
                    <a:pt x="35" y="12"/>
                    <a:pt x="30" y="14"/>
                    <a:pt x="29" y="18"/>
                  </a:cubicBezTo>
                  <a:cubicBezTo>
                    <a:pt x="29" y="20"/>
                    <a:pt x="31" y="14"/>
                    <a:pt x="33" y="14"/>
                  </a:cubicBezTo>
                  <a:cubicBezTo>
                    <a:pt x="34" y="13"/>
                    <a:pt x="34" y="15"/>
                    <a:pt x="35" y="15"/>
                  </a:cubicBezTo>
                  <a:cubicBezTo>
                    <a:pt x="36" y="15"/>
                    <a:pt x="36" y="14"/>
                    <a:pt x="37" y="14"/>
                  </a:cubicBezTo>
                  <a:cubicBezTo>
                    <a:pt x="39" y="13"/>
                    <a:pt x="41" y="15"/>
                    <a:pt x="42" y="14"/>
                  </a:cubicBezTo>
                  <a:cubicBezTo>
                    <a:pt x="43" y="14"/>
                    <a:pt x="43" y="10"/>
                    <a:pt x="45" y="10"/>
                  </a:cubicBezTo>
                  <a:cubicBezTo>
                    <a:pt x="47" y="11"/>
                    <a:pt x="46" y="17"/>
                    <a:pt x="49" y="17"/>
                  </a:cubicBezTo>
                  <a:cubicBezTo>
                    <a:pt x="57" y="19"/>
                    <a:pt x="73" y="7"/>
                    <a:pt x="72" y="26"/>
                  </a:cubicBezTo>
                  <a:cubicBezTo>
                    <a:pt x="72" y="29"/>
                    <a:pt x="68" y="29"/>
                    <a:pt x="66" y="30"/>
                  </a:cubicBezTo>
                  <a:cubicBezTo>
                    <a:pt x="64" y="33"/>
                    <a:pt x="63" y="36"/>
                    <a:pt x="60" y="38"/>
                  </a:cubicBezTo>
                  <a:cubicBezTo>
                    <a:pt x="59" y="39"/>
                    <a:pt x="57" y="36"/>
                    <a:pt x="55" y="36"/>
                  </a:cubicBezTo>
                  <a:cubicBezTo>
                    <a:pt x="47" y="38"/>
                    <a:pt x="40" y="43"/>
                    <a:pt x="33" y="43"/>
                  </a:cubicBezTo>
                  <a:cubicBezTo>
                    <a:pt x="29" y="44"/>
                    <a:pt x="25" y="41"/>
                    <a:pt x="22" y="39"/>
                  </a:cubicBezTo>
                  <a:cubicBezTo>
                    <a:pt x="20" y="38"/>
                    <a:pt x="17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93"/>
            <p:cNvSpPr>
              <a:spLocks/>
            </p:cNvSpPr>
            <p:nvPr/>
          </p:nvSpPr>
          <p:spPr bwMode="auto">
            <a:xfrm>
              <a:off x="1116" y="1234"/>
              <a:ext cx="56" cy="42"/>
            </a:xfrm>
            <a:custGeom>
              <a:avLst/>
              <a:gdLst>
                <a:gd name="T0" fmla="*/ 22 w 37"/>
                <a:gd name="T1" fmla="*/ 12 h 28"/>
                <a:gd name="T2" fmla="*/ 10 w 37"/>
                <a:gd name="T3" fmla="*/ 20 h 28"/>
                <a:gd name="T4" fmla="*/ 2 w 37"/>
                <a:gd name="T5" fmla="*/ 26 h 28"/>
                <a:gd name="T6" fmla="*/ 4 w 37"/>
                <a:gd name="T7" fmla="*/ 16 h 28"/>
                <a:gd name="T8" fmla="*/ 16 w 37"/>
                <a:gd name="T9" fmla="*/ 8 h 28"/>
                <a:gd name="T10" fmla="*/ 35 w 37"/>
                <a:gd name="T11" fmla="*/ 1 h 28"/>
                <a:gd name="T12" fmla="*/ 36 w 37"/>
                <a:gd name="T13" fmla="*/ 1 h 28"/>
                <a:gd name="T14" fmla="*/ 27 w 37"/>
                <a:gd name="T15" fmla="*/ 6 h 28"/>
                <a:gd name="T16" fmla="*/ 22 w 37"/>
                <a:gd name="T17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2" y="12"/>
                  </a:moveTo>
                  <a:cubicBezTo>
                    <a:pt x="18" y="15"/>
                    <a:pt x="14" y="17"/>
                    <a:pt x="10" y="20"/>
                  </a:cubicBezTo>
                  <a:cubicBezTo>
                    <a:pt x="7" y="22"/>
                    <a:pt x="5" y="28"/>
                    <a:pt x="2" y="26"/>
                  </a:cubicBezTo>
                  <a:cubicBezTo>
                    <a:pt x="0" y="24"/>
                    <a:pt x="2" y="19"/>
                    <a:pt x="4" y="16"/>
                  </a:cubicBezTo>
                  <a:cubicBezTo>
                    <a:pt x="12" y="0"/>
                    <a:pt x="8" y="11"/>
                    <a:pt x="16" y="8"/>
                  </a:cubicBezTo>
                  <a:cubicBezTo>
                    <a:pt x="22" y="6"/>
                    <a:pt x="28" y="3"/>
                    <a:pt x="35" y="1"/>
                  </a:cubicBezTo>
                  <a:cubicBezTo>
                    <a:pt x="35" y="1"/>
                    <a:pt x="37" y="1"/>
                    <a:pt x="36" y="1"/>
                  </a:cubicBezTo>
                  <a:cubicBezTo>
                    <a:pt x="34" y="3"/>
                    <a:pt x="30" y="4"/>
                    <a:pt x="27" y="6"/>
                  </a:cubicBezTo>
                  <a:cubicBezTo>
                    <a:pt x="25" y="8"/>
                    <a:pt x="22" y="12"/>
                    <a:pt x="2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94"/>
            <p:cNvSpPr>
              <a:spLocks/>
            </p:cNvSpPr>
            <p:nvPr/>
          </p:nvSpPr>
          <p:spPr bwMode="auto">
            <a:xfrm>
              <a:off x="1115" y="1286"/>
              <a:ext cx="3" cy="5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0 h 3"/>
                <a:gd name="T4" fmla="*/ 0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1" y="2"/>
                    <a:pt x="2" y="0"/>
                    <a:pt x="2" y="0"/>
                  </a:cubicBezTo>
                  <a:cubicBezTo>
                    <a:pt x="2" y="0"/>
                    <a:pt x="1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95"/>
            <p:cNvSpPr>
              <a:spLocks/>
            </p:cNvSpPr>
            <p:nvPr/>
          </p:nvSpPr>
          <p:spPr bwMode="auto">
            <a:xfrm>
              <a:off x="1112" y="1283"/>
              <a:ext cx="4" cy="6"/>
            </a:xfrm>
            <a:custGeom>
              <a:avLst/>
              <a:gdLst>
                <a:gd name="T0" fmla="*/ 0 w 3"/>
                <a:gd name="T1" fmla="*/ 4 h 4"/>
                <a:gd name="T2" fmla="*/ 3 w 3"/>
                <a:gd name="T3" fmla="*/ 0 h 4"/>
                <a:gd name="T4" fmla="*/ 0 w 3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1" y="2"/>
                    <a:pt x="3" y="0"/>
                    <a:pt x="3" y="0"/>
                  </a:cubicBezTo>
                  <a:cubicBezTo>
                    <a:pt x="3" y="0"/>
                    <a:pt x="1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96"/>
            <p:cNvSpPr>
              <a:spLocks/>
            </p:cNvSpPr>
            <p:nvPr/>
          </p:nvSpPr>
          <p:spPr bwMode="auto">
            <a:xfrm>
              <a:off x="1418" y="1658"/>
              <a:ext cx="3" cy="3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0 w 2"/>
                <a:gd name="T5" fmla="*/ 1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897"/>
            <p:cNvSpPr>
              <a:spLocks/>
            </p:cNvSpPr>
            <p:nvPr/>
          </p:nvSpPr>
          <p:spPr bwMode="auto">
            <a:xfrm>
              <a:off x="1646" y="1714"/>
              <a:ext cx="24" cy="21"/>
            </a:xfrm>
            <a:custGeom>
              <a:avLst/>
              <a:gdLst>
                <a:gd name="T0" fmla="*/ 16 w 16"/>
                <a:gd name="T1" fmla="*/ 0 h 14"/>
                <a:gd name="T2" fmla="*/ 4 w 16"/>
                <a:gd name="T3" fmla="*/ 13 h 14"/>
                <a:gd name="T4" fmla="*/ 1 w 16"/>
                <a:gd name="T5" fmla="*/ 5 h 14"/>
                <a:gd name="T6" fmla="*/ 5 w 16"/>
                <a:gd name="T7" fmla="*/ 4 h 14"/>
                <a:gd name="T8" fmla="*/ 16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6" y="0"/>
                  </a:moveTo>
                  <a:cubicBezTo>
                    <a:pt x="12" y="4"/>
                    <a:pt x="10" y="11"/>
                    <a:pt x="4" y="13"/>
                  </a:cubicBezTo>
                  <a:cubicBezTo>
                    <a:pt x="2" y="14"/>
                    <a:pt x="0" y="8"/>
                    <a:pt x="1" y="5"/>
                  </a:cubicBezTo>
                  <a:cubicBezTo>
                    <a:pt x="1" y="3"/>
                    <a:pt x="4" y="5"/>
                    <a:pt x="5" y="4"/>
                  </a:cubicBezTo>
                  <a:cubicBezTo>
                    <a:pt x="9" y="3"/>
                    <a:pt x="16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98"/>
            <p:cNvSpPr>
              <a:spLocks/>
            </p:cNvSpPr>
            <p:nvPr/>
          </p:nvSpPr>
          <p:spPr bwMode="auto">
            <a:xfrm>
              <a:off x="1631" y="1735"/>
              <a:ext cx="1" cy="3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99"/>
            <p:cNvSpPr>
              <a:spLocks/>
            </p:cNvSpPr>
            <p:nvPr/>
          </p:nvSpPr>
          <p:spPr bwMode="auto">
            <a:xfrm>
              <a:off x="1611" y="1738"/>
              <a:ext cx="5" cy="4"/>
            </a:xfrm>
            <a:custGeom>
              <a:avLst/>
              <a:gdLst>
                <a:gd name="T0" fmla="*/ 0 w 3"/>
                <a:gd name="T1" fmla="*/ 3 h 3"/>
                <a:gd name="T2" fmla="*/ 3 w 3"/>
                <a:gd name="T3" fmla="*/ 1 h 3"/>
                <a:gd name="T4" fmla="*/ 0 w 3"/>
                <a:gd name="T5" fmla="*/ 1 h 3"/>
                <a:gd name="T6" fmla="*/ 0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3" y="3"/>
                    <a:pt x="3" y="1"/>
                  </a:cubicBezTo>
                  <a:cubicBezTo>
                    <a:pt x="3" y="0"/>
                    <a:pt x="1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00"/>
            <p:cNvSpPr>
              <a:spLocks/>
            </p:cNvSpPr>
            <p:nvPr/>
          </p:nvSpPr>
          <p:spPr bwMode="auto">
            <a:xfrm>
              <a:off x="1397" y="1642"/>
              <a:ext cx="120" cy="190"/>
            </a:xfrm>
            <a:custGeom>
              <a:avLst/>
              <a:gdLst>
                <a:gd name="T0" fmla="*/ 37 w 80"/>
                <a:gd name="T1" fmla="*/ 0 h 127"/>
                <a:gd name="T2" fmla="*/ 51 w 80"/>
                <a:gd name="T3" fmla="*/ 6 h 127"/>
                <a:gd name="T4" fmla="*/ 39 w 80"/>
                <a:gd name="T5" fmla="*/ 17 h 127"/>
                <a:gd name="T6" fmla="*/ 59 w 80"/>
                <a:gd name="T7" fmla="*/ 20 h 127"/>
                <a:gd name="T8" fmla="*/ 38 w 80"/>
                <a:gd name="T9" fmla="*/ 39 h 127"/>
                <a:gd name="T10" fmla="*/ 44 w 80"/>
                <a:gd name="T11" fmla="*/ 41 h 127"/>
                <a:gd name="T12" fmla="*/ 55 w 80"/>
                <a:gd name="T13" fmla="*/ 48 h 127"/>
                <a:gd name="T14" fmla="*/ 54 w 80"/>
                <a:gd name="T15" fmla="*/ 51 h 127"/>
                <a:gd name="T16" fmla="*/ 61 w 80"/>
                <a:gd name="T17" fmla="*/ 66 h 127"/>
                <a:gd name="T18" fmla="*/ 64 w 80"/>
                <a:gd name="T19" fmla="*/ 77 h 127"/>
                <a:gd name="T20" fmla="*/ 67 w 80"/>
                <a:gd name="T21" fmla="*/ 89 h 127"/>
                <a:gd name="T22" fmla="*/ 78 w 80"/>
                <a:gd name="T23" fmla="*/ 98 h 127"/>
                <a:gd name="T24" fmla="*/ 62 w 80"/>
                <a:gd name="T25" fmla="*/ 113 h 127"/>
                <a:gd name="T26" fmla="*/ 59 w 80"/>
                <a:gd name="T27" fmla="*/ 123 h 127"/>
                <a:gd name="T28" fmla="*/ 56 w 80"/>
                <a:gd name="T29" fmla="*/ 122 h 127"/>
                <a:gd name="T30" fmla="*/ 42 w 80"/>
                <a:gd name="T31" fmla="*/ 119 h 127"/>
                <a:gd name="T32" fmla="*/ 31 w 80"/>
                <a:gd name="T33" fmla="*/ 124 h 127"/>
                <a:gd name="T34" fmla="*/ 22 w 80"/>
                <a:gd name="T35" fmla="*/ 120 h 127"/>
                <a:gd name="T36" fmla="*/ 19 w 80"/>
                <a:gd name="T37" fmla="*/ 126 h 127"/>
                <a:gd name="T38" fmla="*/ 14 w 80"/>
                <a:gd name="T39" fmla="*/ 123 h 127"/>
                <a:gd name="T40" fmla="*/ 16 w 80"/>
                <a:gd name="T41" fmla="*/ 111 h 127"/>
                <a:gd name="T42" fmla="*/ 28 w 80"/>
                <a:gd name="T43" fmla="*/ 112 h 127"/>
                <a:gd name="T44" fmla="*/ 36 w 80"/>
                <a:gd name="T45" fmla="*/ 105 h 127"/>
                <a:gd name="T46" fmla="*/ 26 w 80"/>
                <a:gd name="T47" fmla="*/ 109 h 127"/>
                <a:gd name="T48" fmla="*/ 17 w 80"/>
                <a:gd name="T49" fmla="*/ 103 h 127"/>
                <a:gd name="T50" fmla="*/ 8 w 80"/>
                <a:gd name="T51" fmla="*/ 99 h 127"/>
                <a:gd name="T52" fmla="*/ 20 w 80"/>
                <a:gd name="T53" fmla="*/ 94 h 127"/>
                <a:gd name="T54" fmla="*/ 18 w 80"/>
                <a:gd name="T55" fmla="*/ 85 h 127"/>
                <a:gd name="T56" fmla="*/ 38 w 80"/>
                <a:gd name="T57" fmla="*/ 80 h 127"/>
                <a:gd name="T58" fmla="*/ 35 w 80"/>
                <a:gd name="T59" fmla="*/ 76 h 127"/>
                <a:gd name="T60" fmla="*/ 31 w 80"/>
                <a:gd name="T61" fmla="*/ 57 h 127"/>
                <a:gd name="T62" fmla="*/ 28 w 80"/>
                <a:gd name="T63" fmla="*/ 46 h 127"/>
                <a:gd name="T64" fmla="*/ 29 w 80"/>
                <a:gd name="T65" fmla="*/ 34 h 127"/>
                <a:gd name="T66" fmla="*/ 23 w 80"/>
                <a:gd name="T67" fmla="*/ 37 h 127"/>
                <a:gd name="T68" fmla="*/ 17 w 80"/>
                <a:gd name="T69" fmla="*/ 47 h 127"/>
                <a:gd name="T70" fmla="*/ 23 w 80"/>
                <a:gd name="T71" fmla="*/ 40 h 127"/>
                <a:gd name="T72" fmla="*/ 21 w 80"/>
                <a:gd name="T73" fmla="*/ 39 h 127"/>
                <a:gd name="T74" fmla="*/ 29 w 80"/>
                <a:gd name="T75" fmla="*/ 28 h 127"/>
                <a:gd name="T76" fmla="*/ 23 w 80"/>
                <a:gd name="T77" fmla="*/ 30 h 127"/>
                <a:gd name="T78" fmla="*/ 28 w 80"/>
                <a:gd name="T79" fmla="*/ 21 h 127"/>
                <a:gd name="T80" fmla="*/ 29 w 80"/>
                <a:gd name="T81" fmla="*/ 17 h 127"/>
                <a:gd name="T82" fmla="*/ 28 w 80"/>
                <a:gd name="T83" fmla="*/ 10 h 127"/>
                <a:gd name="T84" fmla="*/ 34 w 80"/>
                <a:gd name="T85" fmla="*/ 11 h 127"/>
                <a:gd name="T86" fmla="*/ 37 w 80"/>
                <a:gd name="T8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127">
                  <a:moveTo>
                    <a:pt x="37" y="0"/>
                  </a:moveTo>
                  <a:cubicBezTo>
                    <a:pt x="42" y="2"/>
                    <a:pt x="49" y="2"/>
                    <a:pt x="51" y="6"/>
                  </a:cubicBezTo>
                  <a:cubicBezTo>
                    <a:pt x="55" y="12"/>
                    <a:pt x="33" y="14"/>
                    <a:pt x="39" y="17"/>
                  </a:cubicBezTo>
                  <a:cubicBezTo>
                    <a:pt x="45" y="20"/>
                    <a:pt x="56" y="15"/>
                    <a:pt x="59" y="20"/>
                  </a:cubicBezTo>
                  <a:cubicBezTo>
                    <a:pt x="69" y="34"/>
                    <a:pt x="37" y="31"/>
                    <a:pt x="38" y="39"/>
                  </a:cubicBezTo>
                  <a:cubicBezTo>
                    <a:pt x="39" y="41"/>
                    <a:pt x="42" y="40"/>
                    <a:pt x="44" y="41"/>
                  </a:cubicBezTo>
                  <a:cubicBezTo>
                    <a:pt x="48" y="43"/>
                    <a:pt x="52" y="45"/>
                    <a:pt x="55" y="48"/>
                  </a:cubicBezTo>
                  <a:cubicBezTo>
                    <a:pt x="55" y="49"/>
                    <a:pt x="54" y="50"/>
                    <a:pt x="54" y="51"/>
                  </a:cubicBezTo>
                  <a:cubicBezTo>
                    <a:pt x="56" y="56"/>
                    <a:pt x="59" y="61"/>
                    <a:pt x="61" y="66"/>
                  </a:cubicBezTo>
                  <a:cubicBezTo>
                    <a:pt x="63" y="69"/>
                    <a:pt x="63" y="73"/>
                    <a:pt x="64" y="77"/>
                  </a:cubicBezTo>
                  <a:cubicBezTo>
                    <a:pt x="65" y="81"/>
                    <a:pt x="65" y="86"/>
                    <a:pt x="67" y="89"/>
                  </a:cubicBezTo>
                  <a:cubicBezTo>
                    <a:pt x="70" y="93"/>
                    <a:pt x="80" y="88"/>
                    <a:pt x="78" y="98"/>
                  </a:cubicBezTo>
                  <a:cubicBezTo>
                    <a:pt x="74" y="114"/>
                    <a:pt x="71" y="102"/>
                    <a:pt x="62" y="113"/>
                  </a:cubicBezTo>
                  <a:cubicBezTo>
                    <a:pt x="59" y="116"/>
                    <a:pt x="60" y="120"/>
                    <a:pt x="59" y="123"/>
                  </a:cubicBezTo>
                  <a:cubicBezTo>
                    <a:pt x="58" y="124"/>
                    <a:pt x="57" y="123"/>
                    <a:pt x="56" y="122"/>
                  </a:cubicBezTo>
                  <a:cubicBezTo>
                    <a:pt x="52" y="121"/>
                    <a:pt x="47" y="118"/>
                    <a:pt x="42" y="119"/>
                  </a:cubicBezTo>
                  <a:cubicBezTo>
                    <a:pt x="38" y="119"/>
                    <a:pt x="35" y="124"/>
                    <a:pt x="31" y="124"/>
                  </a:cubicBezTo>
                  <a:cubicBezTo>
                    <a:pt x="28" y="124"/>
                    <a:pt x="25" y="119"/>
                    <a:pt x="22" y="120"/>
                  </a:cubicBezTo>
                  <a:cubicBezTo>
                    <a:pt x="19" y="120"/>
                    <a:pt x="21" y="125"/>
                    <a:pt x="19" y="126"/>
                  </a:cubicBezTo>
                  <a:cubicBezTo>
                    <a:pt x="17" y="127"/>
                    <a:pt x="15" y="124"/>
                    <a:pt x="14" y="123"/>
                  </a:cubicBezTo>
                  <a:cubicBezTo>
                    <a:pt x="8" y="119"/>
                    <a:pt x="0" y="116"/>
                    <a:pt x="16" y="111"/>
                  </a:cubicBezTo>
                  <a:cubicBezTo>
                    <a:pt x="20" y="109"/>
                    <a:pt x="24" y="113"/>
                    <a:pt x="28" y="112"/>
                  </a:cubicBezTo>
                  <a:cubicBezTo>
                    <a:pt x="32" y="111"/>
                    <a:pt x="38" y="108"/>
                    <a:pt x="36" y="105"/>
                  </a:cubicBezTo>
                  <a:cubicBezTo>
                    <a:pt x="34" y="102"/>
                    <a:pt x="30" y="109"/>
                    <a:pt x="26" y="109"/>
                  </a:cubicBezTo>
                  <a:cubicBezTo>
                    <a:pt x="23" y="109"/>
                    <a:pt x="20" y="105"/>
                    <a:pt x="17" y="103"/>
                  </a:cubicBezTo>
                  <a:cubicBezTo>
                    <a:pt x="14" y="102"/>
                    <a:pt x="7" y="102"/>
                    <a:pt x="8" y="99"/>
                  </a:cubicBezTo>
                  <a:cubicBezTo>
                    <a:pt x="10" y="95"/>
                    <a:pt x="16" y="96"/>
                    <a:pt x="20" y="94"/>
                  </a:cubicBezTo>
                  <a:cubicBezTo>
                    <a:pt x="32" y="88"/>
                    <a:pt x="15" y="92"/>
                    <a:pt x="18" y="85"/>
                  </a:cubicBezTo>
                  <a:cubicBezTo>
                    <a:pt x="21" y="73"/>
                    <a:pt x="32" y="82"/>
                    <a:pt x="38" y="80"/>
                  </a:cubicBezTo>
                  <a:cubicBezTo>
                    <a:pt x="39" y="80"/>
                    <a:pt x="35" y="78"/>
                    <a:pt x="35" y="76"/>
                  </a:cubicBezTo>
                  <a:cubicBezTo>
                    <a:pt x="33" y="70"/>
                    <a:pt x="33" y="64"/>
                    <a:pt x="31" y="57"/>
                  </a:cubicBezTo>
                  <a:cubicBezTo>
                    <a:pt x="31" y="53"/>
                    <a:pt x="29" y="50"/>
                    <a:pt x="28" y="46"/>
                  </a:cubicBezTo>
                  <a:cubicBezTo>
                    <a:pt x="28" y="42"/>
                    <a:pt x="31" y="37"/>
                    <a:pt x="29" y="34"/>
                  </a:cubicBezTo>
                  <a:cubicBezTo>
                    <a:pt x="28" y="32"/>
                    <a:pt x="25" y="35"/>
                    <a:pt x="23" y="37"/>
                  </a:cubicBezTo>
                  <a:cubicBezTo>
                    <a:pt x="21" y="40"/>
                    <a:pt x="18" y="43"/>
                    <a:pt x="17" y="47"/>
                  </a:cubicBezTo>
                  <a:cubicBezTo>
                    <a:pt x="17" y="50"/>
                    <a:pt x="21" y="42"/>
                    <a:pt x="23" y="40"/>
                  </a:cubicBezTo>
                  <a:cubicBezTo>
                    <a:pt x="23" y="39"/>
                    <a:pt x="21" y="40"/>
                    <a:pt x="21" y="39"/>
                  </a:cubicBezTo>
                  <a:cubicBezTo>
                    <a:pt x="20" y="34"/>
                    <a:pt x="29" y="32"/>
                    <a:pt x="29" y="28"/>
                  </a:cubicBezTo>
                  <a:cubicBezTo>
                    <a:pt x="29" y="25"/>
                    <a:pt x="24" y="32"/>
                    <a:pt x="23" y="30"/>
                  </a:cubicBezTo>
                  <a:cubicBezTo>
                    <a:pt x="22" y="27"/>
                    <a:pt x="26" y="24"/>
                    <a:pt x="28" y="21"/>
                  </a:cubicBezTo>
                  <a:cubicBezTo>
                    <a:pt x="28" y="20"/>
                    <a:pt x="29" y="18"/>
                    <a:pt x="29" y="17"/>
                  </a:cubicBezTo>
                  <a:cubicBezTo>
                    <a:pt x="29" y="14"/>
                    <a:pt x="26" y="12"/>
                    <a:pt x="28" y="10"/>
                  </a:cubicBezTo>
                  <a:cubicBezTo>
                    <a:pt x="29" y="8"/>
                    <a:pt x="32" y="12"/>
                    <a:pt x="34" y="11"/>
                  </a:cubicBezTo>
                  <a:cubicBezTo>
                    <a:pt x="36" y="8"/>
                    <a:pt x="37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01"/>
            <p:cNvSpPr>
              <a:spLocks/>
            </p:cNvSpPr>
            <p:nvPr/>
          </p:nvSpPr>
          <p:spPr bwMode="auto">
            <a:xfrm>
              <a:off x="1326" y="1703"/>
              <a:ext cx="96" cy="80"/>
            </a:xfrm>
            <a:custGeom>
              <a:avLst/>
              <a:gdLst>
                <a:gd name="T0" fmla="*/ 56 w 64"/>
                <a:gd name="T1" fmla="*/ 23 h 53"/>
                <a:gd name="T2" fmla="*/ 54 w 64"/>
                <a:gd name="T3" fmla="*/ 25 h 53"/>
                <a:gd name="T4" fmla="*/ 55 w 64"/>
                <a:gd name="T5" fmla="*/ 31 h 53"/>
                <a:gd name="T6" fmla="*/ 47 w 64"/>
                <a:gd name="T7" fmla="*/ 51 h 53"/>
                <a:gd name="T8" fmla="*/ 42 w 64"/>
                <a:gd name="T9" fmla="*/ 50 h 53"/>
                <a:gd name="T10" fmla="*/ 10 w 64"/>
                <a:gd name="T11" fmla="*/ 43 h 53"/>
                <a:gd name="T12" fmla="*/ 17 w 64"/>
                <a:gd name="T13" fmla="*/ 44 h 53"/>
                <a:gd name="T14" fmla="*/ 27 w 64"/>
                <a:gd name="T15" fmla="*/ 40 h 53"/>
                <a:gd name="T16" fmla="*/ 16 w 64"/>
                <a:gd name="T17" fmla="*/ 39 h 53"/>
                <a:gd name="T18" fmla="*/ 29 w 64"/>
                <a:gd name="T19" fmla="*/ 31 h 53"/>
                <a:gd name="T20" fmla="*/ 22 w 64"/>
                <a:gd name="T21" fmla="*/ 16 h 53"/>
                <a:gd name="T22" fmla="*/ 36 w 64"/>
                <a:gd name="T23" fmla="*/ 18 h 53"/>
                <a:gd name="T24" fmla="*/ 58 w 64"/>
                <a:gd name="T25" fmla="*/ 6 h 53"/>
                <a:gd name="T26" fmla="*/ 63 w 64"/>
                <a:gd name="T27" fmla="*/ 13 h 53"/>
                <a:gd name="T28" fmla="*/ 56 w 64"/>
                <a:gd name="T29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53">
                  <a:moveTo>
                    <a:pt x="56" y="23"/>
                  </a:moveTo>
                  <a:cubicBezTo>
                    <a:pt x="55" y="24"/>
                    <a:pt x="54" y="24"/>
                    <a:pt x="54" y="25"/>
                  </a:cubicBezTo>
                  <a:cubicBezTo>
                    <a:pt x="54" y="27"/>
                    <a:pt x="55" y="29"/>
                    <a:pt x="55" y="31"/>
                  </a:cubicBezTo>
                  <a:cubicBezTo>
                    <a:pt x="53" y="38"/>
                    <a:pt x="51" y="45"/>
                    <a:pt x="47" y="51"/>
                  </a:cubicBezTo>
                  <a:cubicBezTo>
                    <a:pt x="46" y="52"/>
                    <a:pt x="44" y="51"/>
                    <a:pt x="42" y="50"/>
                  </a:cubicBezTo>
                  <a:cubicBezTo>
                    <a:pt x="31" y="48"/>
                    <a:pt x="20" y="46"/>
                    <a:pt x="10" y="43"/>
                  </a:cubicBezTo>
                  <a:cubicBezTo>
                    <a:pt x="8" y="43"/>
                    <a:pt x="14" y="44"/>
                    <a:pt x="17" y="44"/>
                  </a:cubicBezTo>
                  <a:cubicBezTo>
                    <a:pt x="20" y="43"/>
                    <a:pt x="28" y="44"/>
                    <a:pt x="27" y="40"/>
                  </a:cubicBezTo>
                  <a:cubicBezTo>
                    <a:pt x="27" y="36"/>
                    <a:pt x="16" y="43"/>
                    <a:pt x="16" y="39"/>
                  </a:cubicBezTo>
                  <a:cubicBezTo>
                    <a:pt x="17" y="34"/>
                    <a:pt x="28" y="36"/>
                    <a:pt x="29" y="31"/>
                  </a:cubicBezTo>
                  <a:cubicBezTo>
                    <a:pt x="33" y="0"/>
                    <a:pt x="0" y="53"/>
                    <a:pt x="22" y="16"/>
                  </a:cubicBezTo>
                  <a:cubicBezTo>
                    <a:pt x="27" y="9"/>
                    <a:pt x="30" y="18"/>
                    <a:pt x="36" y="18"/>
                  </a:cubicBezTo>
                  <a:cubicBezTo>
                    <a:pt x="36" y="18"/>
                    <a:pt x="52" y="3"/>
                    <a:pt x="58" y="6"/>
                  </a:cubicBezTo>
                  <a:cubicBezTo>
                    <a:pt x="61" y="7"/>
                    <a:pt x="64" y="10"/>
                    <a:pt x="63" y="13"/>
                  </a:cubicBezTo>
                  <a:cubicBezTo>
                    <a:pt x="63" y="17"/>
                    <a:pt x="56" y="23"/>
                    <a:pt x="5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02"/>
            <p:cNvSpPr>
              <a:spLocks/>
            </p:cNvSpPr>
            <p:nvPr/>
          </p:nvSpPr>
          <p:spPr bwMode="auto">
            <a:xfrm>
              <a:off x="1428" y="1756"/>
              <a:ext cx="2" cy="1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03"/>
            <p:cNvSpPr>
              <a:spLocks/>
            </p:cNvSpPr>
            <p:nvPr/>
          </p:nvSpPr>
          <p:spPr bwMode="auto">
            <a:xfrm>
              <a:off x="1557" y="1780"/>
              <a:ext cx="11" cy="16"/>
            </a:xfrm>
            <a:custGeom>
              <a:avLst/>
              <a:gdLst>
                <a:gd name="T0" fmla="*/ 7 w 7"/>
                <a:gd name="T1" fmla="*/ 0 h 11"/>
                <a:gd name="T2" fmla="*/ 3 w 7"/>
                <a:gd name="T3" fmla="*/ 10 h 11"/>
                <a:gd name="T4" fmla="*/ 3 w 7"/>
                <a:gd name="T5" fmla="*/ 2 h 11"/>
                <a:gd name="T6" fmla="*/ 7 w 7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1">
                  <a:moveTo>
                    <a:pt x="7" y="0"/>
                  </a:moveTo>
                  <a:cubicBezTo>
                    <a:pt x="5" y="3"/>
                    <a:pt x="6" y="8"/>
                    <a:pt x="3" y="10"/>
                  </a:cubicBezTo>
                  <a:cubicBezTo>
                    <a:pt x="0" y="11"/>
                    <a:pt x="2" y="4"/>
                    <a:pt x="3" y="2"/>
                  </a:cubicBezTo>
                  <a:cubicBezTo>
                    <a:pt x="4" y="0"/>
                    <a:pt x="7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04"/>
            <p:cNvSpPr>
              <a:spLocks/>
            </p:cNvSpPr>
            <p:nvPr/>
          </p:nvSpPr>
          <p:spPr bwMode="auto">
            <a:xfrm>
              <a:off x="869" y="1543"/>
              <a:ext cx="72" cy="100"/>
            </a:xfrm>
            <a:custGeom>
              <a:avLst/>
              <a:gdLst>
                <a:gd name="T0" fmla="*/ 48 w 48"/>
                <a:gd name="T1" fmla="*/ 3 h 67"/>
                <a:gd name="T2" fmla="*/ 26 w 48"/>
                <a:gd name="T3" fmla="*/ 18 h 67"/>
                <a:gd name="T4" fmla="*/ 24 w 48"/>
                <a:gd name="T5" fmla="*/ 30 h 67"/>
                <a:gd name="T6" fmla="*/ 31 w 48"/>
                <a:gd name="T7" fmla="*/ 36 h 67"/>
                <a:gd name="T8" fmla="*/ 24 w 48"/>
                <a:gd name="T9" fmla="*/ 38 h 67"/>
                <a:gd name="T10" fmla="*/ 25 w 48"/>
                <a:gd name="T11" fmla="*/ 42 h 67"/>
                <a:gd name="T12" fmla="*/ 21 w 48"/>
                <a:gd name="T13" fmla="*/ 43 h 67"/>
                <a:gd name="T14" fmla="*/ 25 w 48"/>
                <a:gd name="T15" fmla="*/ 46 h 67"/>
                <a:gd name="T16" fmla="*/ 14 w 48"/>
                <a:gd name="T17" fmla="*/ 54 h 67"/>
                <a:gd name="T18" fmla="*/ 22 w 48"/>
                <a:gd name="T19" fmla="*/ 52 h 67"/>
                <a:gd name="T20" fmla="*/ 16 w 48"/>
                <a:gd name="T21" fmla="*/ 55 h 67"/>
                <a:gd name="T22" fmla="*/ 15 w 48"/>
                <a:gd name="T23" fmla="*/ 58 h 67"/>
                <a:gd name="T24" fmla="*/ 8 w 48"/>
                <a:gd name="T25" fmla="*/ 66 h 67"/>
                <a:gd name="T26" fmla="*/ 7 w 48"/>
                <a:gd name="T27" fmla="*/ 64 h 67"/>
                <a:gd name="T28" fmla="*/ 12 w 48"/>
                <a:gd name="T29" fmla="*/ 58 h 67"/>
                <a:gd name="T30" fmla="*/ 16 w 48"/>
                <a:gd name="T31" fmla="*/ 47 h 67"/>
                <a:gd name="T32" fmla="*/ 12 w 48"/>
                <a:gd name="T33" fmla="*/ 52 h 67"/>
                <a:gd name="T34" fmla="*/ 4 w 48"/>
                <a:gd name="T35" fmla="*/ 53 h 67"/>
                <a:gd name="T36" fmla="*/ 4 w 48"/>
                <a:gd name="T37" fmla="*/ 49 h 67"/>
                <a:gd name="T38" fmla="*/ 13 w 48"/>
                <a:gd name="T39" fmla="*/ 40 h 67"/>
                <a:gd name="T40" fmla="*/ 7 w 48"/>
                <a:gd name="T41" fmla="*/ 39 h 67"/>
                <a:gd name="T42" fmla="*/ 13 w 48"/>
                <a:gd name="T43" fmla="*/ 22 h 67"/>
                <a:gd name="T44" fmla="*/ 12 w 48"/>
                <a:gd name="T45" fmla="*/ 18 h 67"/>
                <a:gd name="T46" fmla="*/ 15 w 48"/>
                <a:gd name="T47" fmla="*/ 17 h 67"/>
                <a:gd name="T48" fmla="*/ 13 w 48"/>
                <a:gd name="T49" fmla="*/ 20 h 67"/>
                <a:gd name="T50" fmla="*/ 35 w 48"/>
                <a:gd name="T51" fmla="*/ 6 h 67"/>
                <a:gd name="T52" fmla="*/ 43 w 48"/>
                <a:gd name="T53" fmla="*/ 1 h 67"/>
                <a:gd name="T54" fmla="*/ 48 w 48"/>
                <a:gd name="T55" fmla="*/ 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67">
                  <a:moveTo>
                    <a:pt x="48" y="3"/>
                  </a:moveTo>
                  <a:cubicBezTo>
                    <a:pt x="44" y="6"/>
                    <a:pt x="27" y="17"/>
                    <a:pt x="26" y="18"/>
                  </a:cubicBezTo>
                  <a:cubicBezTo>
                    <a:pt x="23" y="22"/>
                    <a:pt x="23" y="26"/>
                    <a:pt x="24" y="30"/>
                  </a:cubicBezTo>
                  <a:cubicBezTo>
                    <a:pt x="25" y="33"/>
                    <a:pt x="31" y="33"/>
                    <a:pt x="31" y="36"/>
                  </a:cubicBezTo>
                  <a:cubicBezTo>
                    <a:pt x="31" y="38"/>
                    <a:pt x="26" y="37"/>
                    <a:pt x="24" y="38"/>
                  </a:cubicBezTo>
                  <a:cubicBezTo>
                    <a:pt x="23" y="39"/>
                    <a:pt x="26" y="41"/>
                    <a:pt x="25" y="42"/>
                  </a:cubicBezTo>
                  <a:cubicBezTo>
                    <a:pt x="24" y="43"/>
                    <a:pt x="21" y="41"/>
                    <a:pt x="21" y="43"/>
                  </a:cubicBezTo>
                  <a:cubicBezTo>
                    <a:pt x="21" y="45"/>
                    <a:pt x="26" y="44"/>
                    <a:pt x="25" y="46"/>
                  </a:cubicBezTo>
                  <a:cubicBezTo>
                    <a:pt x="23" y="53"/>
                    <a:pt x="7" y="28"/>
                    <a:pt x="14" y="54"/>
                  </a:cubicBezTo>
                  <a:cubicBezTo>
                    <a:pt x="15" y="57"/>
                    <a:pt x="19" y="51"/>
                    <a:pt x="22" y="52"/>
                  </a:cubicBezTo>
                  <a:cubicBezTo>
                    <a:pt x="24" y="53"/>
                    <a:pt x="18" y="54"/>
                    <a:pt x="16" y="55"/>
                  </a:cubicBezTo>
                  <a:cubicBezTo>
                    <a:pt x="15" y="56"/>
                    <a:pt x="15" y="57"/>
                    <a:pt x="15" y="58"/>
                  </a:cubicBezTo>
                  <a:cubicBezTo>
                    <a:pt x="13" y="61"/>
                    <a:pt x="11" y="64"/>
                    <a:pt x="8" y="66"/>
                  </a:cubicBezTo>
                  <a:cubicBezTo>
                    <a:pt x="7" y="67"/>
                    <a:pt x="6" y="65"/>
                    <a:pt x="7" y="64"/>
                  </a:cubicBezTo>
                  <a:cubicBezTo>
                    <a:pt x="8" y="62"/>
                    <a:pt x="10" y="60"/>
                    <a:pt x="12" y="58"/>
                  </a:cubicBezTo>
                  <a:cubicBezTo>
                    <a:pt x="14" y="55"/>
                    <a:pt x="16" y="51"/>
                    <a:pt x="16" y="47"/>
                  </a:cubicBezTo>
                  <a:cubicBezTo>
                    <a:pt x="16" y="45"/>
                    <a:pt x="13" y="51"/>
                    <a:pt x="12" y="52"/>
                  </a:cubicBezTo>
                  <a:cubicBezTo>
                    <a:pt x="9" y="53"/>
                    <a:pt x="7" y="54"/>
                    <a:pt x="4" y="53"/>
                  </a:cubicBezTo>
                  <a:cubicBezTo>
                    <a:pt x="3" y="53"/>
                    <a:pt x="3" y="50"/>
                    <a:pt x="4" y="49"/>
                  </a:cubicBezTo>
                  <a:cubicBezTo>
                    <a:pt x="6" y="45"/>
                    <a:pt x="12" y="44"/>
                    <a:pt x="13" y="40"/>
                  </a:cubicBezTo>
                  <a:cubicBezTo>
                    <a:pt x="14" y="38"/>
                    <a:pt x="8" y="41"/>
                    <a:pt x="7" y="39"/>
                  </a:cubicBezTo>
                  <a:cubicBezTo>
                    <a:pt x="0" y="30"/>
                    <a:pt x="10" y="29"/>
                    <a:pt x="13" y="22"/>
                  </a:cubicBezTo>
                  <a:cubicBezTo>
                    <a:pt x="14" y="21"/>
                    <a:pt x="11" y="19"/>
                    <a:pt x="12" y="18"/>
                  </a:cubicBezTo>
                  <a:cubicBezTo>
                    <a:pt x="12" y="17"/>
                    <a:pt x="14" y="16"/>
                    <a:pt x="15" y="17"/>
                  </a:cubicBezTo>
                  <a:cubicBezTo>
                    <a:pt x="15" y="18"/>
                    <a:pt x="12" y="20"/>
                    <a:pt x="13" y="20"/>
                  </a:cubicBezTo>
                  <a:cubicBezTo>
                    <a:pt x="18" y="18"/>
                    <a:pt x="30" y="9"/>
                    <a:pt x="35" y="6"/>
                  </a:cubicBezTo>
                  <a:cubicBezTo>
                    <a:pt x="38" y="4"/>
                    <a:pt x="40" y="2"/>
                    <a:pt x="43" y="1"/>
                  </a:cubicBezTo>
                  <a:cubicBezTo>
                    <a:pt x="45" y="0"/>
                    <a:pt x="46" y="2"/>
                    <a:pt x="4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05"/>
            <p:cNvSpPr>
              <a:spLocks/>
            </p:cNvSpPr>
            <p:nvPr/>
          </p:nvSpPr>
          <p:spPr bwMode="auto">
            <a:xfrm>
              <a:off x="842" y="1588"/>
              <a:ext cx="19" cy="18"/>
            </a:xfrm>
            <a:custGeom>
              <a:avLst/>
              <a:gdLst>
                <a:gd name="T0" fmla="*/ 13 w 13"/>
                <a:gd name="T1" fmla="*/ 0 h 12"/>
                <a:gd name="T2" fmla="*/ 1 w 13"/>
                <a:gd name="T3" fmla="*/ 7 h 12"/>
                <a:gd name="T4" fmla="*/ 5 w 13"/>
                <a:gd name="T5" fmla="*/ 11 h 12"/>
                <a:gd name="T6" fmla="*/ 13 w 1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0"/>
                  </a:moveTo>
                  <a:cubicBezTo>
                    <a:pt x="9" y="2"/>
                    <a:pt x="4" y="3"/>
                    <a:pt x="1" y="7"/>
                  </a:cubicBezTo>
                  <a:cubicBezTo>
                    <a:pt x="0" y="9"/>
                    <a:pt x="4" y="12"/>
                    <a:pt x="5" y="11"/>
                  </a:cubicBezTo>
                  <a:cubicBezTo>
                    <a:pt x="9" y="9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06"/>
            <p:cNvSpPr>
              <a:spLocks/>
            </p:cNvSpPr>
            <p:nvPr/>
          </p:nvSpPr>
          <p:spPr bwMode="auto">
            <a:xfrm>
              <a:off x="2016" y="1900"/>
              <a:ext cx="24" cy="7"/>
            </a:xfrm>
            <a:custGeom>
              <a:avLst/>
              <a:gdLst>
                <a:gd name="T0" fmla="*/ 0 w 16"/>
                <a:gd name="T1" fmla="*/ 0 h 5"/>
                <a:gd name="T2" fmla="*/ 15 w 16"/>
                <a:gd name="T3" fmla="*/ 5 h 5"/>
                <a:gd name="T4" fmla="*/ 11 w 16"/>
                <a:gd name="T5" fmla="*/ 4 h 5"/>
                <a:gd name="T6" fmla="*/ 0 w 1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5">
                  <a:moveTo>
                    <a:pt x="0" y="0"/>
                  </a:moveTo>
                  <a:cubicBezTo>
                    <a:pt x="5" y="1"/>
                    <a:pt x="10" y="3"/>
                    <a:pt x="15" y="5"/>
                  </a:cubicBezTo>
                  <a:cubicBezTo>
                    <a:pt x="16" y="5"/>
                    <a:pt x="13" y="4"/>
                    <a:pt x="11" y="4"/>
                  </a:cubicBezTo>
                  <a:cubicBezTo>
                    <a:pt x="7" y="2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07"/>
            <p:cNvSpPr>
              <a:spLocks/>
            </p:cNvSpPr>
            <p:nvPr/>
          </p:nvSpPr>
          <p:spPr bwMode="auto">
            <a:xfrm>
              <a:off x="1713" y="1979"/>
              <a:ext cx="9" cy="9"/>
            </a:xfrm>
            <a:custGeom>
              <a:avLst/>
              <a:gdLst>
                <a:gd name="T0" fmla="*/ 0 w 6"/>
                <a:gd name="T1" fmla="*/ 0 h 6"/>
                <a:gd name="T2" fmla="*/ 6 w 6"/>
                <a:gd name="T3" fmla="*/ 6 h 6"/>
                <a:gd name="T4" fmla="*/ 0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cubicBezTo>
                    <a:pt x="2" y="2"/>
                    <a:pt x="6" y="6"/>
                    <a:pt x="6" y="6"/>
                  </a:cubicBezTo>
                  <a:cubicBezTo>
                    <a:pt x="6" y="6"/>
                    <a:pt x="2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08"/>
            <p:cNvSpPr>
              <a:spLocks/>
            </p:cNvSpPr>
            <p:nvPr/>
          </p:nvSpPr>
          <p:spPr bwMode="auto">
            <a:xfrm>
              <a:off x="1602" y="2021"/>
              <a:ext cx="18" cy="35"/>
            </a:xfrm>
            <a:custGeom>
              <a:avLst/>
              <a:gdLst>
                <a:gd name="T0" fmla="*/ 12 w 12"/>
                <a:gd name="T1" fmla="*/ 0 h 23"/>
                <a:gd name="T2" fmla="*/ 2 w 12"/>
                <a:gd name="T3" fmla="*/ 21 h 23"/>
                <a:gd name="T4" fmla="*/ 1 w 12"/>
                <a:gd name="T5" fmla="*/ 10 h 23"/>
                <a:gd name="T6" fmla="*/ 11 w 12"/>
                <a:gd name="T7" fmla="*/ 6 h 23"/>
                <a:gd name="T8" fmla="*/ 12 w 12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3">
                  <a:moveTo>
                    <a:pt x="12" y="0"/>
                  </a:moveTo>
                  <a:cubicBezTo>
                    <a:pt x="9" y="7"/>
                    <a:pt x="8" y="16"/>
                    <a:pt x="2" y="21"/>
                  </a:cubicBezTo>
                  <a:cubicBezTo>
                    <a:pt x="0" y="23"/>
                    <a:pt x="0" y="13"/>
                    <a:pt x="1" y="10"/>
                  </a:cubicBezTo>
                  <a:cubicBezTo>
                    <a:pt x="3" y="7"/>
                    <a:pt x="8" y="8"/>
                    <a:pt x="11" y="6"/>
                  </a:cubicBezTo>
                  <a:cubicBezTo>
                    <a:pt x="12" y="4"/>
                    <a:pt x="12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09"/>
            <p:cNvSpPr>
              <a:spLocks/>
            </p:cNvSpPr>
            <p:nvPr/>
          </p:nvSpPr>
          <p:spPr bwMode="auto">
            <a:xfrm>
              <a:off x="1598" y="2065"/>
              <a:ext cx="30" cy="58"/>
            </a:xfrm>
            <a:custGeom>
              <a:avLst/>
              <a:gdLst>
                <a:gd name="T0" fmla="*/ 12 w 20"/>
                <a:gd name="T1" fmla="*/ 0 h 39"/>
                <a:gd name="T2" fmla="*/ 19 w 20"/>
                <a:gd name="T3" fmla="*/ 12 h 39"/>
                <a:gd name="T4" fmla="*/ 17 w 20"/>
                <a:gd name="T5" fmla="*/ 16 h 39"/>
                <a:gd name="T6" fmla="*/ 18 w 20"/>
                <a:gd name="T7" fmla="*/ 19 h 39"/>
                <a:gd name="T8" fmla="*/ 7 w 20"/>
                <a:gd name="T9" fmla="*/ 38 h 39"/>
                <a:gd name="T10" fmla="*/ 1 w 20"/>
                <a:gd name="T11" fmla="*/ 36 h 39"/>
                <a:gd name="T12" fmla="*/ 2 w 20"/>
                <a:gd name="T13" fmla="*/ 35 h 39"/>
                <a:gd name="T14" fmla="*/ 12 w 20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39">
                  <a:moveTo>
                    <a:pt x="12" y="0"/>
                  </a:moveTo>
                  <a:cubicBezTo>
                    <a:pt x="15" y="4"/>
                    <a:pt x="18" y="7"/>
                    <a:pt x="19" y="12"/>
                  </a:cubicBezTo>
                  <a:cubicBezTo>
                    <a:pt x="20" y="13"/>
                    <a:pt x="17" y="15"/>
                    <a:pt x="17" y="16"/>
                  </a:cubicBezTo>
                  <a:cubicBezTo>
                    <a:pt x="16" y="19"/>
                    <a:pt x="18" y="17"/>
                    <a:pt x="18" y="19"/>
                  </a:cubicBezTo>
                  <a:cubicBezTo>
                    <a:pt x="18" y="30"/>
                    <a:pt x="19" y="35"/>
                    <a:pt x="7" y="38"/>
                  </a:cubicBezTo>
                  <a:cubicBezTo>
                    <a:pt x="5" y="39"/>
                    <a:pt x="2" y="37"/>
                    <a:pt x="1" y="36"/>
                  </a:cubicBezTo>
                  <a:cubicBezTo>
                    <a:pt x="0" y="35"/>
                    <a:pt x="2" y="36"/>
                    <a:pt x="2" y="35"/>
                  </a:cubicBezTo>
                  <a:cubicBezTo>
                    <a:pt x="6" y="23"/>
                    <a:pt x="12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10"/>
            <p:cNvSpPr>
              <a:spLocks/>
            </p:cNvSpPr>
            <p:nvPr/>
          </p:nvSpPr>
          <p:spPr bwMode="auto">
            <a:xfrm>
              <a:off x="1931" y="2084"/>
              <a:ext cx="9" cy="12"/>
            </a:xfrm>
            <a:custGeom>
              <a:avLst/>
              <a:gdLst>
                <a:gd name="T0" fmla="*/ 3 w 6"/>
                <a:gd name="T1" fmla="*/ 2 h 8"/>
                <a:gd name="T2" fmla="*/ 4 w 6"/>
                <a:gd name="T3" fmla="*/ 8 h 8"/>
                <a:gd name="T4" fmla="*/ 0 w 6"/>
                <a:gd name="T5" fmla="*/ 1 h 8"/>
                <a:gd name="T6" fmla="*/ 3 w 6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3" y="2"/>
                  </a:moveTo>
                  <a:cubicBezTo>
                    <a:pt x="3" y="4"/>
                    <a:pt x="6" y="8"/>
                    <a:pt x="4" y="8"/>
                  </a:cubicBezTo>
                  <a:cubicBezTo>
                    <a:pt x="1" y="7"/>
                    <a:pt x="1" y="4"/>
                    <a:pt x="0" y="1"/>
                  </a:cubicBezTo>
                  <a:cubicBezTo>
                    <a:pt x="0" y="0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11"/>
            <p:cNvSpPr>
              <a:spLocks/>
            </p:cNvSpPr>
            <p:nvPr/>
          </p:nvSpPr>
          <p:spPr bwMode="auto">
            <a:xfrm>
              <a:off x="1674" y="2132"/>
              <a:ext cx="68" cy="48"/>
            </a:xfrm>
            <a:custGeom>
              <a:avLst/>
              <a:gdLst>
                <a:gd name="T0" fmla="*/ 42 w 45"/>
                <a:gd name="T1" fmla="*/ 2 h 32"/>
                <a:gd name="T2" fmla="*/ 36 w 45"/>
                <a:gd name="T3" fmla="*/ 15 h 32"/>
                <a:gd name="T4" fmla="*/ 36 w 45"/>
                <a:gd name="T5" fmla="*/ 29 h 32"/>
                <a:gd name="T6" fmla="*/ 25 w 45"/>
                <a:gd name="T7" fmla="*/ 23 h 32"/>
                <a:gd name="T8" fmla="*/ 19 w 45"/>
                <a:gd name="T9" fmla="*/ 21 h 32"/>
                <a:gd name="T10" fmla="*/ 11 w 45"/>
                <a:gd name="T11" fmla="*/ 16 h 32"/>
                <a:gd name="T12" fmla="*/ 1 w 45"/>
                <a:gd name="T13" fmla="*/ 11 h 32"/>
                <a:gd name="T14" fmla="*/ 5 w 45"/>
                <a:gd name="T15" fmla="*/ 5 h 32"/>
                <a:gd name="T16" fmla="*/ 19 w 45"/>
                <a:gd name="T17" fmla="*/ 8 h 32"/>
                <a:gd name="T18" fmla="*/ 22 w 45"/>
                <a:gd name="T19" fmla="*/ 7 h 32"/>
                <a:gd name="T20" fmla="*/ 33 w 45"/>
                <a:gd name="T21" fmla="*/ 4 h 32"/>
                <a:gd name="T22" fmla="*/ 42 w 45"/>
                <a:gd name="T23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32">
                  <a:moveTo>
                    <a:pt x="42" y="2"/>
                  </a:moveTo>
                  <a:cubicBezTo>
                    <a:pt x="40" y="7"/>
                    <a:pt x="36" y="11"/>
                    <a:pt x="36" y="15"/>
                  </a:cubicBezTo>
                  <a:cubicBezTo>
                    <a:pt x="35" y="18"/>
                    <a:pt x="45" y="26"/>
                    <a:pt x="36" y="29"/>
                  </a:cubicBezTo>
                  <a:cubicBezTo>
                    <a:pt x="28" y="32"/>
                    <a:pt x="30" y="25"/>
                    <a:pt x="25" y="23"/>
                  </a:cubicBezTo>
                  <a:cubicBezTo>
                    <a:pt x="23" y="21"/>
                    <a:pt x="21" y="22"/>
                    <a:pt x="19" y="21"/>
                  </a:cubicBezTo>
                  <a:cubicBezTo>
                    <a:pt x="16" y="20"/>
                    <a:pt x="14" y="18"/>
                    <a:pt x="11" y="16"/>
                  </a:cubicBezTo>
                  <a:cubicBezTo>
                    <a:pt x="8" y="14"/>
                    <a:pt x="3" y="15"/>
                    <a:pt x="1" y="11"/>
                  </a:cubicBezTo>
                  <a:cubicBezTo>
                    <a:pt x="0" y="9"/>
                    <a:pt x="3" y="6"/>
                    <a:pt x="5" y="5"/>
                  </a:cubicBezTo>
                  <a:cubicBezTo>
                    <a:pt x="13" y="0"/>
                    <a:pt x="12" y="7"/>
                    <a:pt x="19" y="8"/>
                  </a:cubicBezTo>
                  <a:cubicBezTo>
                    <a:pt x="20" y="8"/>
                    <a:pt x="21" y="7"/>
                    <a:pt x="22" y="7"/>
                  </a:cubicBezTo>
                  <a:cubicBezTo>
                    <a:pt x="25" y="6"/>
                    <a:pt x="29" y="5"/>
                    <a:pt x="33" y="4"/>
                  </a:cubicBezTo>
                  <a:cubicBezTo>
                    <a:pt x="36" y="3"/>
                    <a:pt x="42" y="2"/>
                    <a:pt x="4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12"/>
            <p:cNvSpPr>
              <a:spLocks/>
            </p:cNvSpPr>
            <p:nvPr/>
          </p:nvSpPr>
          <p:spPr bwMode="auto">
            <a:xfrm>
              <a:off x="2055" y="2139"/>
              <a:ext cx="39" cy="50"/>
            </a:xfrm>
            <a:custGeom>
              <a:avLst/>
              <a:gdLst>
                <a:gd name="T0" fmla="*/ 26 w 26"/>
                <a:gd name="T1" fmla="*/ 0 h 33"/>
                <a:gd name="T2" fmla="*/ 23 w 26"/>
                <a:gd name="T3" fmla="*/ 12 h 33"/>
                <a:gd name="T4" fmla="*/ 18 w 26"/>
                <a:gd name="T5" fmla="*/ 14 h 33"/>
                <a:gd name="T6" fmla="*/ 1 w 26"/>
                <a:gd name="T7" fmla="*/ 17 h 33"/>
                <a:gd name="T8" fmla="*/ 8 w 26"/>
                <a:gd name="T9" fmla="*/ 13 h 33"/>
                <a:gd name="T10" fmla="*/ 8 w 26"/>
                <a:gd name="T11" fmla="*/ 9 h 33"/>
                <a:gd name="T12" fmla="*/ 19 w 26"/>
                <a:gd name="T13" fmla="*/ 6 h 33"/>
                <a:gd name="T14" fmla="*/ 26 w 26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33">
                  <a:moveTo>
                    <a:pt x="26" y="0"/>
                  </a:moveTo>
                  <a:cubicBezTo>
                    <a:pt x="25" y="4"/>
                    <a:pt x="25" y="9"/>
                    <a:pt x="23" y="12"/>
                  </a:cubicBezTo>
                  <a:cubicBezTo>
                    <a:pt x="22" y="14"/>
                    <a:pt x="19" y="13"/>
                    <a:pt x="18" y="14"/>
                  </a:cubicBezTo>
                  <a:cubicBezTo>
                    <a:pt x="15" y="17"/>
                    <a:pt x="9" y="33"/>
                    <a:pt x="1" y="17"/>
                  </a:cubicBezTo>
                  <a:cubicBezTo>
                    <a:pt x="0" y="14"/>
                    <a:pt x="7" y="15"/>
                    <a:pt x="8" y="13"/>
                  </a:cubicBezTo>
                  <a:cubicBezTo>
                    <a:pt x="9" y="12"/>
                    <a:pt x="7" y="10"/>
                    <a:pt x="8" y="9"/>
                  </a:cubicBezTo>
                  <a:cubicBezTo>
                    <a:pt x="11" y="7"/>
                    <a:pt x="15" y="8"/>
                    <a:pt x="19" y="6"/>
                  </a:cubicBezTo>
                  <a:cubicBezTo>
                    <a:pt x="22" y="5"/>
                    <a:pt x="26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13"/>
            <p:cNvSpPr>
              <a:spLocks/>
            </p:cNvSpPr>
            <p:nvPr/>
          </p:nvSpPr>
          <p:spPr bwMode="auto">
            <a:xfrm>
              <a:off x="2447" y="2166"/>
              <a:ext cx="12" cy="20"/>
            </a:xfrm>
            <a:custGeom>
              <a:avLst/>
              <a:gdLst>
                <a:gd name="T0" fmla="*/ 8 w 8"/>
                <a:gd name="T1" fmla="*/ 0 h 13"/>
                <a:gd name="T2" fmla="*/ 2 w 8"/>
                <a:gd name="T3" fmla="*/ 12 h 13"/>
                <a:gd name="T4" fmla="*/ 4 w 8"/>
                <a:gd name="T5" fmla="*/ 4 h 13"/>
                <a:gd name="T6" fmla="*/ 8 w 8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8" y="0"/>
                  </a:moveTo>
                  <a:cubicBezTo>
                    <a:pt x="6" y="4"/>
                    <a:pt x="5" y="9"/>
                    <a:pt x="2" y="12"/>
                  </a:cubicBezTo>
                  <a:cubicBezTo>
                    <a:pt x="0" y="13"/>
                    <a:pt x="3" y="6"/>
                    <a:pt x="4" y="4"/>
                  </a:cubicBezTo>
                  <a:cubicBezTo>
                    <a:pt x="5" y="2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14"/>
            <p:cNvSpPr>
              <a:spLocks/>
            </p:cNvSpPr>
            <p:nvPr/>
          </p:nvSpPr>
          <p:spPr bwMode="auto">
            <a:xfrm>
              <a:off x="2658" y="1892"/>
              <a:ext cx="3" cy="6"/>
            </a:xfrm>
            <a:custGeom>
              <a:avLst/>
              <a:gdLst>
                <a:gd name="T0" fmla="*/ 1 w 2"/>
                <a:gd name="T1" fmla="*/ 1 h 4"/>
                <a:gd name="T2" fmla="*/ 2 w 2"/>
                <a:gd name="T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4">
                  <a:moveTo>
                    <a:pt x="1" y="1"/>
                  </a:moveTo>
                  <a:cubicBezTo>
                    <a:pt x="0" y="0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15"/>
            <p:cNvSpPr>
              <a:spLocks/>
            </p:cNvSpPr>
            <p:nvPr/>
          </p:nvSpPr>
          <p:spPr bwMode="auto">
            <a:xfrm>
              <a:off x="2288" y="2490"/>
              <a:ext cx="0" cy="3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916"/>
            <p:cNvSpPr>
              <a:spLocks/>
            </p:cNvSpPr>
            <p:nvPr/>
          </p:nvSpPr>
          <p:spPr bwMode="auto">
            <a:xfrm>
              <a:off x="2664" y="2199"/>
              <a:ext cx="9" cy="59"/>
            </a:xfrm>
            <a:custGeom>
              <a:avLst/>
              <a:gdLst>
                <a:gd name="T0" fmla="*/ 3 w 6"/>
                <a:gd name="T1" fmla="*/ 25 h 39"/>
                <a:gd name="T2" fmla="*/ 5 w 6"/>
                <a:gd name="T3" fmla="*/ 1 h 39"/>
                <a:gd name="T4" fmla="*/ 4 w 6"/>
                <a:gd name="T5" fmla="*/ 3 h 39"/>
                <a:gd name="T6" fmla="*/ 6 w 6"/>
                <a:gd name="T7" fmla="*/ 12 h 39"/>
                <a:gd name="T8" fmla="*/ 4 w 6"/>
                <a:gd name="T9" fmla="*/ 27 h 39"/>
                <a:gd name="T10" fmla="*/ 2 w 6"/>
                <a:gd name="T11" fmla="*/ 36 h 39"/>
                <a:gd name="T12" fmla="*/ 3 w 6"/>
                <a:gd name="T13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39">
                  <a:moveTo>
                    <a:pt x="3" y="25"/>
                  </a:moveTo>
                  <a:cubicBezTo>
                    <a:pt x="4" y="17"/>
                    <a:pt x="5" y="9"/>
                    <a:pt x="5" y="1"/>
                  </a:cubicBezTo>
                  <a:cubicBezTo>
                    <a:pt x="5" y="0"/>
                    <a:pt x="4" y="2"/>
                    <a:pt x="4" y="3"/>
                  </a:cubicBezTo>
                  <a:cubicBezTo>
                    <a:pt x="4" y="6"/>
                    <a:pt x="6" y="9"/>
                    <a:pt x="6" y="12"/>
                  </a:cubicBezTo>
                  <a:cubicBezTo>
                    <a:pt x="6" y="14"/>
                    <a:pt x="5" y="24"/>
                    <a:pt x="4" y="27"/>
                  </a:cubicBezTo>
                  <a:cubicBezTo>
                    <a:pt x="4" y="30"/>
                    <a:pt x="4" y="39"/>
                    <a:pt x="2" y="36"/>
                  </a:cubicBezTo>
                  <a:cubicBezTo>
                    <a:pt x="0" y="33"/>
                    <a:pt x="3" y="29"/>
                    <a:pt x="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17"/>
            <p:cNvSpPr>
              <a:spLocks/>
            </p:cNvSpPr>
            <p:nvPr/>
          </p:nvSpPr>
          <p:spPr bwMode="auto">
            <a:xfrm>
              <a:off x="681" y="2450"/>
              <a:ext cx="9" cy="13"/>
            </a:xfrm>
            <a:custGeom>
              <a:avLst/>
              <a:gdLst>
                <a:gd name="T0" fmla="*/ 6 w 6"/>
                <a:gd name="T1" fmla="*/ 9 h 9"/>
                <a:gd name="T2" fmla="*/ 0 w 6"/>
                <a:gd name="T3" fmla="*/ 0 h 9"/>
                <a:gd name="T4" fmla="*/ 6 w 6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9">
                  <a:moveTo>
                    <a:pt x="6" y="9"/>
                  </a:moveTo>
                  <a:cubicBezTo>
                    <a:pt x="4" y="6"/>
                    <a:pt x="0" y="0"/>
                    <a:pt x="0" y="0"/>
                  </a:cubicBezTo>
                  <a:cubicBezTo>
                    <a:pt x="0" y="0"/>
                    <a:pt x="4" y="6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18"/>
            <p:cNvSpPr>
              <a:spLocks/>
            </p:cNvSpPr>
            <p:nvPr/>
          </p:nvSpPr>
          <p:spPr bwMode="auto">
            <a:xfrm>
              <a:off x="675" y="2433"/>
              <a:ext cx="0" cy="5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1"/>
                    <a:pt x="0" y="3"/>
                    <a:pt x="0" y="3"/>
                  </a:cubicBezTo>
                  <a:cubicBezTo>
                    <a:pt x="0" y="3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919"/>
            <p:cNvSpPr>
              <a:spLocks/>
            </p:cNvSpPr>
            <p:nvPr/>
          </p:nvSpPr>
          <p:spPr bwMode="auto">
            <a:xfrm>
              <a:off x="2196" y="2838"/>
              <a:ext cx="152" cy="129"/>
            </a:xfrm>
            <a:custGeom>
              <a:avLst/>
              <a:gdLst>
                <a:gd name="T0" fmla="*/ 0 w 101"/>
                <a:gd name="T1" fmla="*/ 86 h 86"/>
                <a:gd name="T2" fmla="*/ 20 w 101"/>
                <a:gd name="T3" fmla="*/ 71 h 86"/>
                <a:gd name="T4" fmla="*/ 24 w 101"/>
                <a:gd name="T5" fmla="*/ 64 h 86"/>
                <a:gd name="T6" fmla="*/ 35 w 101"/>
                <a:gd name="T7" fmla="*/ 54 h 86"/>
                <a:gd name="T8" fmla="*/ 54 w 101"/>
                <a:gd name="T9" fmla="*/ 41 h 86"/>
                <a:gd name="T10" fmla="*/ 62 w 101"/>
                <a:gd name="T11" fmla="*/ 34 h 86"/>
                <a:gd name="T12" fmla="*/ 61 w 101"/>
                <a:gd name="T13" fmla="*/ 36 h 86"/>
                <a:gd name="T14" fmla="*/ 73 w 101"/>
                <a:gd name="T15" fmla="*/ 25 h 86"/>
                <a:gd name="T16" fmla="*/ 72 w 101"/>
                <a:gd name="T17" fmla="*/ 25 h 86"/>
                <a:gd name="T18" fmla="*/ 86 w 101"/>
                <a:gd name="T19" fmla="*/ 12 h 86"/>
                <a:gd name="T20" fmla="*/ 96 w 101"/>
                <a:gd name="T21" fmla="*/ 0 h 86"/>
                <a:gd name="T22" fmla="*/ 84 w 101"/>
                <a:gd name="T23" fmla="*/ 19 h 86"/>
                <a:gd name="T24" fmla="*/ 80 w 101"/>
                <a:gd name="T25" fmla="*/ 25 h 86"/>
                <a:gd name="T26" fmla="*/ 25 w 101"/>
                <a:gd name="T27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86">
                  <a:moveTo>
                    <a:pt x="0" y="86"/>
                  </a:moveTo>
                  <a:cubicBezTo>
                    <a:pt x="1" y="85"/>
                    <a:pt x="19" y="73"/>
                    <a:pt x="20" y="71"/>
                  </a:cubicBezTo>
                  <a:cubicBezTo>
                    <a:pt x="22" y="69"/>
                    <a:pt x="22" y="66"/>
                    <a:pt x="24" y="64"/>
                  </a:cubicBezTo>
                  <a:cubicBezTo>
                    <a:pt x="27" y="61"/>
                    <a:pt x="31" y="57"/>
                    <a:pt x="35" y="54"/>
                  </a:cubicBezTo>
                  <a:cubicBezTo>
                    <a:pt x="41" y="49"/>
                    <a:pt x="49" y="46"/>
                    <a:pt x="54" y="41"/>
                  </a:cubicBezTo>
                  <a:cubicBezTo>
                    <a:pt x="57" y="39"/>
                    <a:pt x="59" y="36"/>
                    <a:pt x="62" y="34"/>
                  </a:cubicBezTo>
                  <a:cubicBezTo>
                    <a:pt x="62" y="34"/>
                    <a:pt x="60" y="36"/>
                    <a:pt x="61" y="36"/>
                  </a:cubicBezTo>
                  <a:cubicBezTo>
                    <a:pt x="65" y="33"/>
                    <a:pt x="69" y="29"/>
                    <a:pt x="73" y="25"/>
                  </a:cubicBezTo>
                  <a:cubicBezTo>
                    <a:pt x="73" y="25"/>
                    <a:pt x="72" y="25"/>
                    <a:pt x="72" y="25"/>
                  </a:cubicBezTo>
                  <a:cubicBezTo>
                    <a:pt x="76" y="20"/>
                    <a:pt x="81" y="17"/>
                    <a:pt x="86" y="12"/>
                  </a:cubicBezTo>
                  <a:cubicBezTo>
                    <a:pt x="87" y="11"/>
                    <a:pt x="95" y="0"/>
                    <a:pt x="96" y="0"/>
                  </a:cubicBezTo>
                  <a:cubicBezTo>
                    <a:pt x="101" y="9"/>
                    <a:pt x="87" y="16"/>
                    <a:pt x="84" y="19"/>
                  </a:cubicBezTo>
                  <a:cubicBezTo>
                    <a:pt x="83" y="21"/>
                    <a:pt x="82" y="23"/>
                    <a:pt x="80" y="25"/>
                  </a:cubicBezTo>
                  <a:cubicBezTo>
                    <a:pt x="65" y="43"/>
                    <a:pt x="45" y="58"/>
                    <a:pt x="25" y="7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20"/>
            <p:cNvSpPr>
              <a:spLocks/>
            </p:cNvSpPr>
            <p:nvPr/>
          </p:nvSpPr>
          <p:spPr bwMode="auto">
            <a:xfrm>
              <a:off x="2195" y="2967"/>
              <a:ext cx="1" cy="5"/>
            </a:xfrm>
            <a:custGeom>
              <a:avLst/>
              <a:gdLst>
                <a:gd name="T0" fmla="*/ 0 w 1"/>
                <a:gd name="T1" fmla="*/ 3 h 3"/>
                <a:gd name="T2" fmla="*/ 1 w 1"/>
                <a:gd name="T3" fmla="*/ 0 h 3"/>
                <a:gd name="T4" fmla="*/ 1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2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921"/>
            <p:cNvSpPr>
              <a:spLocks/>
            </p:cNvSpPr>
            <p:nvPr/>
          </p:nvSpPr>
          <p:spPr bwMode="auto">
            <a:xfrm>
              <a:off x="717" y="1065"/>
              <a:ext cx="894" cy="584"/>
            </a:xfrm>
            <a:custGeom>
              <a:avLst/>
              <a:gdLst>
                <a:gd name="T0" fmla="*/ 595 w 596"/>
                <a:gd name="T1" fmla="*/ 0 h 390"/>
                <a:gd name="T2" fmla="*/ 468 w 596"/>
                <a:gd name="T3" fmla="*/ 20 h 390"/>
                <a:gd name="T4" fmla="*/ 435 w 596"/>
                <a:gd name="T5" fmla="*/ 32 h 390"/>
                <a:gd name="T6" fmla="*/ 391 w 596"/>
                <a:gd name="T7" fmla="*/ 46 h 390"/>
                <a:gd name="T8" fmla="*/ 368 w 596"/>
                <a:gd name="T9" fmla="*/ 59 h 390"/>
                <a:gd name="T10" fmla="*/ 346 w 596"/>
                <a:gd name="T11" fmla="*/ 77 h 390"/>
                <a:gd name="T12" fmla="*/ 348 w 596"/>
                <a:gd name="T13" fmla="*/ 80 h 390"/>
                <a:gd name="T14" fmla="*/ 351 w 596"/>
                <a:gd name="T15" fmla="*/ 83 h 390"/>
                <a:gd name="T16" fmla="*/ 369 w 596"/>
                <a:gd name="T17" fmla="*/ 75 h 390"/>
                <a:gd name="T18" fmla="*/ 357 w 596"/>
                <a:gd name="T19" fmla="*/ 83 h 390"/>
                <a:gd name="T20" fmla="*/ 344 w 596"/>
                <a:gd name="T21" fmla="*/ 91 h 390"/>
                <a:gd name="T22" fmla="*/ 334 w 596"/>
                <a:gd name="T23" fmla="*/ 98 h 390"/>
                <a:gd name="T24" fmla="*/ 336 w 596"/>
                <a:gd name="T25" fmla="*/ 102 h 390"/>
                <a:gd name="T26" fmla="*/ 350 w 596"/>
                <a:gd name="T27" fmla="*/ 98 h 390"/>
                <a:gd name="T28" fmla="*/ 330 w 596"/>
                <a:gd name="T29" fmla="*/ 110 h 390"/>
                <a:gd name="T30" fmla="*/ 311 w 596"/>
                <a:gd name="T31" fmla="*/ 119 h 390"/>
                <a:gd name="T32" fmla="*/ 308 w 596"/>
                <a:gd name="T33" fmla="*/ 104 h 390"/>
                <a:gd name="T34" fmla="*/ 301 w 596"/>
                <a:gd name="T35" fmla="*/ 108 h 390"/>
                <a:gd name="T36" fmla="*/ 297 w 596"/>
                <a:gd name="T37" fmla="*/ 101 h 390"/>
                <a:gd name="T38" fmla="*/ 278 w 596"/>
                <a:gd name="T39" fmla="*/ 114 h 390"/>
                <a:gd name="T40" fmla="*/ 239 w 596"/>
                <a:gd name="T41" fmla="*/ 126 h 390"/>
                <a:gd name="T42" fmla="*/ 220 w 596"/>
                <a:gd name="T43" fmla="*/ 139 h 390"/>
                <a:gd name="T44" fmla="*/ 192 w 596"/>
                <a:gd name="T45" fmla="*/ 169 h 390"/>
                <a:gd name="T46" fmla="*/ 180 w 596"/>
                <a:gd name="T47" fmla="*/ 186 h 390"/>
                <a:gd name="T48" fmla="*/ 133 w 596"/>
                <a:gd name="T49" fmla="*/ 229 h 390"/>
                <a:gd name="T50" fmla="*/ 154 w 596"/>
                <a:gd name="T51" fmla="*/ 213 h 390"/>
                <a:gd name="T52" fmla="*/ 179 w 596"/>
                <a:gd name="T53" fmla="*/ 201 h 390"/>
                <a:gd name="T54" fmla="*/ 227 w 596"/>
                <a:gd name="T55" fmla="*/ 169 h 390"/>
                <a:gd name="T56" fmla="*/ 256 w 596"/>
                <a:gd name="T57" fmla="*/ 154 h 390"/>
                <a:gd name="T58" fmla="*/ 244 w 596"/>
                <a:gd name="T59" fmla="*/ 175 h 390"/>
                <a:gd name="T60" fmla="*/ 234 w 596"/>
                <a:gd name="T61" fmla="*/ 190 h 390"/>
                <a:gd name="T62" fmla="*/ 216 w 596"/>
                <a:gd name="T63" fmla="*/ 200 h 390"/>
                <a:gd name="T64" fmla="*/ 198 w 596"/>
                <a:gd name="T65" fmla="*/ 213 h 390"/>
                <a:gd name="T66" fmla="*/ 230 w 596"/>
                <a:gd name="T67" fmla="*/ 208 h 390"/>
                <a:gd name="T68" fmla="*/ 208 w 596"/>
                <a:gd name="T69" fmla="*/ 229 h 390"/>
                <a:gd name="T70" fmla="*/ 192 w 596"/>
                <a:gd name="T71" fmla="*/ 247 h 390"/>
                <a:gd name="T72" fmla="*/ 175 w 596"/>
                <a:gd name="T73" fmla="*/ 268 h 390"/>
                <a:gd name="T74" fmla="*/ 176 w 596"/>
                <a:gd name="T75" fmla="*/ 285 h 390"/>
                <a:gd name="T76" fmla="*/ 164 w 596"/>
                <a:gd name="T77" fmla="*/ 296 h 390"/>
                <a:gd name="T78" fmla="*/ 134 w 596"/>
                <a:gd name="T79" fmla="*/ 316 h 390"/>
                <a:gd name="T80" fmla="*/ 113 w 596"/>
                <a:gd name="T81" fmla="*/ 292 h 390"/>
                <a:gd name="T82" fmla="*/ 90 w 596"/>
                <a:gd name="T83" fmla="*/ 297 h 390"/>
                <a:gd name="T84" fmla="*/ 111 w 596"/>
                <a:gd name="T85" fmla="*/ 309 h 390"/>
                <a:gd name="T86" fmla="*/ 99 w 596"/>
                <a:gd name="T87" fmla="*/ 319 h 390"/>
                <a:gd name="T88" fmla="*/ 83 w 596"/>
                <a:gd name="T89" fmla="*/ 342 h 390"/>
                <a:gd name="T90" fmla="*/ 62 w 596"/>
                <a:gd name="T91" fmla="*/ 357 h 390"/>
                <a:gd name="T92" fmla="*/ 78 w 596"/>
                <a:gd name="T93" fmla="*/ 341 h 390"/>
                <a:gd name="T94" fmla="*/ 76 w 596"/>
                <a:gd name="T95" fmla="*/ 331 h 390"/>
                <a:gd name="T96" fmla="*/ 47 w 596"/>
                <a:gd name="T97" fmla="*/ 346 h 390"/>
                <a:gd name="T98" fmla="*/ 42 w 596"/>
                <a:gd name="T99" fmla="*/ 341 h 390"/>
                <a:gd name="T100" fmla="*/ 30 w 596"/>
                <a:gd name="T101" fmla="*/ 354 h 390"/>
                <a:gd name="T102" fmla="*/ 38 w 596"/>
                <a:gd name="T103" fmla="*/ 338 h 390"/>
                <a:gd name="T104" fmla="*/ 35 w 596"/>
                <a:gd name="T105" fmla="*/ 340 h 390"/>
                <a:gd name="T106" fmla="*/ 23 w 596"/>
                <a:gd name="T107" fmla="*/ 359 h 390"/>
                <a:gd name="T108" fmla="*/ 19 w 596"/>
                <a:gd name="T109" fmla="*/ 367 h 390"/>
                <a:gd name="T110" fmla="*/ 17 w 596"/>
                <a:gd name="T111" fmla="*/ 367 h 390"/>
                <a:gd name="T112" fmla="*/ 9 w 596"/>
                <a:gd name="T113" fmla="*/ 376 h 390"/>
                <a:gd name="T114" fmla="*/ 1 w 596"/>
                <a:gd name="T115" fmla="*/ 3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96" h="390">
                  <a:moveTo>
                    <a:pt x="1" y="389"/>
                  </a:moveTo>
                  <a:cubicBezTo>
                    <a:pt x="82" y="221"/>
                    <a:pt x="232" y="90"/>
                    <a:pt x="410" y="32"/>
                  </a:cubicBezTo>
                  <a:cubicBezTo>
                    <a:pt x="470" y="13"/>
                    <a:pt x="532" y="3"/>
                    <a:pt x="595" y="0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565" y="3"/>
                    <a:pt x="520" y="6"/>
                    <a:pt x="489" y="14"/>
                  </a:cubicBezTo>
                  <a:cubicBezTo>
                    <a:pt x="482" y="16"/>
                    <a:pt x="475" y="18"/>
                    <a:pt x="468" y="20"/>
                  </a:cubicBezTo>
                  <a:cubicBezTo>
                    <a:pt x="446" y="27"/>
                    <a:pt x="477" y="20"/>
                    <a:pt x="452" y="26"/>
                  </a:cubicBezTo>
                  <a:cubicBezTo>
                    <a:pt x="449" y="27"/>
                    <a:pt x="446" y="27"/>
                    <a:pt x="444" y="28"/>
                  </a:cubicBezTo>
                  <a:cubicBezTo>
                    <a:pt x="440" y="29"/>
                    <a:pt x="438" y="31"/>
                    <a:pt x="435" y="32"/>
                  </a:cubicBezTo>
                  <a:cubicBezTo>
                    <a:pt x="409" y="42"/>
                    <a:pt x="435" y="30"/>
                    <a:pt x="408" y="41"/>
                  </a:cubicBezTo>
                  <a:cubicBezTo>
                    <a:pt x="405" y="42"/>
                    <a:pt x="403" y="44"/>
                    <a:pt x="401" y="45"/>
                  </a:cubicBezTo>
                  <a:cubicBezTo>
                    <a:pt x="398" y="46"/>
                    <a:pt x="394" y="46"/>
                    <a:pt x="391" y="46"/>
                  </a:cubicBezTo>
                  <a:cubicBezTo>
                    <a:pt x="389" y="47"/>
                    <a:pt x="381" y="51"/>
                    <a:pt x="379" y="53"/>
                  </a:cubicBezTo>
                  <a:cubicBezTo>
                    <a:pt x="378" y="54"/>
                    <a:pt x="378" y="55"/>
                    <a:pt x="378" y="55"/>
                  </a:cubicBezTo>
                  <a:cubicBezTo>
                    <a:pt x="375" y="56"/>
                    <a:pt x="371" y="57"/>
                    <a:pt x="368" y="59"/>
                  </a:cubicBezTo>
                  <a:cubicBezTo>
                    <a:pt x="367" y="59"/>
                    <a:pt x="379" y="56"/>
                    <a:pt x="376" y="60"/>
                  </a:cubicBezTo>
                  <a:cubicBezTo>
                    <a:pt x="376" y="61"/>
                    <a:pt x="358" y="67"/>
                    <a:pt x="354" y="70"/>
                  </a:cubicBezTo>
                  <a:cubicBezTo>
                    <a:pt x="351" y="72"/>
                    <a:pt x="349" y="75"/>
                    <a:pt x="346" y="77"/>
                  </a:cubicBezTo>
                  <a:cubicBezTo>
                    <a:pt x="345" y="78"/>
                    <a:pt x="339" y="81"/>
                    <a:pt x="341" y="81"/>
                  </a:cubicBezTo>
                  <a:cubicBezTo>
                    <a:pt x="346" y="81"/>
                    <a:pt x="349" y="77"/>
                    <a:pt x="353" y="77"/>
                  </a:cubicBezTo>
                  <a:cubicBezTo>
                    <a:pt x="355" y="77"/>
                    <a:pt x="350" y="80"/>
                    <a:pt x="348" y="80"/>
                  </a:cubicBezTo>
                  <a:cubicBezTo>
                    <a:pt x="343" y="83"/>
                    <a:pt x="340" y="83"/>
                    <a:pt x="335" y="84"/>
                  </a:cubicBezTo>
                  <a:cubicBezTo>
                    <a:pt x="333" y="85"/>
                    <a:pt x="324" y="88"/>
                    <a:pt x="327" y="87"/>
                  </a:cubicBezTo>
                  <a:cubicBezTo>
                    <a:pt x="335" y="87"/>
                    <a:pt x="343" y="85"/>
                    <a:pt x="351" y="83"/>
                  </a:cubicBezTo>
                  <a:cubicBezTo>
                    <a:pt x="352" y="83"/>
                    <a:pt x="349" y="83"/>
                    <a:pt x="349" y="83"/>
                  </a:cubicBezTo>
                  <a:cubicBezTo>
                    <a:pt x="353" y="81"/>
                    <a:pt x="358" y="79"/>
                    <a:pt x="363" y="77"/>
                  </a:cubicBezTo>
                  <a:cubicBezTo>
                    <a:pt x="365" y="77"/>
                    <a:pt x="366" y="74"/>
                    <a:pt x="369" y="75"/>
                  </a:cubicBezTo>
                  <a:cubicBezTo>
                    <a:pt x="370" y="75"/>
                    <a:pt x="373" y="78"/>
                    <a:pt x="371" y="80"/>
                  </a:cubicBezTo>
                  <a:cubicBezTo>
                    <a:pt x="369" y="83"/>
                    <a:pt x="365" y="84"/>
                    <a:pt x="361" y="85"/>
                  </a:cubicBezTo>
                  <a:cubicBezTo>
                    <a:pt x="360" y="85"/>
                    <a:pt x="358" y="83"/>
                    <a:pt x="357" y="83"/>
                  </a:cubicBezTo>
                  <a:cubicBezTo>
                    <a:pt x="355" y="84"/>
                    <a:pt x="354" y="85"/>
                    <a:pt x="353" y="86"/>
                  </a:cubicBezTo>
                  <a:cubicBezTo>
                    <a:pt x="353" y="86"/>
                    <a:pt x="353" y="87"/>
                    <a:pt x="353" y="87"/>
                  </a:cubicBezTo>
                  <a:cubicBezTo>
                    <a:pt x="350" y="88"/>
                    <a:pt x="347" y="90"/>
                    <a:pt x="344" y="91"/>
                  </a:cubicBezTo>
                  <a:cubicBezTo>
                    <a:pt x="341" y="92"/>
                    <a:pt x="338" y="92"/>
                    <a:pt x="336" y="94"/>
                  </a:cubicBezTo>
                  <a:cubicBezTo>
                    <a:pt x="335" y="95"/>
                    <a:pt x="335" y="97"/>
                    <a:pt x="335" y="99"/>
                  </a:cubicBezTo>
                  <a:cubicBezTo>
                    <a:pt x="335" y="99"/>
                    <a:pt x="334" y="97"/>
                    <a:pt x="334" y="98"/>
                  </a:cubicBezTo>
                  <a:cubicBezTo>
                    <a:pt x="329" y="100"/>
                    <a:pt x="325" y="102"/>
                    <a:pt x="320" y="105"/>
                  </a:cubicBezTo>
                  <a:cubicBezTo>
                    <a:pt x="320" y="105"/>
                    <a:pt x="321" y="105"/>
                    <a:pt x="322" y="105"/>
                  </a:cubicBezTo>
                  <a:cubicBezTo>
                    <a:pt x="327" y="104"/>
                    <a:pt x="331" y="102"/>
                    <a:pt x="336" y="102"/>
                  </a:cubicBezTo>
                  <a:cubicBezTo>
                    <a:pt x="337" y="102"/>
                    <a:pt x="335" y="104"/>
                    <a:pt x="335" y="104"/>
                  </a:cubicBezTo>
                  <a:cubicBezTo>
                    <a:pt x="336" y="104"/>
                    <a:pt x="337" y="103"/>
                    <a:pt x="338" y="102"/>
                  </a:cubicBezTo>
                  <a:cubicBezTo>
                    <a:pt x="342" y="101"/>
                    <a:pt x="346" y="96"/>
                    <a:pt x="350" y="98"/>
                  </a:cubicBezTo>
                  <a:cubicBezTo>
                    <a:pt x="353" y="99"/>
                    <a:pt x="347" y="103"/>
                    <a:pt x="344" y="105"/>
                  </a:cubicBezTo>
                  <a:cubicBezTo>
                    <a:pt x="342" y="107"/>
                    <a:pt x="334" y="112"/>
                    <a:pt x="331" y="112"/>
                  </a:cubicBezTo>
                  <a:cubicBezTo>
                    <a:pt x="330" y="112"/>
                    <a:pt x="331" y="110"/>
                    <a:pt x="330" y="110"/>
                  </a:cubicBezTo>
                  <a:cubicBezTo>
                    <a:pt x="328" y="110"/>
                    <a:pt x="327" y="111"/>
                    <a:pt x="326" y="112"/>
                  </a:cubicBezTo>
                  <a:cubicBezTo>
                    <a:pt x="323" y="114"/>
                    <a:pt x="320" y="116"/>
                    <a:pt x="317" y="117"/>
                  </a:cubicBezTo>
                  <a:cubicBezTo>
                    <a:pt x="315" y="118"/>
                    <a:pt x="312" y="121"/>
                    <a:pt x="311" y="119"/>
                  </a:cubicBezTo>
                  <a:cubicBezTo>
                    <a:pt x="310" y="116"/>
                    <a:pt x="317" y="111"/>
                    <a:pt x="314" y="111"/>
                  </a:cubicBezTo>
                  <a:cubicBezTo>
                    <a:pt x="301" y="108"/>
                    <a:pt x="307" y="127"/>
                    <a:pt x="298" y="112"/>
                  </a:cubicBezTo>
                  <a:cubicBezTo>
                    <a:pt x="297" y="110"/>
                    <a:pt x="299" y="113"/>
                    <a:pt x="308" y="104"/>
                  </a:cubicBezTo>
                  <a:cubicBezTo>
                    <a:pt x="310" y="103"/>
                    <a:pt x="314" y="100"/>
                    <a:pt x="312" y="100"/>
                  </a:cubicBezTo>
                  <a:cubicBezTo>
                    <a:pt x="310" y="100"/>
                    <a:pt x="309" y="103"/>
                    <a:pt x="307" y="104"/>
                  </a:cubicBezTo>
                  <a:cubicBezTo>
                    <a:pt x="305" y="106"/>
                    <a:pt x="303" y="107"/>
                    <a:pt x="301" y="108"/>
                  </a:cubicBezTo>
                  <a:cubicBezTo>
                    <a:pt x="299" y="110"/>
                    <a:pt x="298" y="113"/>
                    <a:pt x="296" y="114"/>
                  </a:cubicBezTo>
                  <a:cubicBezTo>
                    <a:pt x="293" y="115"/>
                    <a:pt x="286" y="120"/>
                    <a:pt x="286" y="116"/>
                  </a:cubicBezTo>
                  <a:cubicBezTo>
                    <a:pt x="286" y="110"/>
                    <a:pt x="294" y="107"/>
                    <a:pt x="297" y="101"/>
                  </a:cubicBezTo>
                  <a:cubicBezTo>
                    <a:pt x="297" y="100"/>
                    <a:pt x="294" y="102"/>
                    <a:pt x="293" y="103"/>
                  </a:cubicBezTo>
                  <a:cubicBezTo>
                    <a:pt x="291" y="104"/>
                    <a:pt x="290" y="106"/>
                    <a:pt x="288" y="107"/>
                  </a:cubicBezTo>
                  <a:cubicBezTo>
                    <a:pt x="285" y="110"/>
                    <a:pt x="282" y="112"/>
                    <a:pt x="278" y="114"/>
                  </a:cubicBezTo>
                  <a:cubicBezTo>
                    <a:pt x="278" y="115"/>
                    <a:pt x="277" y="114"/>
                    <a:pt x="277" y="114"/>
                  </a:cubicBezTo>
                  <a:cubicBezTo>
                    <a:pt x="269" y="115"/>
                    <a:pt x="262" y="116"/>
                    <a:pt x="255" y="118"/>
                  </a:cubicBezTo>
                  <a:cubicBezTo>
                    <a:pt x="251" y="119"/>
                    <a:pt x="243" y="123"/>
                    <a:pt x="239" y="126"/>
                  </a:cubicBezTo>
                  <a:cubicBezTo>
                    <a:pt x="239" y="127"/>
                    <a:pt x="242" y="125"/>
                    <a:pt x="242" y="125"/>
                  </a:cubicBezTo>
                  <a:cubicBezTo>
                    <a:pt x="237" y="130"/>
                    <a:pt x="229" y="135"/>
                    <a:pt x="223" y="138"/>
                  </a:cubicBezTo>
                  <a:cubicBezTo>
                    <a:pt x="222" y="139"/>
                    <a:pt x="221" y="138"/>
                    <a:pt x="220" y="139"/>
                  </a:cubicBezTo>
                  <a:cubicBezTo>
                    <a:pt x="219" y="140"/>
                    <a:pt x="220" y="142"/>
                    <a:pt x="219" y="143"/>
                  </a:cubicBezTo>
                  <a:cubicBezTo>
                    <a:pt x="215" y="151"/>
                    <a:pt x="205" y="155"/>
                    <a:pt x="199" y="161"/>
                  </a:cubicBezTo>
                  <a:cubicBezTo>
                    <a:pt x="196" y="164"/>
                    <a:pt x="195" y="167"/>
                    <a:pt x="192" y="169"/>
                  </a:cubicBezTo>
                  <a:cubicBezTo>
                    <a:pt x="191" y="171"/>
                    <a:pt x="189" y="173"/>
                    <a:pt x="187" y="174"/>
                  </a:cubicBezTo>
                  <a:cubicBezTo>
                    <a:pt x="186" y="175"/>
                    <a:pt x="185" y="175"/>
                    <a:pt x="184" y="175"/>
                  </a:cubicBezTo>
                  <a:cubicBezTo>
                    <a:pt x="182" y="179"/>
                    <a:pt x="182" y="182"/>
                    <a:pt x="180" y="186"/>
                  </a:cubicBezTo>
                  <a:cubicBezTo>
                    <a:pt x="178" y="189"/>
                    <a:pt x="174" y="189"/>
                    <a:pt x="171" y="191"/>
                  </a:cubicBezTo>
                  <a:cubicBezTo>
                    <a:pt x="160" y="200"/>
                    <a:pt x="153" y="206"/>
                    <a:pt x="144" y="216"/>
                  </a:cubicBezTo>
                  <a:cubicBezTo>
                    <a:pt x="140" y="221"/>
                    <a:pt x="135" y="222"/>
                    <a:pt x="133" y="229"/>
                  </a:cubicBezTo>
                  <a:cubicBezTo>
                    <a:pt x="132" y="232"/>
                    <a:pt x="138" y="222"/>
                    <a:pt x="142" y="222"/>
                  </a:cubicBezTo>
                  <a:cubicBezTo>
                    <a:pt x="143" y="221"/>
                    <a:pt x="145" y="222"/>
                    <a:pt x="146" y="221"/>
                  </a:cubicBezTo>
                  <a:cubicBezTo>
                    <a:pt x="149" y="219"/>
                    <a:pt x="151" y="215"/>
                    <a:pt x="154" y="213"/>
                  </a:cubicBezTo>
                  <a:cubicBezTo>
                    <a:pt x="157" y="211"/>
                    <a:pt x="160" y="209"/>
                    <a:pt x="162" y="207"/>
                  </a:cubicBezTo>
                  <a:cubicBezTo>
                    <a:pt x="166" y="205"/>
                    <a:pt x="167" y="199"/>
                    <a:pt x="172" y="198"/>
                  </a:cubicBezTo>
                  <a:cubicBezTo>
                    <a:pt x="174" y="198"/>
                    <a:pt x="176" y="201"/>
                    <a:pt x="179" y="201"/>
                  </a:cubicBezTo>
                  <a:cubicBezTo>
                    <a:pt x="185" y="199"/>
                    <a:pt x="190" y="195"/>
                    <a:pt x="195" y="191"/>
                  </a:cubicBezTo>
                  <a:cubicBezTo>
                    <a:pt x="206" y="184"/>
                    <a:pt x="202" y="185"/>
                    <a:pt x="212" y="175"/>
                  </a:cubicBezTo>
                  <a:cubicBezTo>
                    <a:pt x="215" y="173"/>
                    <a:pt x="226" y="169"/>
                    <a:pt x="227" y="169"/>
                  </a:cubicBezTo>
                  <a:cubicBezTo>
                    <a:pt x="232" y="167"/>
                    <a:pt x="239" y="163"/>
                    <a:pt x="243" y="160"/>
                  </a:cubicBezTo>
                  <a:cubicBezTo>
                    <a:pt x="247" y="158"/>
                    <a:pt x="249" y="155"/>
                    <a:pt x="253" y="153"/>
                  </a:cubicBezTo>
                  <a:cubicBezTo>
                    <a:pt x="254" y="153"/>
                    <a:pt x="256" y="153"/>
                    <a:pt x="256" y="154"/>
                  </a:cubicBezTo>
                  <a:cubicBezTo>
                    <a:pt x="255" y="156"/>
                    <a:pt x="253" y="159"/>
                    <a:pt x="251" y="161"/>
                  </a:cubicBezTo>
                  <a:cubicBezTo>
                    <a:pt x="251" y="161"/>
                    <a:pt x="250" y="161"/>
                    <a:pt x="249" y="161"/>
                  </a:cubicBezTo>
                  <a:cubicBezTo>
                    <a:pt x="247" y="166"/>
                    <a:pt x="246" y="171"/>
                    <a:pt x="244" y="175"/>
                  </a:cubicBezTo>
                  <a:cubicBezTo>
                    <a:pt x="243" y="176"/>
                    <a:pt x="242" y="175"/>
                    <a:pt x="242" y="176"/>
                  </a:cubicBezTo>
                  <a:cubicBezTo>
                    <a:pt x="240" y="177"/>
                    <a:pt x="238" y="179"/>
                    <a:pt x="237" y="181"/>
                  </a:cubicBezTo>
                  <a:cubicBezTo>
                    <a:pt x="235" y="183"/>
                    <a:pt x="236" y="188"/>
                    <a:pt x="234" y="190"/>
                  </a:cubicBezTo>
                  <a:cubicBezTo>
                    <a:pt x="231" y="192"/>
                    <a:pt x="227" y="189"/>
                    <a:pt x="224" y="190"/>
                  </a:cubicBezTo>
                  <a:cubicBezTo>
                    <a:pt x="223" y="191"/>
                    <a:pt x="224" y="194"/>
                    <a:pt x="223" y="195"/>
                  </a:cubicBezTo>
                  <a:cubicBezTo>
                    <a:pt x="221" y="197"/>
                    <a:pt x="218" y="198"/>
                    <a:pt x="216" y="200"/>
                  </a:cubicBezTo>
                  <a:cubicBezTo>
                    <a:pt x="215" y="200"/>
                    <a:pt x="216" y="201"/>
                    <a:pt x="216" y="202"/>
                  </a:cubicBezTo>
                  <a:cubicBezTo>
                    <a:pt x="213" y="205"/>
                    <a:pt x="211" y="209"/>
                    <a:pt x="207" y="211"/>
                  </a:cubicBezTo>
                  <a:cubicBezTo>
                    <a:pt x="205" y="213"/>
                    <a:pt x="196" y="211"/>
                    <a:pt x="198" y="213"/>
                  </a:cubicBezTo>
                  <a:cubicBezTo>
                    <a:pt x="203" y="216"/>
                    <a:pt x="209" y="215"/>
                    <a:pt x="214" y="215"/>
                  </a:cubicBezTo>
                  <a:cubicBezTo>
                    <a:pt x="216" y="215"/>
                    <a:pt x="218" y="213"/>
                    <a:pt x="219" y="213"/>
                  </a:cubicBezTo>
                  <a:cubicBezTo>
                    <a:pt x="223" y="211"/>
                    <a:pt x="229" y="204"/>
                    <a:pt x="230" y="208"/>
                  </a:cubicBezTo>
                  <a:cubicBezTo>
                    <a:pt x="236" y="227"/>
                    <a:pt x="222" y="213"/>
                    <a:pt x="219" y="218"/>
                  </a:cubicBezTo>
                  <a:cubicBezTo>
                    <a:pt x="219" y="219"/>
                    <a:pt x="220" y="221"/>
                    <a:pt x="219" y="222"/>
                  </a:cubicBezTo>
                  <a:cubicBezTo>
                    <a:pt x="216" y="225"/>
                    <a:pt x="211" y="226"/>
                    <a:pt x="208" y="229"/>
                  </a:cubicBezTo>
                  <a:cubicBezTo>
                    <a:pt x="207" y="230"/>
                    <a:pt x="211" y="230"/>
                    <a:pt x="211" y="231"/>
                  </a:cubicBezTo>
                  <a:cubicBezTo>
                    <a:pt x="210" y="233"/>
                    <a:pt x="206" y="233"/>
                    <a:pt x="204" y="235"/>
                  </a:cubicBezTo>
                  <a:cubicBezTo>
                    <a:pt x="200" y="241"/>
                    <a:pt x="199" y="247"/>
                    <a:pt x="192" y="247"/>
                  </a:cubicBezTo>
                  <a:cubicBezTo>
                    <a:pt x="191" y="247"/>
                    <a:pt x="192" y="245"/>
                    <a:pt x="192" y="246"/>
                  </a:cubicBezTo>
                  <a:cubicBezTo>
                    <a:pt x="190" y="249"/>
                    <a:pt x="189" y="252"/>
                    <a:pt x="187" y="255"/>
                  </a:cubicBezTo>
                  <a:cubicBezTo>
                    <a:pt x="183" y="260"/>
                    <a:pt x="178" y="263"/>
                    <a:pt x="175" y="268"/>
                  </a:cubicBezTo>
                  <a:cubicBezTo>
                    <a:pt x="174" y="269"/>
                    <a:pt x="179" y="267"/>
                    <a:pt x="179" y="268"/>
                  </a:cubicBezTo>
                  <a:cubicBezTo>
                    <a:pt x="178" y="270"/>
                    <a:pt x="174" y="271"/>
                    <a:pt x="173" y="274"/>
                  </a:cubicBezTo>
                  <a:cubicBezTo>
                    <a:pt x="173" y="277"/>
                    <a:pt x="177" y="281"/>
                    <a:pt x="176" y="285"/>
                  </a:cubicBezTo>
                  <a:cubicBezTo>
                    <a:pt x="175" y="287"/>
                    <a:pt x="166" y="281"/>
                    <a:pt x="170" y="288"/>
                  </a:cubicBezTo>
                  <a:cubicBezTo>
                    <a:pt x="170" y="289"/>
                    <a:pt x="172" y="285"/>
                    <a:pt x="171" y="286"/>
                  </a:cubicBezTo>
                  <a:cubicBezTo>
                    <a:pt x="169" y="289"/>
                    <a:pt x="165" y="292"/>
                    <a:pt x="164" y="296"/>
                  </a:cubicBezTo>
                  <a:cubicBezTo>
                    <a:pt x="159" y="310"/>
                    <a:pt x="175" y="303"/>
                    <a:pt x="155" y="315"/>
                  </a:cubicBezTo>
                  <a:cubicBezTo>
                    <a:pt x="136" y="327"/>
                    <a:pt x="151" y="315"/>
                    <a:pt x="140" y="312"/>
                  </a:cubicBezTo>
                  <a:cubicBezTo>
                    <a:pt x="138" y="312"/>
                    <a:pt x="136" y="315"/>
                    <a:pt x="134" y="316"/>
                  </a:cubicBezTo>
                  <a:cubicBezTo>
                    <a:pt x="132" y="316"/>
                    <a:pt x="129" y="317"/>
                    <a:pt x="127" y="316"/>
                  </a:cubicBezTo>
                  <a:cubicBezTo>
                    <a:pt x="121" y="313"/>
                    <a:pt x="125" y="293"/>
                    <a:pt x="122" y="287"/>
                  </a:cubicBezTo>
                  <a:cubicBezTo>
                    <a:pt x="120" y="285"/>
                    <a:pt x="116" y="293"/>
                    <a:pt x="113" y="292"/>
                  </a:cubicBezTo>
                  <a:cubicBezTo>
                    <a:pt x="109" y="291"/>
                    <a:pt x="108" y="283"/>
                    <a:pt x="104" y="283"/>
                  </a:cubicBezTo>
                  <a:cubicBezTo>
                    <a:pt x="101" y="283"/>
                    <a:pt x="104" y="290"/>
                    <a:pt x="101" y="292"/>
                  </a:cubicBezTo>
                  <a:cubicBezTo>
                    <a:pt x="98" y="295"/>
                    <a:pt x="93" y="295"/>
                    <a:pt x="90" y="297"/>
                  </a:cubicBezTo>
                  <a:cubicBezTo>
                    <a:pt x="89" y="298"/>
                    <a:pt x="91" y="298"/>
                    <a:pt x="92" y="298"/>
                  </a:cubicBezTo>
                  <a:cubicBezTo>
                    <a:pt x="99" y="300"/>
                    <a:pt x="107" y="298"/>
                    <a:pt x="113" y="301"/>
                  </a:cubicBezTo>
                  <a:cubicBezTo>
                    <a:pt x="115" y="303"/>
                    <a:pt x="112" y="307"/>
                    <a:pt x="111" y="309"/>
                  </a:cubicBezTo>
                  <a:cubicBezTo>
                    <a:pt x="110" y="311"/>
                    <a:pt x="108" y="315"/>
                    <a:pt x="106" y="314"/>
                  </a:cubicBezTo>
                  <a:cubicBezTo>
                    <a:pt x="103" y="313"/>
                    <a:pt x="103" y="305"/>
                    <a:pt x="100" y="306"/>
                  </a:cubicBezTo>
                  <a:cubicBezTo>
                    <a:pt x="97" y="309"/>
                    <a:pt x="101" y="315"/>
                    <a:pt x="99" y="319"/>
                  </a:cubicBezTo>
                  <a:cubicBezTo>
                    <a:pt x="98" y="321"/>
                    <a:pt x="94" y="320"/>
                    <a:pt x="93" y="322"/>
                  </a:cubicBezTo>
                  <a:cubicBezTo>
                    <a:pt x="90" y="325"/>
                    <a:pt x="88" y="329"/>
                    <a:pt x="86" y="333"/>
                  </a:cubicBezTo>
                  <a:cubicBezTo>
                    <a:pt x="85" y="336"/>
                    <a:pt x="84" y="339"/>
                    <a:pt x="83" y="342"/>
                  </a:cubicBezTo>
                  <a:cubicBezTo>
                    <a:pt x="82" y="348"/>
                    <a:pt x="84" y="356"/>
                    <a:pt x="81" y="361"/>
                  </a:cubicBezTo>
                  <a:cubicBezTo>
                    <a:pt x="80" y="364"/>
                    <a:pt x="77" y="358"/>
                    <a:pt x="74" y="358"/>
                  </a:cubicBezTo>
                  <a:cubicBezTo>
                    <a:pt x="70" y="357"/>
                    <a:pt x="65" y="359"/>
                    <a:pt x="62" y="357"/>
                  </a:cubicBezTo>
                  <a:cubicBezTo>
                    <a:pt x="61" y="355"/>
                    <a:pt x="68" y="344"/>
                    <a:pt x="70" y="344"/>
                  </a:cubicBezTo>
                  <a:cubicBezTo>
                    <a:pt x="73" y="343"/>
                    <a:pt x="76" y="350"/>
                    <a:pt x="79" y="348"/>
                  </a:cubicBezTo>
                  <a:cubicBezTo>
                    <a:pt x="82" y="348"/>
                    <a:pt x="77" y="343"/>
                    <a:pt x="78" y="341"/>
                  </a:cubicBezTo>
                  <a:cubicBezTo>
                    <a:pt x="79" y="338"/>
                    <a:pt x="85" y="337"/>
                    <a:pt x="84" y="335"/>
                  </a:cubicBezTo>
                  <a:cubicBezTo>
                    <a:pt x="83" y="332"/>
                    <a:pt x="79" y="339"/>
                    <a:pt x="77" y="338"/>
                  </a:cubicBezTo>
                  <a:cubicBezTo>
                    <a:pt x="75" y="337"/>
                    <a:pt x="78" y="332"/>
                    <a:pt x="76" y="331"/>
                  </a:cubicBezTo>
                  <a:cubicBezTo>
                    <a:pt x="74" y="331"/>
                    <a:pt x="74" y="336"/>
                    <a:pt x="71" y="336"/>
                  </a:cubicBezTo>
                  <a:cubicBezTo>
                    <a:pt x="67" y="337"/>
                    <a:pt x="63" y="333"/>
                    <a:pt x="59" y="333"/>
                  </a:cubicBezTo>
                  <a:cubicBezTo>
                    <a:pt x="58" y="334"/>
                    <a:pt x="49" y="345"/>
                    <a:pt x="47" y="346"/>
                  </a:cubicBezTo>
                  <a:cubicBezTo>
                    <a:pt x="47" y="347"/>
                    <a:pt x="47" y="345"/>
                    <a:pt x="47" y="344"/>
                  </a:cubicBezTo>
                  <a:cubicBezTo>
                    <a:pt x="45" y="342"/>
                    <a:pt x="45" y="340"/>
                    <a:pt x="43" y="339"/>
                  </a:cubicBezTo>
                  <a:cubicBezTo>
                    <a:pt x="42" y="338"/>
                    <a:pt x="43" y="341"/>
                    <a:pt x="42" y="341"/>
                  </a:cubicBezTo>
                  <a:cubicBezTo>
                    <a:pt x="39" y="344"/>
                    <a:pt x="35" y="353"/>
                    <a:pt x="33" y="350"/>
                  </a:cubicBezTo>
                  <a:cubicBezTo>
                    <a:pt x="31" y="346"/>
                    <a:pt x="42" y="336"/>
                    <a:pt x="40" y="339"/>
                  </a:cubicBezTo>
                  <a:cubicBezTo>
                    <a:pt x="26" y="356"/>
                    <a:pt x="39" y="341"/>
                    <a:pt x="30" y="354"/>
                  </a:cubicBezTo>
                  <a:cubicBezTo>
                    <a:pt x="28" y="356"/>
                    <a:pt x="23" y="364"/>
                    <a:pt x="23" y="361"/>
                  </a:cubicBezTo>
                  <a:cubicBezTo>
                    <a:pt x="23" y="359"/>
                    <a:pt x="38" y="341"/>
                    <a:pt x="39" y="339"/>
                  </a:cubicBezTo>
                  <a:cubicBezTo>
                    <a:pt x="39" y="338"/>
                    <a:pt x="38" y="337"/>
                    <a:pt x="38" y="338"/>
                  </a:cubicBezTo>
                  <a:cubicBezTo>
                    <a:pt x="35" y="341"/>
                    <a:pt x="34" y="344"/>
                    <a:pt x="32" y="347"/>
                  </a:cubicBezTo>
                  <a:cubicBezTo>
                    <a:pt x="31" y="348"/>
                    <a:pt x="29" y="351"/>
                    <a:pt x="29" y="350"/>
                  </a:cubicBezTo>
                  <a:cubicBezTo>
                    <a:pt x="31" y="347"/>
                    <a:pt x="33" y="343"/>
                    <a:pt x="35" y="340"/>
                  </a:cubicBezTo>
                  <a:cubicBezTo>
                    <a:pt x="36" y="339"/>
                    <a:pt x="36" y="338"/>
                    <a:pt x="36" y="339"/>
                  </a:cubicBezTo>
                  <a:cubicBezTo>
                    <a:pt x="33" y="344"/>
                    <a:pt x="30" y="349"/>
                    <a:pt x="26" y="355"/>
                  </a:cubicBezTo>
                  <a:cubicBezTo>
                    <a:pt x="25" y="356"/>
                    <a:pt x="23" y="361"/>
                    <a:pt x="23" y="359"/>
                  </a:cubicBezTo>
                  <a:cubicBezTo>
                    <a:pt x="23" y="357"/>
                    <a:pt x="25" y="354"/>
                    <a:pt x="27" y="352"/>
                  </a:cubicBezTo>
                  <a:cubicBezTo>
                    <a:pt x="27" y="350"/>
                    <a:pt x="25" y="355"/>
                    <a:pt x="25" y="356"/>
                  </a:cubicBezTo>
                  <a:cubicBezTo>
                    <a:pt x="23" y="360"/>
                    <a:pt x="21" y="363"/>
                    <a:pt x="19" y="367"/>
                  </a:cubicBezTo>
                  <a:cubicBezTo>
                    <a:pt x="18" y="370"/>
                    <a:pt x="13" y="379"/>
                    <a:pt x="14" y="376"/>
                  </a:cubicBezTo>
                  <a:cubicBezTo>
                    <a:pt x="16" y="372"/>
                    <a:pt x="19" y="369"/>
                    <a:pt x="21" y="365"/>
                  </a:cubicBezTo>
                  <a:cubicBezTo>
                    <a:pt x="21" y="363"/>
                    <a:pt x="18" y="366"/>
                    <a:pt x="17" y="367"/>
                  </a:cubicBezTo>
                  <a:cubicBezTo>
                    <a:pt x="16" y="370"/>
                    <a:pt x="15" y="373"/>
                    <a:pt x="14" y="376"/>
                  </a:cubicBezTo>
                  <a:cubicBezTo>
                    <a:pt x="13" y="377"/>
                    <a:pt x="12" y="379"/>
                    <a:pt x="11" y="379"/>
                  </a:cubicBezTo>
                  <a:cubicBezTo>
                    <a:pt x="9" y="379"/>
                    <a:pt x="10" y="376"/>
                    <a:pt x="9" y="376"/>
                  </a:cubicBezTo>
                  <a:cubicBezTo>
                    <a:pt x="6" y="379"/>
                    <a:pt x="4" y="384"/>
                    <a:pt x="1" y="388"/>
                  </a:cubicBezTo>
                  <a:cubicBezTo>
                    <a:pt x="1" y="389"/>
                    <a:pt x="1" y="389"/>
                    <a:pt x="0" y="390"/>
                  </a:cubicBezTo>
                  <a:cubicBezTo>
                    <a:pt x="0" y="390"/>
                    <a:pt x="1" y="390"/>
                    <a:pt x="1" y="3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922"/>
            <p:cNvSpPr>
              <a:spLocks/>
            </p:cNvSpPr>
            <p:nvPr/>
          </p:nvSpPr>
          <p:spPr bwMode="auto">
            <a:xfrm>
              <a:off x="1046" y="2154"/>
              <a:ext cx="1395" cy="966"/>
            </a:xfrm>
            <a:custGeom>
              <a:avLst/>
              <a:gdLst>
                <a:gd name="T0" fmla="*/ 657 w 930"/>
                <a:gd name="T1" fmla="*/ 73 h 644"/>
                <a:gd name="T2" fmla="*/ 597 w 930"/>
                <a:gd name="T3" fmla="*/ 81 h 644"/>
                <a:gd name="T4" fmla="*/ 566 w 930"/>
                <a:gd name="T5" fmla="*/ 68 h 644"/>
                <a:gd name="T6" fmla="*/ 502 w 930"/>
                <a:gd name="T7" fmla="*/ 105 h 644"/>
                <a:gd name="T8" fmla="*/ 420 w 930"/>
                <a:gd name="T9" fmla="*/ 77 h 644"/>
                <a:gd name="T10" fmla="*/ 395 w 930"/>
                <a:gd name="T11" fmla="*/ 24 h 644"/>
                <a:gd name="T12" fmla="*/ 352 w 930"/>
                <a:gd name="T13" fmla="*/ 10 h 644"/>
                <a:gd name="T14" fmla="*/ 308 w 930"/>
                <a:gd name="T15" fmla="*/ 7 h 644"/>
                <a:gd name="T16" fmla="*/ 234 w 930"/>
                <a:gd name="T17" fmla="*/ 27 h 644"/>
                <a:gd name="T18" fmla="*/ 191 w 930"/>
                <a:gd name="T19" fmla="*/ 12 h 644"/>
                <a:gd name="T20" fmla="*/ 140 w 930"/>
                <a:gd name="T21" fmla="*/ 45 h 644"/>
                <a:gd name="T22" fmla="*/ 116 w 930"/>
                <a:gd name="T23" fmla="*/ 92 h 644"/>
                <a:gd name="T24" fmla="*/ 55 w 930"/>
                <a:gd name="T25" fmla="*/ 125 h 644"/>
                <a:gd name="T26" fmla="*/ 31 w 930"/>
                <a:gd name="T27" fmla="*/ 154 h 644"/>
                <a:gd name="T28" fmla="*/ 23 w 930"/>
                <a:gd name="T29" fmla="*/ 170 h 644"/>
                <a:gd name="T30" fmla="*/ 18 w 930"/>
                <a:gd name="T31" fmla="*/ 192 h 644"/>
                <a:gd name="T32" fmla="*/ 15 w 930"/>
                <a:gd name="T33" fmla="*/ 247 h 644"/>
                <a:gd name="T34" fmla="*/ 15 w 930"/>
                <a:gd name="T35" fmla="*/ 278 h 644"/>
                <a:gd name="T36" fmla="*/ 17 w 930"/>
                <a:gd name="T37" fmla="*/ 290 h 644"/>
                <a:gd name="T38" fmla="*/ 19 w 930"/>
                <a:gd name="T39" fmla="*/ 299 h 644"/>
                <a:gd name="T40" fmla="*/ 19 w 930"/>
                <a:gd name="T41" fmla="*/ 310 h 644"/>
                <a:gd name="T42" fmla="*/ 35 w 930"/>
                <a:gd name="T43" fmla="*/ 331 h 644"/>
                <a:gd name="T44" fmla="*/ 58 w 930"/>
                <a:gd name="T45" fmla="*/ 367 h 644"/>
                <a:gd name="T46" fmla="*/ 72 w 930"/>
                <a:gd name="T47" fmla="*/ 382 h 644"/>
                <a:gd name="T48" fmla="*/ 196 w 930"/>
                <a:gd name="T49" fmla="*/ 437 h 644"/>
                <a:gd name="T50" fmla="*/ 298 w 930"/>
                <a:gd name="T51" fmla="*/ 439 h 644"/>
                <a:gd name="T52" fmla="*/ 337 w 930"/>
                <a:gd name="T53" fmla="*/ 459 h 644"/>
                <a:gd name="T54" fmla="*/ 374 w 930"/>
                <a:gd name="T55" fmla="*/ 469 h 644"/>
                <a:gd name="T56" fmla="*/ 368 w 930"/>
                <a:gd name="T57" fmla="*/ 513 h 644"/>
                <a:gd name="T58" fmla="*/ 376 w 930"/>
                <a:gd name="T59" fmla="*/ 524 h 644"/>
                <a:gd name="T60" fmla="*/ 420 w 930"/>
                <a:gd name="T61" fmla="*/ 557 h 644"/>
                <a:gd name="T62" fmla="*/ 428 w 930"/>
                <a:gd name="T63" fmla="*/ 599 h 644"/>
                <a:gd name="T64" fmla="*/ 412 w 930"/>
                <a:gd name="T65" fmla="*/ 619 h 644"/>
                <a:gd name="T66" fmla="*/ 445 w 930"/>
                <a:gd name="T67" fmla="*/ 635 h 644"/>
                <a:gd name="T68" fmla="*/ 514 w 930"/>
                <a:gd name="T69" fmla="*/ 639 h 644"/>
                <a:gd name="T70" fmla="*/ 682 w 930"/>
                <a:gd name="T71" fmla="*/ 586 h 644"/>
                <a:gd name="T72" fmla="*/ 769 w 930"/>
                <a:gd name="T73" fmla="*/ 523 h 644"/>
                <a:gd name="T74" fmla="*/ 780 w 930"/>
                <a:gd name="T75" fmla="*/ 500 h 644"/>
                <a:gd name="T76" fmla="*/ 789 w 930"/>
                <a:gd name="T77" fmla="*/ 458 h 644"/>
                <a:gd name="T78" fmla="*/ 807 w 930"/>
                <a:gd name="T79" fmla="*/ 437 h 644"/>
                <a:gd name="T80" fmla="*/ 851 w 930"/>
                <a:gd name="T81" fmla="*/ 383 h 644"/>
                <a:gd name="T82" fmla="*/ 914 w 930"/>
                <a:gd name="T83" fmla="*/ 282 h 644"/>
                <a:gd name="T84" fmla="*/ 926 w 930"/>
                <a:gd name="T85" fmla="*/ 246 h 644"/>
                <a:gd name="T86" fmla="*/ 917 w 930"/>
                <a:gd name="T87" fmla="*/ 241 h 644"/>
                <a:gd name="T88" fmla="*/ 891 w 930"/>
                <a:gd name="T89" fmla="*/ 262 h 644"/>
                <a:gd name="T90" fmla="*/ 838 w 930"/>
                <a:gd name="T91" fmla="*/ 287 h 644"/>
                <a:gd name="T92" fmla="*/ 806 w 930"/>
                <a:gd name="T93" fmla="*/ 254 h 644"/>
                <a:gd name="T94" fmla="*/ 774 w 930"/>
                <a:gd name="T95" fmla="*/ 223 h 644"/>
                <a:gd name="T96" fmla="*/ 763 w 930"/>
                <a:gd name="T97" fmla="*/ 188 h 644"/>
                <a:gd name="T98" fmla="*/ 746 w 930"/>
                <a:gd name="T99" fmla="*/ 160 h 644"/>
                <a:gd name="T100" fmla="*/ 717 w 930"/>
                <a:gd name="T101" fmla="*/ 12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30" h="644">
                  <a:moveTo>
                    <a:pt x="680" y="62"/>
                  </a:moveTo>
                  <a:cubicBezTo>
                    <a:pt x="677" y="63"/>
                    <a:pt x="673" y="62"/>
                    <a:pt x="669" y="64"/>
                  </a:cubicBezTo>
                  <a:cubicBezTo>
                    <a:pt x="666" y="66"/>
                    <a:pt x="664" y="70"/>
                    <a:pt x="661" y="72"/>
                  </a:cubicBezTo>
                  <a:cubicBezTo>
                    <a:pt x="660" y="73"/>
                    <a:pt x="658" y="72"/>
                    <a:pt x="657" y="73"/>
                  </a:cubicBezTo>
                  <a:cubicBezTo>
                    <a:pt x="656" y="73"/>
                    <a:pt x="650" y="82"/>
                    <a:pt x="647" y="82"/>
                  </a:cubicBezTo>
                  <a:cubicBezTo>
                    <a:pt x="635" y="82"/>
                    <a:pt x="623" y="80"/>
                    <a:pt x="610" y="78"/>
                  </a:cubicBezTo>
                  <a:cubicBezTo>
                    <a:pt x="608" y="78"/>
                    <a:pt x="606" y="78"/>
                    <a:pt x="604" y="78"/>
                  </a:cubicBezTo>
                  <a:cubicBezTo>
                    <a:pt x="602" y="79"/>
                    <a:pt x="599" y="82"/>
                    <a:pt x="597" y="81"/>
                  </a:cubicBezTo>
                  <a:cubicBezTo>
                    <a:pt x="590" y="81"/>
                    <a:pt x="584" y="78"/>
                    <a:pt x="578" y="76"/>
                  </a:cubicBezTo>
                  <a:cubicBezTo>
                    <a:pt x="578" y="76"/>
                    <a:pt x="578" y="75"/>
                    <a:pt x="578" y="75"/>
                  </a:cubicBezTo>
                  <a:cubicBezTo>
                    <a:pt x="575" y="74"/>
                    <a:pt x="572" y="77"/>
                    <a:pt x="569" y="75"/>
                  </a:cubicBezTo>
                  <a:cubicBezTo>
                    <a:pt x="567" y="74"/>
                    <a:pt x="568" y="70"/>
                    <a:pt x="566" y="68"/>
                  </a:cubicBezTo>
                  <a:cubicBezTo>
                    <a:pt x="562" y="66"/>
                    <a:pt x="557" y="66"/>
                    <a:pt x="553" y="65"/>
                  </a:cubicBezTo>
                  <a:cubicBezTo>
                    <a:pt x="549" y="64"/>
                    <a:pt x="533" y="71"/>
                    <a:pt x="532" y="74"/>
                  </a:cubicBezTo>
                  <a:cubicBezTo>
                    <a:pt x="524" y="97"/>
                    <a:pt x="536" y="97"/>
                    <a:pt x="518" y="112"/>
                  </a:cubicBezTo>
                  <a:cubicBezTo>
                    <a:pt x="513" y="116"/>
                    <a:pt x="504" y="106"/>
                    <a:pt x="502" y="105"/>
                  </a:cubicBezTo>
                  <a:cubicBezTo>
                    <a:pt x="498" y="103"/>
                    <a:pt x="494" y="102"/>
                    <a:pt x="490" y="101"/>
                  </a:cubicBezTo>
                  <a:cubicBezTo>
                    <a:pt x="482" y="100"/>
                    <a:pt x="470" y="103"/>
                    <a:pt x="464" y="94"/>
                  </a:cubicBezTo>
                  <a:cubicBezTo>
                    <a:pt x="462" y="91"/>
                    <a:pt x="463" y="85"/>
                    <a:pt x="459" y="82"/>
                  </a:cubicBezTo>
                  <a:cubicBezTo>
                    <a:pt x="423" y="60"/>
                    <a:pt x="445" y="81"/>
                    <a:pt x="420" y="77"/>
                  </a:cubicBezTo>
                  <a:cubicBezTo>
                    <a:pt x="410" y="75"/>
                    <a:pt x="407" y="67"/>
                    <a:pt x="398" y="63"/>
                  </a:cubicBezTo>
                  <a:cubicBezTo>
                    <a:pt x="397" y="62"/>
                    <a:pt x="394" y="64"/>
                    <a:pt x="393" y="63"/>
                  </a:cubicBezTo>
                  <a:cubicBezTo>
                    <a:pt x="378" y="51"/>
                    <a:pt x="404" y="50"/>
                    <a:pt x="404" y="38"/>
                  </a:cubicBezTo>
                  <a:cubicBezTo>
                    <a:pt x="404" y="35"/>
                    <a:pt x="394" y="26"/>
                    <a:pt x="395" y="24"/>
                  </a:cubicBezTo>
                  <a:cubicBezTo>
                    <a:pt x="400" y="9"/>
                    <a:pt x="417" y="11"/>
                    <a:pt x="387" y="4"/>
                  </a:cubicBezTo>
                  <a:cubicBezTo>
                    <a:pt x="378" y="2"/>
                    <a:pt x="378" y="8"/>
                    <a:pt x="371" y="10"/>
                  </a:cubicBezTo>
                  <a:cubicBezTo>
                    <a:pt x="367" y="11"/>
                    <a:pt x="364" y="10"/>
                    <a:pt x="360" y="10"/>
                  </a:cubicBezTo>
                  <a:cubicBezTo>
                    <a:pt x="357" y="10"/>
                    <a:pt x="355" y="10"/>
                    <a:pt x="352" y="10"/>
                  </a:cubicBezTo>
                  <a:cubicBezTo>
                    <a:pt x="349" y="9"/>
                    <a:pt x="346" y="7"/>
                    <a:pt x="343" y="7"/>
                  </a:cubicBezTo>
                  <a:cubicBezTo>
                    <a:pt x="342" y="6"/>
                    <a:pt x="341" y="9"/>
                    <a:pt x="340" y="9"/>
                  </a:cubicBezTo>
                  <a:cubicBezTo>
                    <a:pt x="336" y="11"/>
                    <a:pt x="332" y="13"/>
                    <a:pt x="328" y="13"/>
                  </a:cubicBezTo>
                  <a:cubicBezTo>
                    <a:pt x="321" y="13"/>
                    <a:pt x="315" y="9"/>
                    <a:pt x="308" y="7"/>
                  </a:cubicBezTo>
                  <a:cubicBezTo>
                    <a:pt x="298" y="6"/>
                    <a:pt x="271" y="9"/>
                    <a:pt x="263" y="14"/>
                  </a:cubicBezTo>
                  <a:cubicBezTo>
                    <a:pt x="261" y="15"/>
                    <a:pt x="260" y="18"/>
                    <a:pt x="258" y="19"/>
                  </a:cubicBezTo>
                  <a:cubicBezTo>
                    <a:pt x="255" y="20"/>
                    <a:pt x="251" y="18"/>
                    <a:pt x="248" y="19"/>
                  </a:cubicBezTo>
                  <a:cubicBezTo>
                    <a:pt x="242" y="21"/>
                    <a:pt x="239" y="25"/>
                    <a:pt x="234" y="27"/>
                  </a:cubicBezTo>
                  <a:cubicBezTo>
                    <a:pt x="228" y="30"/>
                    <a:pt x="224" y="21"/>
                    <a:pt x="220" y="20"/>
                  </a:cubicBezTo>
                  <a:cubicBezTo>
                    <a:pt x="218" y="19"/>
                    <a:pt x="216" y="23"/>
                    <a:pt x="214" y="23"/>
                  </a:cubicBezTo>
                  <a:cubicBezTo>
                    <a:pt x="214" y="23"/>
                    <a:pt x="201" y="22"/>
                    <a:pt x="197" y="20"/>
                  </a:cubicBezTo>
                  <a:cubicBezTo>
                    <a:pt x="195" y="17"/>
                    <a:pt x="193" y="15"/>
                    <a:pt x="191" y="12"/>
                  </a:cubicBezTo>
                  <a:cubicBezTo>
                    <a:pt x="190" y="10"/>
                    <a:pt x="192" y="0"/>
                    <a:pt x="184" y="8"/>
                  </a:cubicBezTo>
                  <a:cubicBezTo>
                    <a:pt x="179" y="12"/>
                    <a:pt x="174" y="31"/>
                    <a:pt x="167" y="34"/>
                  </a:cubicBezTo>
                  <a:cubicBezTo>
                    <a:pt x="160" y="36"/>
                    <a:pt x="151" y="35"/>
                    <a:pt x="145" y="40"/>
                  </a:cubicBezTo>
                  <a:cubicBezTo>
                    <a:pt x="143" y="41"/>
                    <a:pt x="142" y="43"/>
                    <a:pt x="140" y="45"/>
                  </a:cubicBezTo>
                  <a:cubicBezTo>
                    <a:pt x="138" y="46"/>
                    <a:pt x="135" y="47"/>
                    <a:pt x="134" y="49"/>
                  </a:cubicBezTo>
                  <a:cubicBezTo>
                    <a:pt x="133" y="50"/>
                    <a:pt x="134" y="53"/>
                    <a:pt x="133" y="54"/>
                  </a:cubicBezTo>
                  <a:cubicBezTo>
                    <a:pt x="131" y="57"/>
                    <a:pt x="128" y="58"/>
                    <a:pt x="127" y="61"/>
                  </a:cubicBezTo>
                  <a:cubicBezTo>
                    <a:pt x="119" y="83"/>
                    <a:pt x="131" y="78"/>
                    <a:pt x="116" y="92"/>
                  </a:cubicBezTo>
                  <a:cubicBezTo>
                    <a:pt x="111" y="98"/>
                    <a:pt x="95" y="105"/>
                    <a:pt x="89" y="107"/>
                  </a:cubicBezTo>
                  <a:cubicBezTo>
                    <a:pt x="80" y="108"/>
                    <a:pt x="79" y="102"/>
                    <a:pt x="74" y="109"/>
                  </a:cubicBezTo>
                  <a:cubicBezTo>
                    <a:pt x="72" y="112"/>
                    <a:pt x="71" y="116"/>
                    <a:pt x="68" y="118"/>
                  </a:cubicBezTo>
                  <a:cubicBezTo>
                    <a:pt x="65" y="122"/>
                    <a:pt x="57" y="121"/>
                    <a:pt x="55" y="125"/>
                  </a:cubicBezTo>
                  <a:cubicBezTo>
                    <a:pt x="53" y="129"/>
                    <a:pt x="50" y="132"/>
                    <a:pt x="49" y="136"/>
                  </a:cubicBezTo>
                  <a:cubicBezTo>
                    <a:pt x="47" y="139"/>
                    <a:pt x="48" y="142"/>
                    <a:pt x="46" y="145"/>
                  </a:cubicBezTo>
                  <a:cubicBezTo>
                    <a:pt x="44" y="148"/>
                    <a:pt x="40" y="149"/>
                    <a:pt x="37" y="151"/>
                  </a:cubicBezTo>
                  <a:cubicBezTo>
                    <a:pt x="35" y="152"/>
                    <a:pt x="28" y="152"/>
                    <a:pt x="31" y="154"/>
                  </a:cubicBezTo>
                  <a:cubicBezTo>
                    <a:pt x="32" y="155"/>
                    <a:pt x="35" y="151"/>
                    <a:pt x="34" y="152"/>
                  </a:cubicBezTo>
                  <a:cubicBezTo>
                    <a:pt x="33" y="156"/>
                    <a:pt x="30" y="160"/>
                    <a:pt x="27" y="163"/>
                  </a:cubicBezTo>
                  <a:cubicBezTo>
                    <a:pt x="27" y="164"/>
                    <a:pt x="26" y="164"/>
                    <a:pt x="26" y="165"/>
                  </a:cubicBezTo>
                  <a:cubicBezTo>
                    <a:pt x="24" y="167"/>
                    <a:pt x="24" y="169"/>
                    <a:pt x="23" y="170"/>
                  </a:cubicBezTo>
                  <a:cubicBezTo>
                    <a:pt x="21" y="172"/>
                    <a:pt x="19" y="172"/>
                    <a:pt x="17" y="174"/>
                  </a:cubicBezTo>
                  <a:cubicBezTo>
                    <a:pt x="16" y="174"/>
                    <a:pt x="17" y="175"/>
                    <a:pt x="16" y="176"/>
                  </a:cubicBezTo>
                  <a:cubicBezTo>
                    <a:pt x="15" y="181"/>
                    <a:pt x="13" y="185"/>
                    <a:pt x="14" y="189"/>
                  </a:cubicBezTo>
                  <a:cubicBezTo>
                    <a:pt x="14" y="191"/>
                    <a:pt x="17" y="191"/>
                    <a:pt x="18" y="192"/>
                  </a:cubicBezTo>
                  <a:cubicBezTo>
                    <a:pt x="20" y="195"/>
                    <a:pt x="23" y="197"/>
                    <a:pt x="23" y="201"/>
                  </a:cubicBezTo>
                  <a:cubicBezTo>
                    <a:pt x="23" y="204"/>
                    <a:pt x="18" y="207"/>
                    <a:pt x="18" y="210"/>
                  </a:cubicBezTo>
                  <a:cubicBezTo>
                    <a:pt x="17" y="218"/>
                    <a:pt x="25" y="227"/>
                    <a:pt x="22" y="235"/>
                  </a:cubicBezTo>
                  <a:cubicBezTo>
                    <a:pt x="20" y="239"/>
                    <a:pt x="17" y="243"/>
                    <a:pt x="15" y="247"/>
                  </a:cubicBezTo>
                  <a:cubicBezTo>
                    <a:pt x="13" y="254"/>
                    <a:pt x="17" y="256"/>
                    <a:pt x="9" y="263"/>
                  </a:cubicBezTo>
                  <a:cubicBezTo>
                    <a:pt x="7" y="264"/>
                    <a:pt x="3" y="263"/>
                    <a:pt x="1" y="265"/>
                  </a:cubicBezTo>
                  <a:cubicBezTo>
                    <a:pt x="0" y="266"/>
                    <a:pt x="4" y="267"/>
                    <a:pt x="5" y="268"/>
                  </a:cubicBezTo>
                  <a:cubicBezTo>
                    <a:pt x="9" y="271"/>
                    <a:pt x="12" y="274"/>
                    <a:pt x="15" y="278"/>
                  </a:cubicBezTo>
                  <a:cubicBezTo>
                    <a:pt x="15" y="279"/>
                    <a:pt x="14" y="280"/>
                    <a:pt x="13" y="280"/>
                  </a:cubicBezTo>
                  <a:cubicBezTo>
                    <a:pt x="13" y="282"/>
                    <a:pt x="12" y="283"/>
                    <a:pt x="12" y="284"/>
                  </a:cubicBezTo>
                  <a:cubicBezTo>
                    <a:pt x="12" y="286"/>
                    <a:pt x="13" y="287"/>
                    <a:pt x="14" y="288"/>
                  </a:cubicBezTo>
                  <a:cubicBezTo>
                    <a:pt x="15" y="289"/>
                    <a:pt x="17" y="289"/>
                    <a:pt x="17" y="290"/>
                  </a:cubicBezTo>
                  <a:cubicBezTo>
                    <a:pt x="16" y="297"/>
                    <a:pt x="13" y="285"/>
                    <a:pt x="10" y="285"/>
                  </a:cubicBezTo>
                  <a:cubicBezTo>
                    <a:pt x="9" y="285"/>
                    <a:pt x="9" y="289"/>
                    <a:pt x="10" y="290"/>
                  </a:cubicBezTo>
                  <a:cubicBezTo>
                    <a:pt x="14" y="295"/>
                    <a:pt x="19" y="298"/>
                    <a:pt x="23" y="302"/>
                  </a:cubicBezTo>
                  <a:cubicBezTo>
                    <a:pt x="25" y="303"/>
                    <a:pt x="20" y="300"/>
                    <a:pt x="19" y="299"/>
                  </a:cubicBezTo>
                  <a:cubicBezTo>
                    <a:pt x="18" y="298"/>
                    <a:pt x="7" y="292"/>
                    <a:pt x="10" y="299"/>
                  </a:cubicBezTo>
                  <a:cubicBezTo>
                    <a:pt x="12" y="302"/>
                    <a:pt x="14" y="305"/>
                    <a:pt x="17" y="307"/>
                  </a:cubicBezTo>
                  <a:cubicBezTo>
                    <a:pt x="19" y="308"/>
                    <a:pt x="21" y="306"/>
                    <a:pt x="22" y="308"/>
                  </a:cubicBezTo>
                  <a:cubicBezTo>
                    <a:pt x="23" y="309"/>
                    <a:pt x="18" y="309"/>
                    <a:pt x="19" y="310"/>
                  </a:cubicBezTo>
                  <a:cubicBezTo>
                    <a:pt x="23" y="312"/>
                    <a:pt x="28" y="309"/>
                    <a:pt x="31" y="312"/>
                  </a:cubicBezTo>
                  <a:cubicBezTo>
                    <a:pt x="33" y="314"/>
                    <a:pt x="25" y="314"/>
                    <a:pt x="25" y="316"/>
                  </a:cubicBezTo>
                  <a:cubicBezTo>
                    <a:pt x="25" y="320"/>
                    <a:pt x="29" y="321"/>
                    <a:pt x="31" y="324"/>
                  </a:cubicBezTo>
                  <a:cubicBezTo>
                    <a:pt x="32" y="326"/>
                    <a:pt x="33" y="329"/>
                    <a:pt x="35" y="331"/>
                  </a:cubicBezTo>
                  <a:cubicBezTo>
                    <a:pt x="38" y="334"/>
                    <a:pt x="41" y="335"/>
                    <a:pt x="44" y="338"/>
                  </a:cubicBezTo>
                  <a:cubicBezTo>
                    <a:pt x="47" y="342"/>
                    <a:pt x="50" y="346"/>
                    <a:pt x="53" y="351"/>
                  </a:cubicBezTo>
                  <a:cubicBezTo>
                    <a:pt x="53" y="352"/>
                    <a:pt x="52" y="353"/>
                    <a:pt x="53" y="354"/>
                  </a:cubicBezTo>
                  <a:cubicBezTo>
                    <a:pt x="54" y="359"/>
                    <a:pt x="57" y="362"/>
                    <a:pt x="58" y="367"/>
                  </a:cubicBezTo>
                  <a:cubicBezTo>
                    <a:pt x="59" y="367"/>
                    <a:pt x="57" y="368"/>
                    <a:pt x="57" y="369"/>
                  </a:cubicBezTo>
                  <a:cubicBezTo>
                    <a:pt x="60" y="371"/>
                    <a:pt x="68" y="373"/>
                    <a:pt x="68" y="376"/>
                  </a:cubicBezTo>
                  <a:cubicBezTo>
                    <a:pt x="68" y="377"/>
                    <a:pt x="63" y="375"/>
                    <a:pt x="64" y="376"/>
                  </a:cubicBezTo>
                  <a:cubicBezTo>
                    <a:pt x="66" y="379"/>
                    <a:pt x="70" y="380"/>
                    <a:pt x="72" y="382"/>
                  </a:cubicBezTo>
                  <a:cubicBezTo>
                    <a:pt x="86" y="392"/>
                    <a:pt x="72" y="382"/>
                    <a:pt x="79" y="389"/>
                  </a:cubicBezTo>
                  <a:cubicBezTo>
                    <a:pt x="103" y="414"/>
                    <a:pt x="75" y="385"/>
                    <a:pt x="93" y="400"/>
                  </a:cubicBezTo>
                  <a:cubicBezTo>
                    <a:pt x="101" y="407"/>
                    <a:pt x="114" y="425"/>
                    <a:pt x="126" y="426"/>
                  </a:cubicBezTo>
                  <a:cubicBezTo>
                    <a:pt x="149" y="430"/>
                    <a:pt x="174" y="429"/>
                    <a:pt x="196" y="437"/>
                  </a:cubicBezTo>
                  <a:cubicBezTo>
                    <a:pt x="198" y="437"/>
                    <a:pt x="192" y="437"/>
                    <a:pt x="193" y="437"/>
                  </a:cubicBezTo>
                  <a:cubicBezTo>
                    <a:pt x="202" y="439"/>
                    <a:pt x="210" y="441"/>
                    <a:pt x="219" y="442"/>
                  </a:cubicBezTo>
                  <a:cubicBezTo>
                    <a:pt x="224" y="442"/>
                    <a:pt x="228" y="440"/>
                    <a:pt x="232" y="440"/>
                  </a:cubicBezTo>
                  <a:cubicBezTo>
                    <a:pt x="254" y="439"/>
                    <a:pt x="276" y="439"/>
                    <a:pt x="298" y="439"/>
                  </a:cubicBezTo>
                  <a:cubicBezTo>
                    <a:pt x="305" y="439"/>
                    <a:pt x="304" y="444"/>
                    <a:pt x="312" y="447"/>
                  </a:cubicBezTo>
                  <a:cubicBezTo>
                    <a:pt x="313" y="448"/>
                    <a:pt x="315" y="445"/>
                    <a:pt x="316" y="446"/>
                  </a:cubicBezTo>
                  <a:cubicBezTo>
                    <a:pt x="320" y="453"/>
                    <a:pt x="315" y="463"/>
                    <a:pt x="328" y="464"/>
                  </a:cubicBezTo>
                  <a:cubicBezTo>
                    <a:pt x="332" y="464"/>
                    <a:pt x="334" y="459"/>
                    <a:pt x="337" y="459"/>
                  </a:cubicBezTo>
                  <a:cubicBezTo>
                    <a:pt x="342" y="459"/>
                    <a:pt x="347" y="462"/>
                    <a:pt x="352" y="463"/>
                  </a:cubicBezTo>
                  <a:cubicBezTo>
                    <a:pt x="355" y="464"/>
                    <a:pt x="359" y="465"/>
                    <a:pt x="361" y="463"/>
                  </a:cubicBezTo>
                  <a:cubicBezTo>
                    <a:pt x="363" y="462"/>
                    <a:pt x="358" y="459"/>
                    <a:pt x="359" y="458"/>
                  </a:cubicBezTo>
                  <a:cubicBezTo>
                    <a:pt x="365" y="455"/>
                    <a:pt x="367" y="466"/>
                    <a:pt x="374" y="469"/>
                  </a:cubicBezTo>
                  <a:cubicBezTo>
                    <a:pt x="377" y="470"/>
                    <a:pt x="381" y="466"/>
                    <a:pt x="383" y="468"/>
                  </a:cubicBezTo>
                  <a:cubicBezTo>
                    <a:pt x="391" y="474"/>
                    <a:pt x="385" y="480"/>
                    <a:pt x="384" y="486"/>
                  </a:cubicBezTo>
                  <a:cubicBezTo>
                    <a:pt x="384" y="490"/>
                    <a:pt x="386" y="494"/>
                    <a:pt x="384" y="498"/>
                  </a:cubicBezTo>
                  <a:cubicBezTo>
                    <a:pt x="363" y="557"/>
                    <a:pt x="392" y="450"/>
                    <a:pt x="368" y="513"/>
                  </a:cubicBezTo>
                  <a:cubicBezTo>
                    <a:pt x="367" y="515"/>
                    <a:pt x="371" y="516"/>
                    <a:pt x="372" y="518"/>
                  </a:cubicBezTo>
                  <a:cubicBezTo>
                    <a:pt x="374" y="520"/>
                    <a:pt x="375" y="522"/>
                    <a:pt x="376" y="524"/>
                  </a:cubicBezTo>
                  <a:cubicBezTo>
                    <a:pt x="377" y="525"/>
                    <a:pt x="379" y="525"/>
                    <a:pt x="380" y="525"/>
                  </a:cubicBezTo>
                  <a:cubicBezTo>
                    <a:pt x="382" y="526"/>
                    <a:pt x="375" y="523"/>
                    <a:pt x="376" y="524"/>
                  </a:cubicBezTo>
                  <a:cubicBezTo>
                    <a:pt x="381" y="526"/>
                    <a:pt x="386" y="526"/>
                    <a:pt x="389" y="529"/>
                  </a:cubicBezTo>
                  <a:cubicBezTo>
                    <a:pt x="391" y="531"/>
                    <a:pt x="381" y="527"/>
                    <a:pt x="383" y="529"/>
                  </a:cubicBezTo>
                  <a:cubicBezTo>
                    <a:pt x="389" y="534"/>
                    <a:pt x="406" y="541"/>
                    <a:pt x="413" y="545"/>
                  </a:cubicBezTo>
                  <a:cubicBezTo>
                    <a:pt x="421" y="550"/>
                    <a:pt x="413" y="549"/>
                    <a:pt x="420" y="557"/>
                  </a:cubicBezTo>
                  <a:cubicBezTo>
                    <a:pt x="422" y="560"/>
                    <a:pt x="435" y="570"/>
                    <a:pt x="436" y="574"/>
                  </a:cubicBezTo>
                  <a:cubicBezTo>
                    <a:pt x="436" y="577"/>
                    <a:pt x="430" y="575"/>
                    <a:pt x="430" y="577"/>
                  </a:cubicBezTo>
                  <a:cubicBezTo>
                    <a:pt x="430" y="581"/>
                    <a:pt x="446" y="587"/>
                    <a:pt x="440" y="593"/>
                  </a:cubicBezTo>
                  <a:cubicBezTo>
                    <a:pt x="437" y="596"/>
                    <a:pt x="432" y="597"/>
                    <a:pt x="428" y="599"/>
                  </a:cubicBezTo>
                  <a:cubicBezTo>
                    <a:pt x="426" y="600"/>
                    <a:pt x="424" y="600"/>
                    <a:pt x="423" y="602"/>
                  </a:cubicBezTo>
                  <a:cubicBezTo>
                    <a:pt x="420" y="604"/>
                    <a:pt x="420" y="608"/>
                    <a:pt x="417" y="610"/>
                  </a:cubicBezTo>
                  <a:cubicBezTo>
                    <a:pt x="416" y="612"/>
                    <a:pt x="413" y="611"/>
                    <a:pt x="412" y="613"/>
                  </a:cubicBezTo>
                  <a:cubicBezTo>
                    <a:pt x="411" y="615"/>
                    <a:pt x="412" y="617"/>
                    <a:pt x="412" y="619"/>
                  </a:cubicBezTo>
                  <a:cubicBezTo>
                    <a:pt x="412" y="620"/>
                    <a:pt x="411" y="622"/>
                    <a:pt x="412" y="622"/>
                  </a:cubicBezTo>
                  <a:cubicBezTo>
                    <a:pt x="415" y="624"/>
                    <a:pt x="419" y="625"/>
                    <a:pt x="422" y="626"/>
                  </a:cubicBezTo>
                  <a:cubicBezTo>
                    <a:pt x="429" y="629"/>
                    <a:pt x="436" y="632"/>
                    <a:pt x="444" y="634"/>
                  </a:cubicBezTo>
                  <a:cubicBezTo>
                    <a:pt x="444" y="635"/>
                    <a:pt x="445" y="635"/>
                    <a:pt x="445" y="635"/>
                  </a:cubicBezTo>
                  <a:cubicBezTo>
                    <a:pt x="445" y="636"/>
                    <a:pt x="443" y="636"/>
                    <a:pt x="444" y="637"/>
                  </a:cubicBezTo>
                  <a:cubicBezTo>
                    <a:pt x="456" y="640"/>
                    <a:pt x="468" y="642"/>
                    <a:pt x="480" y="644"/>
                  </a:cubicBezTo>
                  <a:cubicBezTo>
                    <a:pt x="477" y="644"/>
                    <a:pt x="477" y="644"/>
                    <a:pt x="477" y="644"/>
                  </a:cubicBezTo>
                  <a:cubicBezTo>
                    <a:pt x="489" y="643"/>
                    <a:pt x="502" y="642"/>
                    <a:pt x="514" y="639"/>
                  </a:cubicBezTo>
                  <a:cubicBezTo>
                    <a:pt x="547" y="634"/>
                    <a:pt x="579" y="626"/>
                    <a:pt x="611" y="616"/>
                  </a:cubicBezTo>
                  <a:cubicBezTo>
                    <a:pt x="612" y="616"/>
                    <a:pt x="612" y="616"/>
                    <a:pt x="612" y="616"/>
                  </a:cubicBezTo>
                  <a:cubicBezTo>
                    <a:pt x="631" y="610"/>
                    <a:pt x="648" y="601"/>
                    <a:pt x="666" y="594"/>
                  </a:cubicBezTo>
                  <a:cubicBezTo>
                    <a:pt x="669" y="592"/>
                    <a:pt x="680" y="589"/>
                    <a:pt x="682" y="586"/>
                  </a:cubicBezTo>
                  <a:cubicBezTo>
                    <a:pt x="684" y="583"/>
                    <a:pt x="685" y="579"/>
                    <a:pt x="687" y="576"/>
                  </a:cubicBezTo>
                  <a:cubicBezTo>
                    <a:pt x="689" y="574"/>
                    <a:pt x="692" y="574"/>
                    <a:pt x="695" y="573"/>
                  </a:cubicBezTo>
                  <a:cubicBezTo>
                    <a:pt x="705" y="568"/>
                    <a:pt x="709" y="564"/>
                    <a:pt x="718" y="558"/>
                  </a:cubicBezTo>
                  <a:cubicBezTo>
                    <a:pt x="733" y="548"/>
                    <a:pt x="758" y="540"/>
                    <a:pt x="769" y="523"/>
                  </a:cubicBezTo>
                  <a:cubicBezTo>
                    <a:pt x="771" y="520"/>
                    <a:pt x="774" y="517"/>
                    <a:pt x="775" y="513"/>
                  </a:cubicBezTo>
                  <a:cubicBezTo>
                    <a:pt x="776" y="511"/>
                    <a:pt x="776" y="508"/>
                    <a:pt x="777" y="506"/>
                  </a:cubicBezTo>
                  <a:cubicBezTo>
                    <a:pt x="778" y="504"/>
                    <a:pt x="781" y="503"/>
                    <a:pt x="782" y="500"/>
                  </a:cubicBezTo>
                  <a:cubicBezTo>
                    <a:pt x="782" y="500"/>
                    <a:pt x="780" y="501"/>
                    <a:pt x="780" y="500"/>
                  </a:cubicBezTo>
                  <a:cubicBezTo>
                    <a:pt x="778" y="497"/>
                    <a:pt x="775" y="493"/>
                    <a:pt x="775" y="489"/>
                  </a:cubicBezTo>
                  <a:cubicBezTo>
                    <a:pt x="775" y="486"/>
                    <a:pt x="780" y="485"/>
                    <a:pt x="780" y="481"/>
                  </a:cubicBezTo>
                  <a:cubicBezTo>
                    <a:pt x="780" y="479"/>
                    <a:pt x="773" y="481"/>
                    <a:pt x="774" y="479"/>
                  </a:cubicBezTo>
                  <a:cubicBezTo>
                    <a:pt x="774" y="471"/>
                    <a:pt x="785" y="463"/>
                    <a:pt x="789" y="458"/>
                  </a:cubicBezTo>
                  <a:cubicBezTo>
                    <a:pt x="790" y="456"/>
                    <a:pt x="791" y="453"/>
                    <a:pt x="793" y="451"/>
                  </a:cubicBezTo>
                  <a:cubicBezTo>
                    <a:pt x="793" y="450"/>
                    <a:pt x="795" y="450"/>
                    <a:pt x="795" y="449"/>
                  </a:cubicBezTo>
                  <a:cubicBezTo>
                    <a:pt x="796" y="448"/>
                    <a:pt x="796" y="446"/>
                    <a:pt x="797" y="444"/>
                  </a:cubicBezTo>
                  <a:cubicBezTo>
                    <a:pt x="800" y="441"/>
                    <a:pt x="804" y="440"/>
                    <a:pt x="807" y="437"/>
                  </a:cubicBezTo>
                  <a:cubicBezTo>
                    <a:pt x="807" y="436"/>
                    <a:pt x="806" y="435"/>
                    <a:pt x="806" y="434"/>
                  </a:cubicBezTo>
                  <a:cubicBezTo>
                    <a:pt x="808" y="433"/>
                    <a:pt x="810" y="433"/>
                    <a:pt x="811" y="432"/>
                  </a:cubicBezTo>
                  <a:cubicBezTo>
                    <a:pt x="815" y="429"/>
                    <a:pt x="817" y="423"/>
                    <a:pt x="820" y="419"/>
                  </a:cubicBezTo>
                  <a:cubicBezTo>
                    <a:pt x="830" y="407"/>
                    <a:pt x="841" y="395"/>
                    <a:pt x="851" y="383"/>
                  </a:cubicBezTo>
                  <a:cubicBezTo>
                    <a:pt x="857" y="376"/>
                    <a:pt x="864" y="370"/>
                    <a:pt x="870" y="363"/>
                  </a:cubicBezTo>
                  <a:cubicBezTo>
                    <a:pt x="878" y="353"/>
                    <a:pt x="886" y="342"/>
                    <a:pt x="892" y="331"/>
                  </a:cubicBezTo>
                  <a:cubicBezTo>
                    <a:pt x="897" y="323"/>
                    <a:pt x="901" y="314"/>
                    <a:pt x="905" y="306"/>
                  </a:cubicBezTo>
                  <a:cubicBezTo>
                    <a:pt x="908" y="298"/>
                    <a:pt x="910" y="290"/>
                    <a:pt x="914" y="282"/>
                  </a:cubicBezTo>
                  <a:cubicBezTo>
                    <a:pt x="917" y="275"/>
                    <a:pt x="922" y="267"/>
                    <a:pt x="924" y="259"/>
                  </a:cubicBezTo>
                  <a:cubicBezTo>
                    <a:pt x="924" y="256"/>
                    <a:pt x="923" y="252"/>
                    <a:pt x="925" y="249"/>
                  </a:cubicBezTo>
                  <a:cubicBezTo>
                    <a:pt x="925" y="246"/>
                    <a:pt x="928" y="246"/>
                    <a:pt x="929" y="244"/>
                  </a:cubicBezTo>
                  <a:cubicBezTo>
                    <a:pt x="930" y="242"/>
                    <a:pt x="926" y="248"/>
                    <a:pt x="926" y="246"/>
                  </a:cubicBezTo>
                  <a:cubicBezTo>
                    <a:pt x="924" y="243"/>
                    <a:pt x="926" y="239"/>
                    <a:pt x="926" y="236"/>
                  </a:cubicBezTo>
                  <a:cubicBezTo>
                    <a:pt x="927" y="234"/>
                    <a:pt x="929" y="231"/>
                    <a:pt x="928" y="229"/>
                  </a:cubicBezTo>
                  <a:cubicBezTo>
                    <a:pt x="927" y="227"/>
                    <a:pt x="925" y="229"/>
                    <a:pt x="923" y="230"/>
                  </a:cubicBezTo>
                  <a:cubicBezTo>
                    <a:pt x="921" y="233"/>
                    <a:pt x="919" y="237"/>
                    <a:pt x="917" y="241"/>
                  </a:cubicBezTo>
                  <a:cubicBezTo>
                    <a:pt x="915" y="244"/>
                    <a:pt x="912" y="246"/>
                    <a:pt x="909" y="249"/>
                  </a:cubicBezTo>
                  <a:cubicBezTo>
                    <a:pt x="899" y="258"/>
                    <a:pt x="916" y="241"/>
                    <a:pt x="902" y="253"/>
                  </a:cubicBezTo>
                  <a:cubicBezTo>
                    <a:pt x="900" y="254"/>
                    <a:pt x="900" y="256"/>
                    <a:pt x="898" y="258"/>
                  </a:cubicBezTo>
                  <a:cubicBezTo>
                    <a:pt x="896" y="259"/>
                    <a:pt x="893" y="260"/>
                    <a:pt x="891" y="262"/>
                  </a:cubicBezTo>
                  <a:cubicBezTo>
                    <a:pt x="887" y="265"/>
                    <a:pt x="885" y="270"/>
                    <a:pt x="881" y="274"/>
                  </a:cubicBezTo>
                  <a:cubicBezTo>
                    <a:pt x="879" y="275"/>
                    <a:pt x="876" y="275"/>
                    <a:pt x="874" y="276"/>
                  </a:cubicBezTo>
                  <a:cubicBezTo>
                    <a:pt x="865" y="278"/>
                    <a:pt x="856" y="280"/>
                    <a:pt x="847" y="283"/>
                  </a:cubicBezTo>
                  <a:cubicBezTo>
                    <a:pt x="844" y="284"/>
                    <a:pt x="838" y="290"/>
                    <a:pt x="838" y="287"/>
                  </a:cubicBezTo>
                  <a:cubicBezTo>
                    <a:pt x="839" y="283"/>
                    <a:pt x="846" y="281"/>
                    <a:pt x="848" y="276"/>
                  </a:cubicBezTo>
                  <a:cubicBezTo>
                    <a:pt x="850" y="271"/>
                    <a:pt x="824" y="258"/>
                    <a:pt x="822" y="258"/>
                  </a:cubicBezTo>
                  <a:cubicBezTo>
                    <a:pt x="818" y="257"/>
                    <a:pt x="814" y="260"/>
                    <a:pt x="810" y="259"/>
                  </a:cubicBezTo>
                  <a:cubicBezTo>
                    <a:pt x="808" y="258"/>
                    <a:pt x="808" y="253"/>
                    <a:pt x="806" y="254"/>
                  </a:cubicBezTo>
                  <a:cubicBezTo>
                    <a:pt x="804" y="254"/>
                    <a:pt x="807" y="261"/>
                    <a:pt x="805" y="260"/>
                  </a:cubicBezTo>
                  <a:cubicBezTo>
                    <a:pt x="797" y="257"/>
                    <a:pt x="796" y="235"/>
                    <a:pt x="789" y="228"/>
                  </a:cubicBezTo>
                  <a:cubicBezTo>
                    <a:pt x="786" y="225"/>
                    <a:pt x="782" y="224"/>
                    <a:pt x="778" y="223"/>
                  </a:cubicBezTo>
                  <a:cubicBezTo>
                    <a:pt x="777" y="223"/>
                    <a:pt x="774" y="224"/>
                    <a:pt x="774" y="223"/>
                  </a:cubicBezTo>
                  <a:cubicBezTo>
                    <a:pt x="772" y="219"/>
                    <a:pt x="772" y="214"/>
                    <a:pt x="771" y="210"/>
                  </a:cubicBezTo>
                  <a:cubicBezTo>
                    <a:pt x="769" y="205"/>
                    <a:pt x="767" y="200"/>
                    <a:pt x="766" y="195"/>
                  </a:cubicBezTo>
                  <a:cubicBezTo>
                    <a:pt x="766" y="194"/>
                    <a:pt x="769" y="194"/>
                    <a:pt x="769" y="194"/>
                  </a:cubicBezTo>
                  <a:cubicBezTo>
                    <a:pt x="768" y="191"/>
                    <a:pt x="764" y="190"/>
                    <a:pt x="763" y="188"/>
                  </a:cubicBezTo>
                  <a:cubicBezTo>
                    <a:pt x="762" y="186"/>
                    <a:pt x="764" y="183"/>
                    <a:pt x="763" y="182"/>
                  </a:cubicBezTo>
                  <a:cubicBezTo>
                    <a:pt x="760" y="179"/>
                    <a:pt x="756" y="178"/>
                    <a:pt x="753" y="176"/>
                  </a:cubicBezTo>
                  <a:cubicBezTo>
                    <a:pt x="751" y="175"/>
                    <a:pt x="746" y="175"/>
                    <a:pt x="745" y="172"/>
                  </a:cubicBezTo>
                  <a:cubicBezTo>
                    <a:pt x="743" y="169"/>
                    <a:pt x="748" y="164"/>
                    <a:pt x="746" y="160"/>
                  </a:cubicBezTo>
                  <a:cubicBezTo>
                    <a:pt x="744" y="157"/>
                    <a:pt x="739" y="157"/>
                    <a:pt x="736" y="154"/>
                  </a:cubicBezTo>
                  <a:cubicBezTo>
                    <a:pt x="727" y="145"/>
                    <a:pt x="732" y="146"/>
                    <a:pt x="727" y="140"/>
                  </a:cubicBezTo>
                  <a:cubicBezTo>
                    <a:pt x="722" y="134"/>
                    <a:pt x="722" y="138"/>
                    <a:pt x="717" y="128"/>
                  </a:cubicBezTo>
                  <a:cubicBezTo>
                    <a:pt x="716" y="127"/>
                    <a:pt x="718" y="126"/>
                    <a:pt x="717" y="124"/>
                  </a:cubicBezTo>
                  <a:cubicBezTo>
                    <a:pt x="715" y="120"/>
                    <a:pt x="711" y="117"/>
                    <a:pt x="709" y="113"/>
                  </a:cubicBezTo>
                  <a:cubicBezTo>
                    <a:pt x="708" y="112"/>
                    <a:pt x="710" y="112"/>
                    <a:pt x="710" y="112"/>
                  </a:cubicBezTo>
                  <a:cubicBezTo>
                    <a:pt x="702" y="103"/>
                    <a:pt x="695" y="105"/>
                    <a:pt x="690" y="9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923"/>
            <p:cNvSpPr>
              <a:spLocks/>
            </p:cNvSpPr>
            <p:nvPr/>
          </p:nvSpPr>
          <p:spPr bwMode="auto">
            <a:xfrm>
              <a:off x="1271" y="1065"/>
              <a:ext cx="1407" cy="1493"/>
            </a:xfrm>
            <a:custGeom>
              <a:avLst/>
              <a:gdLst>
                <a:gd name="T0" fmla="*/ 601 w 938"/>
                <a:gd name="T1" fmla="*/ 853 h 996"/>
                <a:gd name="T2" fmla="*/ 676 w 938"/>
                <a:gd name="T3" fmla="*/ 941 h 996"/>
                <a:gd name="T4" fmla="*/ 753 w 938"/>
                <a:gd name="T5" fmla="*/ 947 h 996"/>
                <a:gd name="T6" fmla="*/ 818 w 938"/>
                <a:gd name="T7" fmla="*/ 836 h 996"/>
                <a:gd name="T8" fmla="*/ 751 w 938"/>
                <a:gd name="T9" fmla="*/ 788 h 996"/>
                <a:gd name="T10" fmla="*/ 716 w 938"/>
                <a:gd name="T11" fmla="*/ 739 h 996"/>
                <a:gd name="T12" fmla="*/ 828 w 938"/>
                <a:gd name="T13" fmla="*/ 727 h 996"/>
                <a:gd name="T14" fmla="*/ 888 w 938"/>
                <a:gd name="T15" fmla="*/ 687 h 996"/>
                <a:gd name="T16" fmla="*/ 913 w 938"/>
                <a:gd name="T17" fmla="*/ 741 h 996"/>
                <a:gd name="T18" fmla="*/ 883 w 938"/>
                <a:gd name="T19" fmla="*/ 414 h 996"/>
                <a:gd name="T20" fmla="*/ 440 w 938"/>
                <a:gd name="T21" fmla="*/ 38 h 996"/>
                <a:gd name="T22" fmla="*/ 469 w 938"/>
                <a:gd name="T23" fmla="*/ 78 h 996"/>
                <a:gd name="T24" fmla="*/ 448 w 938"/>
                <a:gd name="T25" fmla="*/ 98 h 996"/>
                <a:gd name="T26" fmla="*/ 500 w 938"/>
                <a:gd name="T27" fmla="*/ 138 h 996"/>
                <a:gd name="T28" fmla="*/ 482 w 938"/>
                <a:gd name="T29" fmla="*/ 151 h 996"/>
                <a:gd name="T30" fmla="*/ 524 w 938"/>
                <a:gd name="T31" fmla="*/ 170 h 996"/>
                <a:gd name="T32" fmla="*/ 501 w 938"/>
                <a:gd name="T33" fmla="*/ 170 h 996"/>
                <a:gd name="T34" fmla="*/ 495 w 938"/>
                <a:gd name="T35" fmla="*/ 192 h 996"/>
                <a:gd name="T36" fmla="*/ 461 w 938"/>
                <a:gd name="T37" fmla="*/ 218 h 996"/>
                <a:gd name="T38" fmla="*/ 434 w 938"/>
                <a:gd name="T39" fmla="*/ 267 h 996"/>
                <a:gd name="T40" fmla="*/ 412 w 938"/>
                <a:gd name="T41" fmla="*/ 298 h 996"/>
                <a:gd name="T42" fmla="*/ 411 w 938"/>
                <a:gd name="T43" fmla="*/ 248 h 996"/>
                <a:gd name="T44" fmla="*/ 317 w 938"/>
                <a:gd name="T45" fmla="*/ 242 h 996"/>
                <a:gd name="T46" fmla="*/ 270 w 938"/>
                <a:gd name="T47" fmla="*/ 284 h 996"/>
                <a:gd name="T48" fmla="*/ 255 w 938"/>
                <a:gd name="T49" fmla="*/ 323 h 996"/>
                <a:gd name="T50" fmla="*/ 221 w 938"/>
                <a:gd name="T51" fmla="*/ 349 h 996"/>
                <a:gd name="T52" fmla="*/ 221 w 938"/>
                <a:gd name="T53" fmla="*/ 368 h 996"/>
                <a:gd name="T54" fmla="*/ 259 w 938"/>
                <a:gd name="T55" fmla="*/ 399 h 996"/>
                <a:gd name="T56" fmla="*/ 299 w 938"/>
                <a:gd name="T57" fmla="*/ 413 h 996"/>
                <a:gd name="T58" fmla="*/ 305 w 938"/>
                <a:gd name="T59" fmla="*/ 377 h 996"/>
                <a:gd name="T60" fmla="*/ 321 w 938"/>
                <a:gd name="T61" fmla="*/ 302 h 996"/>
                <a:gd name="T62" fmla="*/ 325 w 938"/>
                <a:gd name="T63" fmla="*/ 334 h 996"/>
                <a:gd name="T64" fmla="*/ 381 w 938"/>
                <a:gd name="T65" fmla="*/ 357 h 996"/>
                <a:gd name="T66" fmla="*/ 364 w 938"/>
                <a:gd name="T67" fmla="*/ 400 h 996"/>
                <a:gd name="T68" fmla="*/ 320 w 938"/>
                <a:gd name="T69" fmla="*/ 449 h 996"/>
                <a:gd name="T70" fmla="*/ 241 w 938"/>
                <a:gd name="T71" fmla="*/ 457 h 996"/>
                <a:gd name="T72" fmla="*/ 238 w 938"/>
                <a:gd name="T73" fmla="*/ 417 h 996"/>
                <a:gd name="T74" fmla="*/ 223 w 938"/>
                <a:gd name="T75" fmla="*/ 468 h 996"/>
                <a:gd name="T76" fmla="*/ 166 w 938"/>
                <a:gd name="T77" fmla="*/ 505 h 996"/>
                <a:gd name="T78" fmla="*/ 115 w 938"/>
                <a:gd name="T79" fmla="*/ 537 h 996"/>
                <a:gd name="T80" fmla="*/ 110 w 938"/>
                <a:gd name="T81" fmla="*/ 572 h 996"/>
                <a:gd name="T82" fmla="*/ 44 w 938"/>
                <a:gd name="T83" fmla="*/ 610 h 996"/>
                <a:gd name="T84" fmla="*/ 27 w 938"/>
                <a:gd name="T85" fmla="*/ 709 h 996"/>
                <a:gd name="T86" fmla="*/ 113 w 938"/>
                <a:gd name="T87" fmla="*/ 701 h 996"/>
                <a:gd name="T88" fmla="*/ 185 w 938"/>
                <a:gd name="T89" fmla="*/ 633 h 996"/>
                <a:gd name="T90" fmla="*/ 262 w 938"/>
                <a:gd name="T91" fmla="*/ 654 h 996"/>
                <a:gd name="T92" fmla="*/ 311 w 938"/>
                <a:gd name="T93" fmla="*/ 719 h 996"/>
                <a:gd name="T94" fmla="*/ 290 w 938"/>
                <a:gd name="T95" fmla="*/ 645 h 996"/>
                <a:gd name="T96" fmla="*/ 332 w 938"/>
                <a:gd name="T97" fmla="*/ 638 h 996"/>
                <a:gd name="T98" fmla="*/ 375 w 938"/>
                <a:gd name="T99" fmla="*/ 700 h 996"/>
                <a:gd name="T100" fmla="*/ 396 w 938"/>
                <a:gd name="T101" fmla="*/ 727 h 996"/>
                <a:gd name="T102" fmla="*/ 403 w 938"/>
                <a:gd name="T103" fmla="*/ 698 h 996"/>
                <a:gd name="T104" fmla="*/ 412 w 938"/>
                <a:gd name="T105" fmla="*/ 664 h 996"/>
                <a:gd name="T106" fmla="*/ 467 w 938"/>
                <a:gd name="T107" fmla="*/ 649 h 996"/>
                <a:gd name="T108" fmla="*/ 466 w 938"/>
                <a:gd name="T109" fmla="*/ 558 h 996"/>
                <a:gd name="T110" fmla="*/ 488 w 938"/>
                <a:gd name="T111" fmla="*/ 572 h 996"/>
                <a:gd name="T112" fmla="*/ 525 w 938"/>
                <a:gd name="T113" fmla="*/ 542 h 996"/>
                <a:gd name="T114" fmla="*/ 550 w 938"/>
                <a:gd name="T115" fmla="*/ 572 h 996"/>
                <a:gd name="T116" fmla="*/ 528 w 938"/>
                <a:gd name="T117" fmla="*/ 616 h 996"/>
                <a:gd name="T118" fmla="*/ 452 w 938"/>
                <a:gd name="T119" fmla="*/ 688 h 996"/>
                <a:gd name="T120" fmla="*/ 469 w 938"/>
                <a:gd name="T121" fmla="*/ 722 h 996"/>
                <a:gd name="T122" fmla="*/ 560 w 938"/>
                <a:gd name="T123" fmla="*/ 703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38" h="996">
                  <a:moveTo>
                    <a:pt x="540" y="817"/>
                  </a:moveTo>
                  <a:cubicBezTo>
                    <a:pt x="540" y="816"/>
                    <a:pt x="544" y="815"/>
                    <a:pt x="545" y="816"/>
                  </a:cubicBezTo>
                  <a:cubicBezTo>
                    <a:pt x="555" y="821"/>
                    <a:pt x="554" y="842"/>
                    <a:pt x="568" y="838"/>
                  </a:cubicBezTo>
                  <a:cubicBezTo>
                    <a:pt x="572" y="836"/>
                    <a:pt x="571" y="828"/>
                    <a:pt x="573" y="824"/>
                  </a:cubicBezTo>
                  <a:cubicBezTo>
                    <a:pt x="575" y="822"/>
                    <a:pt x="570" y="830"/>
                    <a:pt x="572" y="832"/>
                  </a:cubicBezTo>
                  <a:cubicBezTo>
                    <a:pt x="574" y="834"/>
                    <a:pt x="577" y="829"/>
                    <a:pt x="579" y="830"/>
                  </a:cubicBezTo>
                  <a:cubicBezTo>
                    <a:pt x="584" y="831"/>
                    <a:pt x="590" y="841"/>
                    <a:pt x="593" y="845"/>
                  </a:cubicBezTo>
                  <a:cubicBezTo>
                    <a:pt x="595" y="848"/>
                    <a:pt x="597" y="850"/>
                    <a:pt x="599" y="852"/>
                  </a:cubicBezTo>
                  <a:cubicBezTo>
                    <a:pt x="600" y="853"/>
                    <a:pt x="601" y="852"/>
                    <a:pt x="601" y="853"/>
                  </a:cubicBezTo>
                  <a:cubicBezTo>
                    <a:pt x="602" y="854"/>
                    <a:pt x="601" y="856"/>
                    <a:pt x="602" y="857"/>
                  </a:cubicBezTo>
                  <a:cubicBezTo>
                    <a:pt x="604" y="859"/>
                    <a:pt x="607" y="861"/>
                    <a:pt x="610" y="863"/>
                  </a:cubicBezTo>
                  <a:cubicBezTo>
                    <a:pt x="614" y="866"/>
                    <a:pt x="617" y="870"/>
                    <a:pt x="621" y="874"/>
                  </a:cubicBezTo>
                  <a:cubicBezTo>
                    <a:pt x="623" y="875"/>
                    <a:pt x="626" y="875"/>
                    <a:pt x="628" y="877"/>
                  </a:cubicBezTo>
                  <a:cubicBezTo>
                    <a:pt x="632" y="882"/>
                    <a:pt x="636" y="887"/>
                    <a:pt x="639" y="893"/>
                  </a:cubicBezTo>
                  <a:cubicBezTo>
                    <a:pt x="640" y="896"/>
                    <a:pt x="637" y="898"/>
                    <a:pt x="637" y="901"/>
                  </a:cubicBezTo>
                  <a:cubicBezTo>
                    <a:pt x="638" y="904"/>
                    <a:pt x="639" y="908"/>
                    <a:pt x="641" y="911"/>
                  </a:cubicBezTo>
                  <a:cubicBezTo>
                    <a:pt x="651" y="924"/>
                    <a:pt x="648" y="913"/>
                    <a:pt x="662" y="921"/>
                  </a:cubicBezTo>
                  <a:cubicBezTo>
                    <a:pt x="669" y="925"/>
                    <a:pt x="667" y="935"/>
                    <a:pt x="676" y="941"/>
                  </a:cubicBezTo>
                  <a:cubicBezTo>
                    <a:pt x="678" y="942"/>
                    <a:pt x="682" y="941"/>
                    <a:pt x="682" y="943"/>
                  </a:cubicBezTo>
                  <a:cubicBezTo>
                    <a:pt x="686" y="951"/>
                    <a:pt x="685" y="961"/>
                    <a:pt x="688" y="969"/>
                  </a:cubicBezTo>
                  <a:cubicBezTo>
                    <a:pt x="688" y="971"/>
                    <a:pt x="691" y="970"/>
                    <a:pt x="692" y="971"/>
                  </a:cubicBezTo>
                  <a:cubicBezTo>
                    <a:pt x="694" y="975"/>
                    <a:pt x="695" y="980"/>
                    <a:pt x="696" y="984"/>
                  </a:cubicBezTo>
                  <a:cubicBezTo>
                    <a:pt x="696" y="984"/>
                    <a:pt x="694" y="996"/>
                    <a:pt x="700" y="995"/>
                  </a:cubicBezTo>
                  <a:cubicBezTo>
                    <a:pt x="719" y="989"/>
                    <a:pt x="713" y="986"/>
                    <a:pt x="722" y="975"/>
                  </a:cubicBezTo>
                  <a:cubicBezTo>
                    <a:pt x="724" y="972"/>
                    <a:pt x="730" y="970"/>
                    <a:pt x="733" y="967"/>
                  </a:cubicBezTo>
                  <a:cubicBezTo>
                    <a:pt x="766" y="937"/>
                    <a:pt x="714" y="984"/>
                    <a:pt x="746" y="951"/>
                  </a:cubicBezTo>
                  <a:cubicBezTo>
                    <a:pt x="748" y="950"/>
                    <a:pt x="751" y="949"/>
                    <a:pt x="753" y="947"/>
                  </a:cubicBezTo>
                  <a:cubicBezTo>
                    <a:pt x="755" y="944"/>
                    <a:pt x="756" y="939"/>
                    <a:pt x="759" y="936"/>
                  </a:cubicBezTo>
                  <a:cubicBezTo>
                    <a:pt x="762" y="931"/>
                    <a:pt x="766" y="927"/>
                    <a:pt x="770" y="923"/>
                  </a:cubicBezTo>
                  <a:cubicBezTo>
                    <a:pt x="775" y="917"/>
                    <a:pt x="781" y="913"/>
                    <a:pt x="784" y="905"/>
                  </a:cubicBezTo>
                  <a:cubicBezTo>
                    <a:pt x="785" y="903"/>
                    <a:pt x="783" y="899"/>
                    <a:pt x="784" y="897"/>
                  </a:cubicBezTo>
                  <a:cubicBezTo>
                    <a:pt x="786" y="893"/>
                    <a:pt x="797" y="878"/>
                    <a:pt x="799" y="876"/>
                  </a:cubicBezTo>
                  <a:cubicBezTo>
                    <a:pt x="802" y="873"/>
                    <a:pt x="805" y="872"/>
                    <a:pt x="807" y="869"/>
                  </a:cubicBezTo>
                  <a:cubicBezTo>
                    <a:pt x="809" y="865"/>
                    <a:pt x="807" y="860"/>
                    <a:pt x="809" y="857"/>
                  </a:cubicBezTo>
                  <a:cubicBezTo>
                    <a:pt x="810" y="853"/>
                    <a:pt x="814" y="852"/>
                    <a:pt x="816" y="849"/>
                  </a:cubicBezTo>
                  <a:cubicBezTo>
                    <a:pt x="818" y="845"/>
                    <a:pt x="817" y="840"/>
                    <a:pt x="818" y="836"/>
                  </a:cubicBezTo>
                  <a:cubicBezTo>
                    <a:pt x="824" y="817"/>
                    <a:pt x="831" y="793"/>
                    <a:pt x="832" y="773"/>
                  </a:cubicBezTo>
                  <a:cubicBezTo>
                    <a:pt x="833" y="766"/>
                    <a:pt x="823" y="777"/>
                    <a:pt x="809" y="769"/>
                  </a:cubicBezTo>
                  <a:cubicBezTo>
                    <a:pt x="803" y="765"/>
                    <a:pt x="802" y="747"/>
                    <a:pt x="797" y="752"/>
                  </a:cubicBezTo>
                  <a:cubicBezTo>
                    <a:pt x="795" y="754"/>
                    <a:pt x="793" y="755"/>
                    <a:pt x="791" y="758"/>
                  </a:cubicBezTo>
                  <a:cubicBezTo>
                    <a:pt x="791" y="760"/>
                    <a:pt x="791" y="762"/>
                    <a:pt x="791" y="764"/>
                  </a:cubicBezTo>
                  <a:cubicBezTo>
                    <a:pt x="790" y="770"/>
                    <a:pt x="788" y="776"/>
                    <a:pt x="786" y="782"/>
                  </a:cubicBezTo>
                  <a:cubicBezTo>
                    <a:pt x="785" y="786"/>
                    <a:pt x="766" y="800"/>
                    <a:pt x="765" y="800"/>
                  </a:cubicBezTo>
                  <a:cubicBezTo>
                    <a:pt x="753" y="804"/>
                    <a:pt x="761" y="790"/>
                    <a:pt x="761" y="789"/>
                  </a:cubicBezTo>
                  <a:cubicBezTo>
                    <a:pt x="759" y="787"/>
                    <a:pt x="753" y="786"/>
                    <a:pt x="751" y="788"/>
                  </a:cubicBezTo>
                  <a:cubicBezTo>
                    <a:pt x="750" y="791"/>
                    <a:pt x="758" y="797"/>
                    <a:pt x="754" y="798"/>
                  </a:cubicBezTo>
                  <a:cubicBezTo>
                    <a:pt x="745" y="799"/>
                    <a:pt x="746" y="779"/>
                    <a:pt x="743" y="776"/>
                  </a:cubicBezTo>
                  <a:cubicBezTo>
                    <a:pt x="739" y="773"/>
                    <a:pt x="735" y="771"/>
                    <a:pt x="731" y="769"/>
                  </a:cubicBezTo>
                  <a:cubicBezTo>
                    <a:pt x="730" y="769"/>
                    <a:pt x="728" y="771"/>
                    <a:pt x="727" y="770"/>
                  </a:cubicBezTo>
                  <a:cubicBezTo>
                    <a:pt x="724" y="768"/>
                    <a:pt x="723" y="763"/>
                    <a:pt x="720" y="760"/>
                  </a:cubicBezTo>
                  <a:cubicBezTo>
                    <a:pt x="717" y="757"/>
                    <a:pt x="712" y="756"/>
                    <a:pt x="710" y="752"/>
                  </a:cubicBezTo>
                  <a:cubicBezTo>
                    <a:pt x="709" y="750"/>
                    <a:pt x="714" y="749"/>
                    <a:pt x="714" y="747"/>
                  </a:cubicBezTo>
                  <a:cubicBezTo>
                    <a:pt x="714" y="745"/>
                    <a:pt x="710" y="744"/>
                    <a:pt x="710" y="742"/>
                  </a:cubicBezTo>
                  <a:cubicBezTo>
                    <a:pt x="711" y="740"/>
                    <a:pt x="714" y="741"/>
                    <a:pt x="716" y="739"/>
                  </a:cubicBezTo>
                  <a:cubicBezTo>
                    <a:pt x="722" y="735"/>
                    <a:pt x="721" y="730"/>
                    <a:pt x="729" y="728"/>
                  </a:cubicBezTo>
                  <a:cubicBezTo>
                    <a:pt x="732" y="728"/>
                    <a:pt x="741" y="739"/>
                    <a:pt x="743" y="742"/>
                  </a:cubicBezTo>
                  <a:cubicBezTo>
                    <a:pt x="745" y="745"/>
                    <a:pt x="745" y="749"/>
                    <a:pt x="748" y="750"/>
                  </a:cubicBezTo>
                  <a:cubicBezTo>
                    <a:pt x="752" y="752"/>
                    <a:pt x="756" y="749"/>
                    <a:pt x="760" y="749"/>
                  </a:cubicBezTo>
                  <a:cubicBezTo>
                    <a:pt x="769" y="751"/>
                    <a:pt x="773" y="759"/>
                    <a:pt x="781" y="751"/>
                  </a:cubicBezTo>
                  <a:cubicBezTo>
                    <a:pt x="785" y="748"/>
                    <a:pt x="791" y="728"/>
                    <a:pt x="796" y="730"/>
                  </a:cubicBezTo>
                  <a:cubicBezTo>
                    <a:pt x="801" y="731"/>
                    <a:pt x="800" y="740"/>
                    <a:pt x="804" y="744"/>
                  </a:cubicBezTo>
                  <a:cubicBezTo>
                    <a:pt x="805" y="745"/>
                    <a:pt x="814" y="741"/>
                    <a:pt x="818" y="738"/>
                  </a:cubicBezTo>
                  <a:cubicBezTo>
                    <a:pt x="822" y="735"/>
                    <a:pt x="824" y="730"/>
                    <a:pt x="828" y="727"/>
                  </a:cubicBezTo>
                  <a:cubicBezTo>
                    <a:pt x="830" y="726"/>
                    <a:pt x="833" y="725"/>
                    <a:pt x="835" y="723"/>
                  </a:cubicBezTo>
                  <a:cubicBezTo>
                    <a:pt x="836" y="723"/>
                    <a:pt x="853" y="704"/>
                    <a:pt x="854" y="703"/>
                  </a:cubicBezTo>
                  <a:cubicBezTo>
                    <a:pt x="854" y="702"/>
                    <a:pt x="853" y="701"/>
                    <a:pt x="854" y="701"/>
                  </a:cubicBezTo>
                  <a:cubicBezTo>
                    <a:pt x="855" y="698"/>
                    <a:pt x="858" y="695"/>
                    <a:pt x="859" y="692"/>
                  </a:cubicBezTo>
                  <a:cubicBezTo>
                    <a:pt x="860" y="690"/>
                    <a:pt x="859" y="687"/>
                    <a:pt x="861" y="686"/>
                  </a:cubicBezTo>
                  <a:cubicBezTo>
                    <a:pt x="863" y="685"/>
                    <a:pt x="863" y="689"/>
                    <a:pt x="865" y="690"/>
                  </a:cubicBezTo>
                  <a:cubicBezTo>
                    <a:pt x="868" y="692"/>
                    <a:pt x="872" y="694"/>
                    <a:pt x="876" y="696"/>
                  </a:cubicBezTo>
                  <a:cubicBezTo>
                    <a:pt x="879" y="697"/>
                    <a:pt x="881" y="701"/>
                    <a:pt x="884" y="699"/>
                  </a:cubicBezTo>
                  <a:cubicBezTo>
                    <a:pt x="887" y="697"/>
                    <a:pt x="885" y="690"/>
                    <a:pt x="888" y="687"/>
                  </a:cubicBezTo>
                  <a:cubicBezTo>
                    <a:pt x="891" y="685"/>
                    <a:pt x="889" y="693"/>
                    <a:pt x="888" y="696"/>
                  </a:cubicBezTo>
                  <a:cubicBezTo>
                    <a:pt x="888" y="699"/>
                    <a:pt x="887" y="703"/>
                    <a:pt x="885" y="706"/>
                  </a:cubicBezTo>
                  <a:cubicBezTo>
                    <a:pt x="885" y="707"/>
                    <a:pt x="884" y="708"/>
                    <a:pt x="884" y="708"/>
                  </a:cubicBezTo>
                  <a:cubicBezTo>
                    <a:pt x="889" y="698"/>
                    <a:pt x="892" y="687"/>
                    <a:pt x="900" y="679"/>
                  </a:cubicBezTo>
                  <a:cubicBezTo>
                    <a:pt x="903" y="677"/>
                    <a:pt x="900" y="688"/>
                    <a:pt x="901" y="692"/>
                  </a:cubicBezTo>
                  <a:cubicBezTo>
                    <a:pt x="903" y="701"/>
                    <a:pt x="905" y="709"/>
                    <a:pt x="907" y="718"/>
                  </a:cubicBezTo>
                  <a:cubicBezTo>
                    <a:pt x="907" y="719"/>
                    <a:pt x="907" y="713"/>
                    <a:pt x="907" y="714"/>
                  </a:cubicBezTo>
                  <a:cubicBezTo>
                    <a:pt x="909" y="719"/>
                    <a:pt x="910" y="725"/>
                    <a:pt x="911" y="730"/>
                  </a:cubicBezTo>
                  <a:cubicBezTo>
                    <a:pt x="912" y="734"/>
                    <a:pt x="912" y="737"/>
                    <a:pt x="913" y="741"/>
                  </a:cubicBezTo>
                  <a:cubicBezTo>
                    <a:pt x="918" y="756"/>
                    <a:pt x="918" y="750"/>
                    <a:pt x="920" y="761"/>
                  </a:cubicBezTo>
                  <a:cubicBezTo>
                    <a:pt x="922" y="772"/>
                    <a:pt x="924" y="784"/>
                    <a:pt x="926" y="795"/>
                  </a:cubicBezTo>
                  <a:cubicBezTo>
                    <a:pt x="926" y="796"/>
                    <a:pt x="926" y="798"/>
                    <a:pt x="926" y="797"/>
                  </a:cubicBezTo>
                  <a:cubicBezTo>
                    <a:pt x="938" y="718"/>
                    <a:pt x="933" y="686"/>
                    <a:pt x="929" y="594"/>
                  </a:cubicBezTo>
                  <a:cubicBezTo>
                    <a:pt x="929" y="591"/>
                    <a:pt x="928" y="589"/>
                    <a:pt x="927" y="587"/>
                  </a:cubicBezTo>
                  <a:cubicBezTo>
                    <a:pt x="926" y="578"/>
                    <a:pt x="926" y="568"/>
                    <a:pt x="925" y="558"/>
                  </a:cubicBezTo>
                  <a:cubicBezTo>
                    <a:pt x="925" y="556"/>
                    <a:pt x="927" y="552"/>
                    <a:pt x="926" y="549"/>
                  </a:cubicBezTo>
                  <a:cubicBezTo>
                    <a:pt x="926" y="547"/>
                    <a:pt x="925" y="545"/>
                    <a:pt x="925" y="542"/>
                  </a:cubicBezTo>
                  <a:cubicBezTo>
                    <a:pt x="915" y="498"/>
                    <a:pt x="901" y="455"/>
                    <a:pt x="883" y="414"/>
                  </a:cubicBezTo>
                  <a:cubicBezTo>
                    <a:pt x="850" y="338"/>
                    <a:pt x="804" y="268"/>
                    <a:pt x="746" y="209"/>
                  </a:cubicBezTo>
                  <a:cubicBezTo>
                    <a:pt x="653" y="112"/>
                    <a:pt x="529" y="42"/>
                    <a:pt x="397" y="15"/>
                  </a:cubicBezTo>
                  <a:cubicBezTo>
                    <a:pt x="354" y="6"/>
                    <a:pt x="322" y="3"/>
                    <a:pt x="280" y="1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314" y="3"/>
                    <a:pt x="348" y="5"/>
                    <a:pt x="381" y="16"/>
                  </a:cubicBezTo>
                  <a:cubicBezTo>
                    <a:pt x="385" y="17"/>
                    <a:pt x="402" y="21"/>
                    <a:pt x="405" y="22"/>
                  </a:cubicBezTo>
                  <a:cubicBezTo>
                    <a:pt x="408" y="24"/>
                    <a:pt x="410" y="27"/>
                    <a:pt x="412" y="29"/>
                  </a:cubicBezTo>
                  <a:cubicBezTo>
                    <a:pt x="419" y="34"/>
                    <a:pt x="429" y="36"/>
                    <a:pt x="437" y="38"/>
                  </a:cubicBezTo>
                  <a:cubicBezTo>
                    <a:pt x="438" y="38"/>
                    <a:pt x="439" y="37"/>
                    <a:pt x="440" y="38"/>
                  </a:cubicBezTo>
                  <a:cubicBezTo>
                    <a:pt x="443" y="39"/>
                    <a:pt x="446" y="41"/>
                    <a:pt x="450" y="43"/>
                  </a:cubicBezTo>
                  <a:cubicBezTo>
                    <a:pt x="451" y="44"/>
                    <a:pt x="452" y="47"/>
                    <a:pt x="454" y="47"/>
                  </a:cubicBezTo>
                  <a:cubicBezTo>
                    <a:pt x="454" y="47"/>
                    <a:pt x="471" y="51"/>
                    <a:pt x="471" y="52"/>
                  </a:cubicBezTo>
                  <a:cubicBezTo>
                    <a:pt x="472" y="56"/>
                    <a:pt x="467" y="59"/>
                    <a:pt x="466" y="63"/>
                  </a:cubicBezTo>
                  <a:cubicBezTo>
                    <a:pt x="466" y="65"/>
                    <a:pt x="469" y="66"/>
                    <a:pt x="468" y="68"/>
                  </a:cubicBezTo>
                  <a:cubicBezTo>
                    <a:pt x="468" y="69"/>
                    <a:pt x="463" y="66"/>
                    <a:pt x="464" y="67"/>
                  </a:cubicBezTo>
                  <a:cubicBezTo>
                    <a:pt x="467" y="70"/>
                    <a:pt x="474" y="71"/>
                    <a:pt x="476" y="76"/>
                  </a:cubicBezTo>
                  <a:cubicBezTo>
                    <a:pt x="477" y="79"/>
                    <a:pt x="470" y="74"/>
                    <a:pt x="467" y="75"/>
                  </a:cubicBezTo>
                  <a:cubicBezTo>
                    <a:pt x="466" y="75"/>
                    <a:pt x="468" y="77"/>
                    <a:pt x="469" y="78"/>
                  </a:cubicBezTo>
                  <a:cubicBezTo>
                    <a:pt x="471" y="79"/>
                    <a:pt x="473" y="79"/>
                    <a:pt x="475" y="81"/>
                  </a:cubicBezTo>
                  <a:cubicBezTo>
                    <a:pt x="478" y="83"/>
                    <a:pt x="479" y="86"/>
                    <a:pt x="482" y="88"/>
                  </a:cubicBezTo>
                  <a:cubicBezTo>
                    <a:pt x="484" y="90"/>
                    <a:pt x="490" y="93"/>
                    <a:pt x="488" y="92"/>
                  </a:cubicBezTo>
                  <a:cubicBezTo>
                    <a:pt x="479" y="87"/>
                    <a:pt x="455" y="72"/>
                    <a:pt x="447" y="71"/>
                  </a:cubicBezTo>
                  <a:cubicBezTo>
                    <a:pt x="447" y="70"/>
                    <a:pt x="419" y="71"/>
                    <a:pt x="423" y="79"/>
                  </a:cubicBezTo>
                  <a:cubicBezTo>
                    <a:pt x="430" y="93"/>
                    <a:pt x="447" y="87"/>
                    <a:pt x="459" y="92"/>
                  </a:cubicBezTo>
                  <a:cubicBezTo>
                    <a:pt x="460" y="92"/>
                    <a:pt x="455" y="92"/>
                    <a:pt x="454" y="92"/>
                  </a:cubicBezTo>
                  <a:cubicBezTo>
                    <a:pt x="450" y="92"/>
                    <a:pt x="446" y="88"/>
                    <a:pt x="444" y="90"/>
                  </a:cubicBezTo>
                  <a:cubicBezTo>
                    <a:pt x="442" y="93"/>
                    <a:pt x="447" y="96"/>
                    <a:pt x="448" y="98"/>
                  </a:cubicBezTo>
                  <a:cubicBezTo>
                    <a:pt x="450" y="101"/>
                    <a:pt x="450" y="105"/>
                    <a:pt x="453" y="108"/>
                  </a:cubicBezTo>
                  <a:cubicBezTo>
                    <a:pt x="455" y="111"/>
                    <a:pt x="460" y="112"/>
                    <a:pt x="463" y="115"/>
                  </a:cubicBezTo>
                  <a:cubicBezTo>
                    <a:pt x="464" y="116"/>
                    <a:pt x="460" y="116"/>
                    <a:pt x="461" y="117"/>
                  </a:cubicBezTo>
                  <a:cubicBezTo>
                    <a:pt x="469" y="120"/>
                    <a:pt x="477" y="121"/>
                    <a:pt x="485" y="124"/>
                  </a:cubicBezTo>
                  <a:cubicBezTo>
                    <a:pt x="487" y="125"/>
                    <a:pt x="480" y="124"/>
                    <a:pt x="478" y="123"/>
                  </a:cubicBezTo>
                  <a:cubicBezTo>
                    <a:pt x="476" y="123"/>
                    <a:pt x="474" y="118"/>
                    <a:pt x="473" y="119"/>
                  </a:cubicBezTo>
                  <a:cubicBezTo>
                    <a:pt x="470" y="123"/>
                    <a:pt x="470" y="128"/>
                    <a:pt x="471" y="132"/>
                  </a:cubicBezTo>
                  <a:cubicBezTo>
                    <a:pt x="473" y="135"/>
                    <a:pt x="477" y="134"/>
                    <a:pt x="480" y="135"/>
                  </a:cubicBezTo>
                  <a:cubicBezTo>
                    <a:pt x="486" y="137"/>
                    <a:pt x="493" y="136"/>
                    <a:pt x="500" y="138"/>
                  </a:cubicBezTo>
                  <a:cubicBezTo>
                    <a:pt x="502" y="139"/>
                    <a:pt x="504" y="141"/>
                    <a:pt x="506" y="142"/>
                  </a:cubicBezTo>
                  <a:cubicBezTo>
                    <a:pt x="510" y="144"/>
                    <a:pt x="516" y="145"/>
                    <a:pt x="520" y="149"/>
                  </a:cubicBezTo>
                  <a:cubicBezTo>
                    <a:pt x="521" y="150"/>
                    <a:pt x="515" y="148"/>
                    <a:pt x="512" y="148"/>
                  </a:cubicBezTo>
                  <a:cubicBezTo>
                    <a:pt x="511" y="147"/>
                    <a:pt x="488" y="135"/>
                    <a:pt x="484" y="143"/>
                  </a:cubicBezTo>
                  <a:cubicBezTo>
                    <a:pt x="478" y="155"/>
                    <a:pt x="503" y="153"/>
                    <a:pt x="503" y="153"/>
                  </a:cubicBezTo>
                  <a:cubicBezTo>
                    <a:pt x="505" y="156"/>
                    <a:pt x="497" y="156"/>
                    <a:pt x="493" y="156"/>
                  </a:cubicBezTo>
                  <a:cubicBezTo>
                    <a:pt x="492" y="156"/>
                    <a:pt x="479" y="147"/>
                    <a:pt x="478" y="147"/>
                  </a:cubicBezTo>
                  <a:cubicBezTo>
                    <a:pt x="476" y="146"/>
                    <a:pt x="471" y="145"/>
                    <a:pt x="473" y="146"/>
                  </a:cubicBezTo>
                  <a:cubicBezTo>
                    <a:pt x="475" y="149"/>
                    <a:pt x="480" y="149"/>
                    <a:pt x="482" y="151"/>
                  </a:cubicBezTo>
                  <a:cubicBezTo>
                    <a:pt x="485" y="154"/>
                    <a:pt x="485" y="158"/>
                    <a:pt x="488" y="160"/>
                  </a:cubicBezTo>
                  <a:cubicBezTo>
                    <a:pt x="491" y="162"/>
                    <a:pt x="495" y="161"/>
                    <a:pt x="499" y="163"/>
                  </a:cubicBezTo>
                  <a:cubicBezTo>
                    <a:pt x="500" y="163"/>
                    <a:pt x="501" y="164"/>
                    <a:pt x="502" y="165"/>
                  </a:cubicBezTo>
                  <a:cubicBezTo>
                    <a:pt x="505" y="167"/>
                    <a:pt x="513" y="176"/>
                    <a:pt x="517" y="175"/>
                  </a:cubicBezTo>
                  <a:cubicBezTo>
                    <a:pt x="521" y="175"/>
                    <a:pt x="523" y="169"/>
                    <a:pt x="527" y="169"/>
                  </a:cubicBezTo>
                  <a:cubicBezTo>
                    <a:pt x="540" y="166"/>
                    <a:pt x="533" y="175"/>
                    <a:pt x="541" y="177"/>
                  </a:cubicBezTo>
                  <a:cubicBezTo>
                    <a:pt x="543" y="178"/>
                    <a:pt x="548" y="174"/>
                    <a:pt x="546" y="175"/>
                  </a:cubicBezTo>
                  <a:cubicBezTo>
                    <a:pt x="545" y="177"/>
                    <a:pt x="542" y="179"/>
                    <a:pt x="540" y="178"/>
                  </a:cubicBezTo>
                  <a:cubicBezTo>
                    <a:pt x="539" y="178"/>
                    <a:pt x="528" y="168"/>
                    <a:pt x="524" y="170"/>
                  </a:cubicBezTo>
                  <a:cubicBezTo>
                    <a:pt x="523" y="172"/>
                    <a:pt x="523" y="175"/>
                    <a:pt x="524" y="177"/>
                  </a:cubicBezTo>
                  <a:cubicBezTo>
                    <a:pt x="527" y="181"/>
                    <a:pt x="533" y="181"/>
                    <a:pt x="537" y="184"/>
                  </a:cubicBezTo>
                  <a:cubicBezTo>
                    <a:pt x="552" y="198"/>
                    <a:pt x="539" y="186"/>
                    <a:pt x="546" y="199"/>
                  </a:cubicBezTo>
                  <a:cubicBezTo>
                    <a:pt x="546" y="200"/>
                    <a:pt x="550" y="200"/>
                    <a:pt x="549" y="201"/>
                  </a:cubicBezTo>
                  <a:cubicBezTo>
                    <a:pt x="543" y="209"/>
                    <a:pt x="535" y="207"/>
                    <a:pt x="535" y="205"/>
                  </a:cubicBezTo>
                  <a:cubicBezTo>
                    <a:pt x="534" y="203"/>
                    <a:pt x="539" y="201"/>
                    <a:pt x="539" y="198"/>
                  </a:cubicBezTo>
                  <a:cubicBezTo>
                    <a:pt x="538" y="192"/>
                    <a:pt x="531" y="183"/>
                    <a:pt x="525" y="181"/>
                  </a:cubicBezTo>
                  <a:cubicBezTo>
                    <a:pt x="523" y="179"/>
                    <a:pt x="519" y="180"/>
                    <a:pt x="517" y="179"/>
                  </a:cubicBezTo>
                  <a:cubicBezTo>
                    <a:pt x="511" y="176"/>
                    <a:pt x="506" y="173"/>
                    <a:pt x="501" y="170"/>
                  </a:cubicBezTo>
                  <a:cubicBezTo>
                    <a:pt x="498" y="168"/>
                    <a:pt x="497" y="165"/>
                    <a:pt x="494" y="164"/>
                  </a:cubicBezTo>
                  <a:cubicBezTo>
                    <a:pt x="491" y="163"/>
                    <a:pt x="488" y="163"/>
                    <a:pt x="485" y="162"/>
                  </a:cubicBezTo>
                  <a:cubicBezTo>
                    <a:pt x="480" y="159"/>
                    <a:pt x="475" y="150"/>
                    <a:pt x="471" y="151"/>
                  </a:cubicBezTo>
                  <a:cubicBezTo>
                    <a:pt x="453" y="157"/>
                    <a:pt x="473" y="162"/>
                    <a:pt x="475" y="167"/>
                  </a:cubicBezTo>
                  <a:cubicBezTo>
                    <a:pt x="476" y="169"/>
                    <a:pt x="477" y="172"/>
                    <a:pt x="479" y="175"/>
                  </a:cubicBezTo>
                  <a:cubicBezTo>
                    <a:pt x="480" y="176"/>
                    <a:pt x="482" y="175"/>
                    <a:pt x="484" y="176"/>
                  </a:cubicBezTo>
                  <a:cubicBezTo>
                    <a:pt x="492" y="179"/>
                    <a:pt x="499" y="184"/>
                    <a:pt x="508" y="188"/>
                  </a:cubicBezTo>
                  <a:cubicBezTo>
                    <a:pt x="508" y="188"/>
                    <a:pt x="511" y="186"/>
                    <a:pt x="510" y="187"/>
                  </a:cubicBezTo>
                  <a:cubicBezTo>
                    <a:pt x="505" y="188"/>
                    <a:pt x="500" y="191"/>
                    <a:pt x="495" y="192"/>
                  </a:cubicBezTo>
                  <a:cubicBezTo>
                    <a:pt x="485" y="195"/>
                    <a:pt x="487" y="188"/>
                    <a:pt x="477" y="195"/>
                  </a:cubicBezTo>
                  <a:cubicBezTo>
                    <a:pt x="472" y="198"/>
                    <a:pt x="481" y="199"/>
                    <a:pt x="483" y="202"/>
                  </a:cubicBezTo>
                  <a:cubicBezTo>
                    <a:pt x="485" y="203"/>
                    <a:pt x="485" y="206"/>
                    <a:pt x="486" y="208"/>
                  </a:cubicBezTo>
                  <a:cubicBezTo>
                    <a:pt x="487" y="209"/>
                    <a:pt x="491" y="211"/>
                    <a:pt x="490" y="212"/>
                  </a:cubicBezTo>
                  <a:cubicBezTo>
                    <a:pt x="487" y="214"/>
                    <a:pt x="483" y="213"/>
                    <a:pt x="479" y="214"/>
                  </a:cubicBezTo>
                  <a:cubicBezTo>
                    <a:pt x="468" y="218"/>
                    <a:pt x="475" y="217"/>
                    <a:pt x="468" y="225"/>
                  </a:cubicBezTo>
                  <a:cubicBezTo>
                    <a:pt x="467" y="225"/>
                    <a:pt x="469" y="223"/>
                    <a:pt x="469" y="222"/>
                  </a:cubicBezTo>
                  <a:cubicBezTo>
                    <a:pt x="468" y="219"/>
                    <a:pt x="467" y="216"/>
                    <a:pt x="465" y="215"/>
                  </a:cubicBezTo>
                  <a:cubicBezTo>
                    <a:pt x="463" y="214"/>
                    <a:pt x="462" y="217"/>
                    <a:pt x="461" y="218"/>
                  </a:cubicBezTo>
                  <a:cubicBezTo>
                    <a:pt x="461" y="220"/>
                    <a:pt x="461" y="222"/>
                    <a:pt x="460" y="223"/>
                  </a:cubicBezTo>
                  <a:cubicBezTo>
                    <a:pt x="457" y="229"/>
                    <a:pt x="454" y="235"/>
                    <a:pt x="451" y="241"/>
                  </a:cubicBezTo>
                  <a:cubicBezTo>
                    <a:pt x="450" y="244"/>
                    <a:pt x="452" y="250"/>
                    <a:pt x="449" y="252"/>
                  </a:cubicBezTo>
                  <a:cubicBezTo>
                    <a:pt x="447" y="254"/>
                    <a:pt x="441" y="251"/>
                    <a:pt x="440" y="248"/>
                  </a:cubicBezTo>
                  <a:cubicBezTo>
                    <a:pt x="439" y="246"/>
                    <a:pt x="447" y="242"/>
                    <a:pt x="444" y="240"/>
                  </a:cubicBezTo>
                  <a:cubicBezTo>
                    <a:pt x="441" y="238"/>
                    <a:pt x="434" y="240"/>
                    <a:pt x="432" y="243"/>
                  </a:cubicBezTo>
                  <a:cubicBezTo>
                    <a:pt x="427" y="250"/>
                    <a:pt x="444" y="255"/>
                    <a:pt x="444" y="256"/>
                  </a:cubicBezTo>
                  <a:cubicBezTo>
                    <a:pt x="447" y="263"/>
                    <a:pt x="434" y="262"/>
                    <a:pt x="434" y="262"/>
                  </a:cubicBezTo>
                  <a:cubicBezTo>
                    <a:pt x="432" y="263"/>
                    <a:pt x="434" y="265"/>
                    <a:pt x="434" y="267"/>
                  </a:cubicBezTo>
                  <a:cubicBezTo>
                    <a:pt x="432" y="270"/>
                    <a:pt x="429" y="273"/>
                    <a:pt x="428" y="276"/>
                  </a:cubicBezTo>
                  <a:cubicBezTo>
                    <a:pt x="427" y="280"/>
                    <a:pt x="439" y="281"/>
                    <a:pt x="438" y="285"/>
                  </a:cubicBezTo>
                  <a:cubicBezTo>
                    <a:pt x="436" y="290"/>
                    <a:pt x="430" y="290"/>
                    <a:pt x="425" y="291"/>
                  </a:cubicBezTo>
                  <a:cubicBezTo>
                    <a:pt x="424" y="291"/>
                    <a:pt x="427" y="288"/>
                    <a:pt x="425" y="287"/>
                  </a:cubicBezTo>
                  <a:cubicBezTo>
                    <a:pt x="422" y="286"/>
                    <a:pt x="418" y="284"/>
                    <a:pt x="414" y="286"/>
                  </a:cubicBezTo>
                  <a:cubicBezTo>
                    <a:pt x="413" y="286"/>
                    <a:pt x="414" y="290"/>
                    <a:pt x="416" y="291"/>
                  </a:cubicBezTo>
                  <a:cubicBezTo>
                    <a:pt x="419" y="294"/>
                    <a:pt x="424" y="292"/>
                    <a:pt x="427" y="295"/>
                  </a:cubicBezTo>
                  <a:cubicBezTo>
                    <a:pt x="429" y="296"/>
                    <a:pt x="430" y="301"/>
                    <a:pt x="427" y="301"/>
                  </a:cubicBezTo>
                  <a:cubicBezTo>
                    <a:pt x="422" y="303"/>
                    <a:pt x="417" y="299"/>
                    <a:pt x="412" y="298"/>
                  </a:cubicBezTo>
                  <a:cubicBezTo>
                    <a:pt x="410" y="298"/>
                    <a:pt x="408" y="298"/>
                    <a:pt x="406" y="296"/>
                  </a:cubicBezTo>
                  <a:cubicBezTo>
                    <a:pt x="403" y="294"/>
                    <a:pt x="400" y="291"/>
                    <a:pt x="399" y="287"/>
                  </a:cubicBezTo>
                  <a:cubicBezTo>
                    <a:pt x="398" y="285"/>
                    <a:pt x="401" y="283"/>
                    <a:pt x="400" y="282"/>
                  </a:cubicBezTo>
                  <a:cubicBezTo>
                    <a:pt x="399" y="279"/>
                    <a:pt x="391" y="279"/>
                    <a:pt x="393" y="277"/>
                  </a:cubicBezTo>
                  <a:cubicBezTo>
                    <a:pt x="397" y="273"/>
                    <a:pt x="404" y="274"/>
                    <a:pt x="409" y="272"/>
                  </a:cubicBezTo>
                  <a:cubicBezTo>
                    <a:pt x="410" y="272"/>
                    <a:pt x="411" y="273"/>
                    <a:pt x="412" y="273"/>
                  </a:cubicBezTo>
                  <a:cubicBezTo>
                    <a:pt x="413" y="273"/>
                    <a:pt x="414" y="274"/>
                    <a:pt x="415" y="273"/>
                  </a:cubicBezTo>
                  <a:cubicBezTo>
                    <a:pt x="422" y="262"/>
                    <a:pt x="431" y="257"/>
                    <a:pt x="419" y="250"/>
                  </a:cubicBezTo>
                  <a:cubicBezTo>
                    <a:pt x="416" y="249"/>
                    <a:pt x="413" y="249"/>
                    <a:pt x="411" y="248"/>
                  </a:cubicBezTo>
                  <a:cubicBezTo>
                    <a:pt x="402" y="246"/>
                    <a:pt x="393" y="240"/>
                    <a:pt x="384" y="240"/>
                  </a:cubicBezTo>
                  <a:cubicBezTo>
                    <a:pt x="380" y="240"/>
                    <a:pt x="377" y="240"/>
                    <a:pt x="373" y="241"/>
                  </a:cubicBezTo>
                  <a:cubicBezTo>
                    <a:pt x="372" y="241"/>
                    <a:pt x="372" y="243"/>
                    <a:pt x="371" y="243"/>
                  </a:cubicBezTo>
                  <a:cubicBezTo>
                    <a:pt x="368" y="243"/>
                    <a:pt x="364" y="240"/>
                    <a:pt x="361" y="239"/>
                  </a:cubicBezTo>
                  <a:cubicBezTo>
                    <a:pt x="359" y="238"/>
                    <a:pt x="357" y="240"/>
                    <a:pt x="355" y="239"/>
                  </a:cubicBezTo>
                  <a:cubicBezTo>
                    <a:pt x="352" y="236"/>
                    <a:pt x="350" y="231"/>
                    <a:pt x="347" y="229"/>
                  </a:cubicBezTo>
                  <a:cubicBezTo>
                    <a:pt x="345" y="227"/>
                    <a:pt x="343" y="228"/>
                    <a:pt x="341" y="228"/>
                  </a:cubicBezTo>
                  <a:cubicBezTo>
                    <a:pt x="339" y="227"/>
                    <a:pt x="336" y="226"/>
                    <a:pt x="333" y="226"/>
                  </a:cubicBezTo>
                  <a:cubicBezTo>
                    <a:pt x="309" y="228"/>
                    <a:pt x="337" y="230"/>
                    <a:pt x="317" y="242"/>
                  </a:cubicBezTo>
                  <a:cubicBezTo>
                    <a:pt x="313" y="244"/>
                    <a:pt x="309" y="241"/>
                    <a:pt x="305" y="240"/>
                  </a:cubicBezTo>
                  <a:cubicBezTo>
                    <a:pt x="301" y="239"/>
                    <a:pt x="320" y="241"/>
                    <a:pt x="311" y="245"/>
                  </a:cubicBezTo>
                  <a:cubicBezTo>
                    <a:pt x="309" y="246"/>
                    <a:pt x="307" y="243"/>
                    <a:pt x="304" y="244"/>
                  </a:cubicBezTo>
                  <a:cubicBezTo>
                    <a:pt x="302" y="244"/>
                    <a:pt x="300" y="245"/>
                    <a:pt x="299" y="245"/>
                  </a:cubicBezTo>
                  <a:cubicBezTo>
                    <a:pt x="282" y="253"/>
                    <a:pt x="299" y="249"/>
                    <a:pt x="289" y="266"/>
                  </a:cubicBezTo>
                  <a:cubicBezTo>
                    <a:pt x="287" y="268"/>
                    <a:pt x="284" y="265"/>
                    <a:pt x="282" y="266"/>
                  </a:cubicBezTo>
                  <a:cubicBezTo>
                    <a:pt x="281" y="266"/>
                    <a:pt x="284" y="267"/>
                    <a:pt x="284" y="269"/>
                  </a:cubicBezTo>
                  <a:cubicBezTo>
                    <a:pt x="282" y="287"/>
                    <a:pt x="282" y="274"/>
                    <a:pt x="272" y="279"/>
                  </a:cubicBezTo>
                  <a:cubicBezTo>
                    <a:pt x="271" y="280"/>
                    <a:pt x="272" y="283"/>
                    <a:pt x="270" y="284"/>
                  </a:cubicBezTo>
                  <a:cubicBezTo>
                    <a:pt x="269" y="285"/>
                    <a:pt x="266" y="284"/>
                    <a:pt x="265" y="285"/>
                  </a:cubicBezTo>
                  <a:cubicBezTo>
                    <a:pt x="265" y="287"/>
                    <a:pt x="269" y="289"/>
                    <a:pt x="268" y="291"/>
                  </a:cubicBezTo>
                  <a:cubicBezTo>
                    <a:pt x="268" y="295"/>
                    <a:pt x="267" y="299"/>
                    <a:pt x="265" y="303"/>
                  </a:cubicBezTo>
                  <a:cubicBezTo>
                    <a:pt x="250" y="332"/>
                    <a:pt x="270" y="286"/>
                    <a:pt x="255" y="311"/>
                  </a:cubicBezTo>
                  <a:cubicBezTo>
                    <a:pt x="254" y="312"/>
                    <a:pt x="257" y="314"/>
                    <a:pt x="256" y="314"/>
                  </a:cubicBezTo>
                  <a:cubicBezTo>
                    <a:pt x="247" y="318"/>
                    <a:pt x="256" y="306"/>
                    <a:pt x="249" y="315"/>
                  </a:cubicBezTo>
                  <a:cubicBezTo>
                    <a:pt x="246" y="317"/>
                    <a:pt x="239" y="321"/>
                    <a:pt x="242" y="323"/>
                  </a:cubicBezTo>
                  <a:cubicBezTo>
                    <a:pt x="245" y="326"/>
                    <a:pt x="250" y="319"/>
                    <a:pt x="254" y="319"/>
                  </a:cubicBezTo>
                  <a:cubicBezTo>
                    <a:pt x="256" y="319"/>
                    <a:pt x="256" y="322"/>
                    <a:pt x="255" y="323"/>
                  </a:cubicBezTo>
                  <a:cubicBezTo>
                    <a:pt x="252" y="325"/>
                    <a:pt x="247" y="324"/>
                    <a:pt x="243" y="325"/>
                  </a:cubicBezTo>
                  <a:cubicBezTo>
                    <a:pt x="241" y="326"/>
                    <a:pt x="240" y="330"/>
                    <a:pt x="237" y="331"/>
                  </a:cubicBezTo>
                  <a:cubicBezTo>
                    <a:pt x="236" y="332"/>
                    <a:pt x="233" y="331"/>
                    <a:pt x="232" y="332"/>
                  </a:cubicBezTo>
                  <a:cubicBezTo>
                    <a:pt x="231" y="332"/>
                    <a:pt x="231" y="334"/>
                    <a:pt x="230" y="334"/>
                  </a:cubicBezTo>
                  <a:cubicBezTo>
                    <a:pt x="228" y="335"/>
                    <a:pt x="224" y="333"/>
                    <a:pt x="222" y="334"/>
                  </a:cubicBezTo>
                  <a:cubicBezTo>
                    <a:pt x="219" y="337"/>
                    <a:pt x="221" y="344"/>
                    <a:pt x="218" y="346"/>
                  </a:cubicBezTo>
                  <a:cubicBezTo>
                    <a:pt x="215" y="348"/>
                    <a:pt x="211" y="343"/>
                    <a:pt x="208" y="344"/>
                  </a:cubicBezTo>
                  <a:cubicBezTo>
                    <a:pt x="207" y="344"/>
                    <a:pt x="207" y="347"/>
                    <a:pt x="208" y="348"/>
                  </a:cubicBezTo>
                  <a:cubicBezTo>
                    <a:pt x="212" y="349"/>
                    <a:pt x="219" y="345"/>
                    <a:pt x="221" y="349"/>
                  </a:cubicBezTo>
                  <a:cubicBezTo>
                    <a:pt x="224" y="356"/>
                    <a:pt x="208" y="354"/>
                    <a:pt x="206" y="357"/>
                  </a:cubicBezTo>
                  <a:cubicBezTo>
                    <a:pt x="205" y="357"/>
                    <a:pt x="207" y="359"/>
                    <a:pt x="208" y="359"/>
                  </a:cubicBezTo>
                  <a:cubicBezTo>
                    <a:pt x="219" y="360"/>
                    <a:pt x="215" y="357"/>
                    <a:pt x="224" y="357"/>
                  </a:cubicBezTo>
                  <a:cubicBezTo>
                    <a:pt x="225" y="357"/>
                    <a:pt x="228" y="357"/>
                    <a:pt x="227" y="358"/>
                  </a:cubicBezTo>
                  <a:cubicBezTo>
                    <a:pt x="220" y="360"/>
                    <a:pt x="213" y="361"/>
                    <a:pt x="206" y="362"/>
                  </a:cubicBezTo>
                  <a:cubicBezTo>
                    <a:pt x="205" y="363"/>
                    <a:pt x="211" y="362"/>
                    <a:pt x="210" y="362"/>
                  </a:cubicBezTo>
                  <a:cubicBezTo>
                    <a:pt x="208" y="363"/>
                    <a:pt x="204" y="362"/>
                    <a:pt x="205" y="363"/>
                  </a:cubicBezTo>
                  <a:cubicBezTo>
                    <a:pt x="207" y="366"/>
                    <a:pt x="211" y="367"/>
                    <a:pt x="214" y="368"/>
                  </a:cubicBezTo>
                  <a:cubicBezTo>
                    <a:pt x="217" y="369"/>
                    <a:pt x="221" y="365"/>
                    <a:pt x="221" y="368"/>
                  </a:cubicBezTo>
                  <a:cubicBezTo>
                    <a:pt x="222" y="379"/>
                    <a:pt x="192" y="380"/>
                    <a:pt x="206" y="392"/>
                  </a:cubicBezTo>
                  <a:cubicBezTo>
                    <a:pt x="212" y="397"/>
                    <a:pt x="220" y="398"/>
                    <a:pt x="227" y="401"/>
                  </a:cubicBezTo>
                  <a:cubicBezTo>
                    <a:pt x="228" y="401"/>
                    <a:pt x="228" y="403"/>
                    <a:pt x="228" y="402"/>
                  </a:cubicBezTo>
                  <a:cubicBezTo>
                    <a:pt x="232" y="399"/>
                    <a:pt x="235" y="395"/>
                    <a:pt x="238" y="392"/>
                  </a:cubicBezTo>
                  <a:cubicBezTo>
                    <a:pt x="239" y="390"/>
                    <a:pt x="239" y="389"/>
                    <a:pt x="240" y="388"/>
                  </a:cubicBezTo>
                  <a:cubicBezTo>
                    <a:pt x="242" y="386"/>
                    <a:pt x="246" y="385"/>
                    <a:pt x="248" y="382"/>
                  </a:cubicBezTo>
                  <a:cubicBezTo>
                    <a:pt x="249" y="381"/>
                    <a:pt x="248" y="375"/>
                    <a:pt x="249" y="377"/>
                  </a:cubicBezTo>
                  <a:cubicBezTo>
                    <a:pt x="250" y="380"/>
                    <a:pt x="248" y="384"/>
                    <a:pt x="250" y="387"/>
                  </a:cubicBezTo>
                  <a:cubicBezTo>
                    <a:pt x="252" y="391"/>
                    <a:pt x="258" y="394"/>
                    <a:pt x="259" y="399"/>
                  </a:cubicBezTo>
                  <a:cubicBezTo>
                    <a:pt x="260" y="402"/>
                    <a:pt x="257" y="405"/>
                    <a:pt x="258" y="409"/>
                  </a:cubicBezTo>
                  <a:cubicBezTo>
                    <a:pt x="267" y="450"/>
                    <a:pt x="260" y="403"/>
                    <a:pt x="269" y="424"/>
                  </a:cubicBezTo>
                  <a:cubicBezTo>
                    <a:pt x="269" y="426"/>
                    <a:pt x="269" y="428"/>
                    <a:pt x="268" y="430"/>
                  </a:cubicBezTo>
                  <a:cubicBezTo>
                    <a:pt x="268" y="431"/>
                    <a:pt x="265" y="428"/>
                    <a:pt x="265" y="429"/>
                  </a:cubicBezTo>
                  <a:cubicBezTo>
                    <a:pt x="265" y="434"/>
                    <a:pt x="266" y="439"/>
                    <a:pt x="269" y="443"/>
                  </a:cubicBezTo>
                  <a:cubicBezTo>
                    <a:pt x="270" y="444"/>
                    <a:pt x="281" y="443"/>
                    <a:pt x="281" y="442"/>
                  </a:cubicBezTo>
                  <a:cubicBezTo>
                    <a:pt x="284" y="439"/>
                    <a:pt x="282" y="434"/>
                    <a:pt x="285" y="431"/>
                  </a:cubicBezTo>
                  <a:cubicBezTo>
                    <a:pt x="289" y="426"/>
                    <a:pt x="296" y="426"/>
                    <a:pt x="300" y="421"/>
                  </a:cubicBezTo>
                  <a:cubicBezTo>
                    <a:pt x="302" y="419"/>
                    <a:pt x="299" y="416"/>
                    <a:pt x="299" y="413"/>
                  </a:cubicBezTo>
                  <a:cubicBezTo>
                    <a:pt x="299" y="412"/>
                    <a:pt x="301" y="412"/>
                    <a:pt x="301" y="411"/>
                  </a:cubicBezTo>
                  <a:cubicBezTo>
                    <a:pt x="301" y="408"/>
                    <a:pt x="298" y="407"/>
                    <a:pt x="298" y="404"/>
                  </a:cubicBezTo>
                  <a:cubicBezTo>
                    <a:pt x="298" y="403"/>
                    <a:pt x="301" y="405"/>
                    <a:pt x="301" y="405"/>
                  </a:cubicBezTo>
                  <a:cubicBezTo>
                    <a:pt x="302" y="403"/>
                    <a:pt x="302" y="400"/>
                    <a:pt x="301" y="398"/>
                  </a:cubicBezTo>
                  <a:cubicBezTo>
                    <a:pt x="299" y="396"/>
                    <a:pt x="294" y="396"/>
                    <a:pt x="295" y="394"/>
                  </a:cubicBezTo>
                  <a:cubicBezTo>
                    <a:pt x="297" y="391"/>
                    <a:pt x="302" y="393"/>
                    <a:pt x="305" y="392"/>
                  </a:cubicBezTo>
                  <a:cubicBezTo>
                    <a:pt x="308" y="390"/>
                    <a:pt x="311" y="389"/>
                    <a:pt x="312" y="386"/>
                  </a:cubicBezTo>
                  <a:cubicBezTo>
                    <a:pt x="313" y="384"/>
                    <a:pt x="309" y="386"/>
                    <a:pt x="308" y="385"/>
                  </a:cubicBezTo>
                  <a:cubicBezTo>
                    <a:pt x="306" y="383"/>
                    <a:pt x="306" y="379"/>
                    <a:pt x="305" y="377"/>
                  </a:cubicBezTo>
                  <a:cubicBezTo>
                    <a:pt x="304" y="375"/>
                    <a:pt x="305" y="382"/>
                    <a:pt x="307" y="383"/>
                  </a:cubicBezTo>
                  <a:cubicBezTo>
                    <a:pt x="309" y="384"/>
                    <a:pt x="316" y="377"/>
                    <a:pt x="317" y="377"/>
                  </a:cubicBezTo>
                  <a:cubicBezTo>
                    <a:pt x="318" y="374"/>
                    <a:pt x="307" y="367"/>
                    <a:pt x="306" y="365"/>
                  </a:cubicBezTo>
                  <a:cubicBezTo>
                    <a:pt x="305" y="364"/>
                    <a:pt x="297" y="343"/>
                    <a:pt x="298" y="339"/>
                  </a:cubicBezTo>
                  <a:cubicBezTo>
                    <a:pt x="299" y="337"/>
                    <a:pt x="303" y="337"/>
                    <a:pt x="304" y="335"/>
                  </a:cubicBezTo>
                  <a:cubicBezTo>
                    <a:pt x="307" y="331"/>
                    <a:pt x="308" y="327"/>
                    <a:pt x="311" y="324"/>
                  </a:cubicBezTo>
                  <a:cubicBezTo>
                    <a:pt x="313" y="322"/>
                    <a:pt x="317" y="322"/>
                    <a:pt x="319" y="320"/>
                  </a:cubicBezTo>
                  <a:cubicBezTo>
                    <a:pt x="332" y="306"/>
                    <a:pt x="320" y="315"/>
                    <a:pt x="319" y="306"/>
                  </a:cubicBezTo>
                  <a:cubicBezTo>
                    <a:pt x="318" y="305"/>
                    <a:pt x="321" y="304"/>
                    <a:pt x="321" y="302"/>
                  </a:cubicBezTo>
                  <a:cubicBezTo>
                    <a:pt x="322" y="301"/>
                    <a:pt x="319" y="301"/>
                    <a:pt x="319" y="300"/>
                  </a:cubicBezTo>
                  <a:cubicBezTo>
                    <a:pt x="318" y="291"/>
                    <a:pt x="331" y="291"/>
                    <a:pt x="335" y="292"/>
                  </a:cubicBezTo>
                  <a:cubicBezTo>
                    <a:pt x="340" y="292"/>
                    <a:pt x="348" y="295"/>
                    <a:pt x="347" y="302"/>
                  </a:cubicBezTo>
                  <a:cubicBezTo>
                    <a:pt x="346" y="304"/>
                    <a:pt x="343" y="303"/>
                    <a:pt x="341" y="304"/>
                  </a:cubicBezTo>
                  <a:cubicBezTo>
                    <a:pt x="339" y="308"/>
                    <a:pt x="340" y="312"/>
                    <a:pt x="338" y="315"/>
                  </a:cubicBezTo>
                  <a:cubicBezTo>
                    <a:pt x="337" y="317"/>
                    <a:pt x="335" y="319"/>
                    <a:pt x="334" y="321"/>
                  </a:cubicBezTo>
                  <a:cubicBezTo>
                    <a:pt x="333" y="322"/>
                    <a:pt x="331" y="322"/>
                    <a:pt x="331" y="323"/>
                  </a:cubicBezTo>
                  <a:cubicBezTo>
                    <a:pt x="330" y="324"/>
                    <a:pt x="332" y="325"/>
                    <a:pt x="332" y="326"/>
                  </a:cubicBezTo>
                  <a:cubicBezTo>
                    <a:pt x="330" y="329"/>
                    <a:pt x="325" y="330"/>
                    <a:pt x="325" y="334"/>
                  </a:cubicBezTo>
                  <a:cubicBezTo>
                    <a:pt x="324" y="342"/>
                    <a:pt x="328" y="349"/>
                    <a:pt x="331" y="357"/>
                  </a:cubicBezTo>
                  <a:cubicBezTo>
                    <a:pt x="331" y="359"/>
                    <a:pt x="331" y="362"/>
                    <a:pt x="333" y="363"/>
                  </a:cubicBezTo>
                  <a:cubicBezTo>
                    <a:pt x="333" y="363"/>
                    <a:pt x="349" y="370"/>
                    <a:pt x="349" y="370"/>
                  </a:cubicBezTo>
                  <a:cubicBezTo>
                    <a:pt x="349" y="371"/>
                    <a:pt x="345" y="373"/>
                    <a:pt x="346" y="373"/>
                  </a:cubicBezTo>
                  <a:cubicBezTo>
                    <a:pt x="350" y="372"/>
                    <a:pt x="354" y="368"/>
                    <a:pt x="358" y="367"/>
                  </a:cubicBezTo>
                  <a:cubicBezTo>
                    <a:pt x="359" y="366"/>
                    <a:pt x="361" y="367"/>
                    <a:pt x="362" y="366"/>
                  </a:cubicBezTo>
                  <a:cubicBezTo>
                    <a:pt x="365" y="364"/>
                    <a:pt x="368" y="360"/>
                    <a:pt x="371" y="358"/>
                  </a:cubicBezTo>
                  <a:cubicBezTo>
                    <a:pt x="372" y="358"/>
                    <a:pt x="372" y="361"/>
                    <a:pt x="373" y="361"/>
                  </a:cubicBezTo>
                  <a:cubicBezTo>
                    <a:pt x="376" y="360"/>
                    <a:pt x="378" y="357"/>
                    <a:pt x="381" y="357"/>
                  </a:cubicBezTo>
                  <a:cubicBezTo>
                    <a:pt x="388" y="358"/>
                    <a:pt x="395" y="359"/>
                    <a:pt x="401" y="362"/>
                  </a:cubicBezTo>
                  <a:cubicBezTo>
                    <a:pt x="404" y="364"/>
                    <a:pt x="395" y="363"/>
                    <a:pt x="392" y="364"/>
                  </a:cubicBezTo>
                  <a:cubicBezTo>
                    <a:pt x="390" y="365"/>
                    <a:pt x="388" y="367"/>
                    <a:pt x="386" y="367"/>
                  </a:cubicBezTo>
                  <a:cubicBezTo>
                    <a:pt x="374" y="371"/>
                    <a:pt x="368" y="370"/>
                    <a:pt x="359" y="377"/>
                  </a:cubicBezTo>
                  <a:cubicBezTo>
                    <a:pt x="358" y="377"/>
                    <a:pt x="358" y="379"/>
                    <a:pt x="357" y="379"/>
                  </a:cubicBezTo>
                  <a:cubicBezTo>
                    <a:pt x="356" y="380"/>
                    <a:pt x="353" y="379"/>
                    <a:pt x="353" y="381"/>
                  </a:cubicBezTo>
                  <a:cubicBezTo>
                    <a:pt x="352" y="382"/>
                    <a:pt x="355" y="392"/>
                    <a:pt x="358" y="393"/>
                  </a:cubicBezTo>
                  <a:cubicBezTo>
                    <a:pt x="360" y="394"/>
                    <a:pt x="363" y="391"/>
                    <a:pt x="364" y="392"/>
                  </a:cubicBezTo>
                  <a:cubicBezTo>
                    <a:pt x="366" y="394"/>
                    <a:pt x="363" y="397"/>
                    <a:pt x="364" y="400"/>
                  </a:cubicBezTo>
                  <a:cubicBezTo>
                    <a:pt x="364" y="403"/>
                    <a:pt x="368" y="406"/>
                    <a:pt x="367" y="408"/>
                  </a:cubicBezTo>
                  <a:cubicBezTo>
                    <a:pt x="355" y="423"/>
                    <a:pt x="356" y="393"/>
                    <a:pt x="343" y="406"/>
                  </a:cubicBezTo>
                  <a:cubicBezTo>
                    <a:pt x="342" y="407"/>
                    <a:pt x="342" y="410"/>
                    <a:pt x="342" y="411"/>
                  </a:cubicBezTo>
                  <a:cubicBezTo>
                    <a:pt x="341" y="416"/>
                    <a:pt x="340" y="420"/>
                    <a:pt x="340" y="424"/>
                  </a:cubicBezTo>
                  <a:cubicBezTo>
                    <a:pt x="341" y="430"/>
                    <a:pt x="343" y="435"/>
                    <a:pt x="345" y="441"/>
                  </a:cubicBezTo>
                  <a:cubicBezTo>
                    <a:pt x="345" y="442"/>
                    <a:pt x="347" y="444"/>
                    <a:pt x="346" y="445"/>
                  </a:cubicBezTo>
                  <a:cubicBezTo>
                    <a:pt x="342" y="446"/>
                    <a:pt x="338" y="444"/>
                    <a:pt x="334" y="446"/>
                  </a:cubicBezTo>
                  <a:cubicBezTo>
                    <a:pt x="332" y="447"/>
                    <a:pt x="334" y="452"/>
                    <a:pt x="332" y="453"/>
                  </a:cubicBezTo>
                  <a:cubicBezTo>
                    <a:pt x="326" y="457"/>
                    <a:pt x="325" y="448"/>
                    <a:pt x="320" y="449"/>
                  </a:cubicBezTo>
                  <a:cubicBezTo>
                    <a:pt x="315" y="449"/>
                    <a:pt x="311" y="452"/>
                    <a:pt x="307" y="453"/>
                  </a:cubicBezTo>
                  <a:cubicBezTo>
                    <a:pt x="306" y="454"/>
                    <a:pt x="305" y="453"/>
                    <a:pt x="304" y="454"/>
                  </a:cubicBezTo>
                  <a:cubicBezTo>
                    <a:pt x="302" y="455"/>
                    <a:pt x="302" y="458"/>
                    <a:pt x="301" y="459"/>
                  </a:cubicBezTo>
                  <a:cubicBezTo>
                    <a:pt x="298" y="460"/>
                    <a:pt x="295" y="460"/>
                    <a:pt x="293" y="461"/>
                  </a:cubicBezTo>
                  <a:cubicBezTo>
                    <a:pt x="289" y="462"/>
                    <a:pt x="286" y="463"/>
                    <a:pt x="283" y="465"/>
                  </a:cubicBezTo>
                  <a:cubicBezTo>
                    <a:pt x="282" y="466"/>
                    <a:pt x="284" y="468"/>
                    <a:pt x="283" y="467"/>
                  </a:cubicBezTo>
                  <a:cubicBezTo>
                    <a:pt x="277" y="464"/>
                    <a:pt x="273" y="458"/>
                    <a:pt x="266" y="456"/>
                  </a:cubicBezTo>
                  <a:cubicBezTo>
                    <a:pt x="264" y="456"/>
                    <a:pt x="265" y="461"/>
                    <a:pt x="263" y="462"/>
                  </a:cubicBezTo>
                  <a:cubicBezTo>
                    <a:pt x="254" y="467"/>
                    <a:pt x="247" y="465"/>
                    <a:pt x="241" y="457"/>
                  </a:cubicBezTo>
                  <a:cubicBezTo>
                    <a:pt x="240" y="456"/>
                    <a:pt x="243" y="454"/>
                    <a:pt x="242" y="452"/>
                  </a:cubicBezTo>
                  <a:cubicBezTo>
                    <a:pt x="241" y="451"/>
                    <a:pt x="238" y="453"/>
                    <a:pt x="238" y="451"/>
                  </a:cubicBezTo>
                  <a:cubicBezTo>
                    <a:pt x="236" y="447"/>
                    <a:pt x="237" y="442"/>
                    <a:pt x="239" y="438"/>
                  </a:cubicBezTo>
                  <a:cubicBezTo>
                    <a:pt x="239" y="437"/>
                    <a:pt x="242" y="439"/>
                    <a:pt x="243" y="438"/>
                  </a:cubicBezTo>
                  <a:cubicBezTo>
                    <a:pt x="245" y="436"/>
                    <a:pt x="244" y="432"/>
                    <a:pt x="246" y="430"/>
                  </a:cubicBezTo>
                  <a:cubicBezTo>
                    <a:pt x="247" y="429"/>
                    <a:pt x="248" y="432"/>
                    <a:pt x="249" y="432"/>
                  </a:cubicBezTo>
                  <a:cubicBezTo>
                    <a:pt x="255" y="429"/>
                    <a:pt x="250" y="411"/>
                    <a:pt x="248" y="408"/>
                  </a:cubicBezTo>
                  <a:cubicBezTo>
                    <a:pt x="247" y="406"/>
                    <a:pt x="244" y="409"/>
                    <a:pt x="243" y="410"/>
                  </a:cubicBezTo>
                  <a:cubicBezTo>
                    <a:pt x="241" y="412"/>
                    <a:pt x="238" y="414"/>
                    <a:pt x="238" y="417"/>
                  </a:cubicBezTo>
                  <a:cubicBezTo>
                    <a:pt x="238" y="418"/>
                    <a:pt x="244" y="417"/>
                    <a:pt x="243" y="418"/>
                  </a:cubicBezTo>
                  <a:cubicBezTo>
                    <a:pt x="241" y="421"/>
                    <a:pt x="237" y="420"/>
                    <a:pt x="235" y="422"/>
                  </a:cubicBezTo>
                  <a:cubicBezTo>
                    <a:pt x="233" y="424"/>
                    <a:pt x="224" y="434"/>
                    <a:pt x="225" y="440"/>
                  </a:cubicBezTo>
                  <a:cubicBezTo>
                    <a:pt x="227" y="447"/>
                    <a:pt x="231" y="452"/>
                    <a:pt x="233" y="459"/>
                  </a:cubicBezTo>
                  <a:cubicBezTo>
                    <a:pt x="233" y="461"/>
                    <a:pt x="231" y="463"/>
                    <a:pt x="232" y="464"/>
                  </a:cubicBezTo>
                  <a:cubicBezTo>
                    <a:pt x="234" y="468"/>
                    <a:pt x="244" y="470"/>
                    <a:pt x="241" y="471"/>
                  </a:cubicBezTo>
                  <a:cubicBezTo>
                    <a:pt x="237" y="472"/>
                    <a:pt x="234" y="464"/>
                    <a:pt x="230" y="465"/>
                  </a:cubicBezTo>
                  <a:cubicBezTo>
                    <a:pt x="227" y="466"/>
                    <a:pt x="231" y="473"/>
                    <a:pt x="228" y="474"/>
                  </a:cubicBezTo>
                  <a:cubicBezTo>
                    <a:pt x="226" y="474"/>
                    <a:pt x="226" y="468"/>
                    <a:pt x="223" y="468"/>
                  </a:cubicBezTo>
                  <a:cubicBezTo>
                    <a:pt x="220" y="468"/>
                    <a:pt x="219" y="474"/>
                    <a:pt x="215" y="475"/>
                  </a:cubicBezTo>
                  <a:cubicBezTo>
                    <a:pt x="211" y="476"/>
                    <a:pt x="208" y="471"/>
                    <a:pt x="204" y="472"/>
                  </a:cubicBezTo>
                  <a:cubicBezTo>
                    <a:pt x="200" y="472"/>
                    <a:pt x="198" y="476"/>
                    <a:pt x="195" y="478"/>
                  </a:cubicBezTo>
                  <a:cubicBezTo>
                    <a:pt x="194" y="479"/>
                    <a:pt x="192" y="477"/>
                    <a:pt x="191" y="478"/>
                  </a:cubicBezTo>
                  <a:cubicBezTo>
                    <a:pt x="189" y="481"/>
                    <a:pt x="189" y="485"/>
                    <a:pt x="187" y="489"/>
                  </a:cubicBezTo>
                  <a:cubicBezTo>
                    <a:pt x="186" y="491"/>
                    <a:pt x="184" y="493"/>
                    <a:pt x="183" y="495"/>
                  </a:cubicBezTo>
                  <a:cubicBezTo>
                    <a:pt x="183" y="497"/>
                    <a:pt x="186" y="499"/>
                    <a:pt x="184" y="500"/>
                  </a:cubicBezTo>
                  <a:cubicBezTo>
                    <a:pt x="182" y="502"/>
                    <a:pt x="179" y="498"/>
                    <a:pt x="176" y="499"/>
                  </a:cubicBezTo>
                  <a:cubicBezTo>
                    <a:pt x="172" y="500"/>
                    <a:pt x="170" y="504"/>
                    <a:pt x="166" y="505"/>
                  </a:cubicBezTo>
                  <a:cubicBezTo>
                    <a:pt x="163" y="507"/>
                    <a:pt x="159" y="505"/>
                    <a:pt x="156" y="508"/>
                  </a:cubicBezTo>
                  <a:cubicBezTo>
                    <a:pt x="154" y="511"/>
                    <a:pt x="158" y="516"/>
                    <a:pt x="156" y="519"/>
                  </a:cubicBezTo>
                  <a:cubicBezTo>
                    <a:pt x="153" y="522"/>
                    <a:pt x="148" y="521"/>
                    <a:pt x="144" y="522"/>
                  </a:cubicBezTo>
                  <a:cubicBezTo>
                    <a:pt x="142" y="524"/>
                    <a:pt x="140" y="525"/>
                    <a:pt x="138" y="527"/>
                  </a:cubicBezTo>
                  <a:cubicBezTo>
                    <a:pt x="137" y="528"/>
                    <a:pt x="138" y="530"/>
                    <a:pt x="137" y="530"/>
                  </a:cubicBezTo>
                  <a:cubicBezTo>
                    <a:pt x="133" y="530"/>
                    <a:pt x="128" y="531"/>
                    <a:pt x="125" y="529"/>
                  </a:cubicBezTo>
                  <a:cubicBezTo>
                    <a:pt x="123" y="528"/>
                    <a:pt x="126" y="524"/>
                    <a:pt x="125" y="523"/>
                  </a:cubicBezTo>
                  <a:cubicBezTo>
                    <a:pt x="123" y="521"/>
                    <a:pt x="119" y="519"/>
                    <a:pt x="118" y="521"/>
                  </a:cubicBezTo>
                  <a:cubicBezTo>
                    <a:pt x="108" y="537"/>
                    <a:pt x="136" y="523"/>
                    <a:pt x="115" y="537"/>
                  </a:cubicBezTo>
                  <a:cubicBezTo>
                    <a:pt x="113" y="539"/>
                    <a:pt x="110" y="540"/>
                    <a:pt x="107" y="539"/>
                  </a:cubicBezTo>
                  <a:cubicBezTo>
                    <a:pt x="104" y="539"/>
                    <a:pt x="105" y="534"/>
                    <a:pt x="103" y="533"/>
                  </a:cubicBezTo>
                  <a:cubicBezTo>
                    <a:pt x="102" y="533"/>
                    <a:pt x="85" y="535"/>
                    <a:pt x="85" y="536"/>
                  </a:cubicBezTo>
                  <a:cubicBezTo>
                    <a:pt x="87" y="543"/>
                    <a:pt x="93" y="550"/>
                    <a:pt x="99" y="555"/>
                  </a:cubicBezTo>
                  <a:cubicBezTo>
                    <a:pt x="101" y="556"/>
                    <a:pt x="106" y="549"/>
                    <a:pt x="107" y="556"/>
                  </a:cubicBezTo>
                  <a:cubicBezTo>
                    <a:pt x="107" y="557"/>
                    <a:pt x="104" y="558"/>
                    <a:pt x="105" y="558"/>
                  </a:cubicBezTo>
                  <a:cubicBezTo>
                    <a:pt x="107" y="560"/>
                    <a:pt x="112" y="558"/>
                    <a:pt x="113" y="561"/>
                  </a:cubicBezTo>
                  <a:cubicBezTo>
                    <a:pt x="114" y="563"/>
                    <a:pt x="108" y="564"/>
                    <a:pt x="108" y="566"/>
                  </a:cubicBezTo>
                  <a:cubicBezTo>
                    <a:pt x="107" y="569"/>
                    <a:pt x="110" y="570"/>
                    <a:pt x="110" y="572"/>
                  </a:cubicBezTo>
                  <a:cubicBezTo>
                    <a:pt x="112" y="578"/>
                    <a:pt x="115" y="583"/>
                    <a:pt x="116" y="588"/>
                  </a:cubicBezTo>
                  <a:cubicBezTo>
                    <a:pt x="118" y="604"/>
                    <a:pt x="115" y="599"/>
                    <a:pt x="110" y="609"/>
                  </a:cubicBezTo>
                  <a:cubicBezTo>
                    <a:pt x="109" y="612"/>
                    <a:pt x="108" y="616"/>
                    <a:pt x="106" y="620"/>
                  </a:cubicBezTo>
                  <a:cubicBezTo>
                    <a:pt x="104" y="624"/>
                    <a:pt x="97" y="619"/>
                    <a:pt x="92" y="619"/>
                  </a:cubicBezTo>
                  <a:cubicBezTo>
                    <a:pt x="91" y="619"/>
                    <a:pt x="90" y="621"/>
                    <a:pt x="88" y="621"/>
                  </a:cubicBezTo>
                  <a:cubicBezTo>
                    <a:pt x="86" y="620"/>
                    <a:pt x="85" y="617"/>
                    <a:pt x="83" y="616"/>
                  </a:cubicBezTo>
                  <a:cubicBezTo>
                    <a:pt x="79" y="616"/>
                    <a:pt x="76" y="617"/>
                    <a:pt x="72" y="617"/>
                  </a:cubicBezTo>
                  <a:cubicBezTo>
                    <a:pt x="63" y="615"/>
                    <a:pt x="54" y="611"/>
                    <a:pt x="45" y="609"/>
                  </a:cubicBezTo>
                  <a:cubicBezTo>
                    <a:pt x="44" y="609"/>
                    <a:pt x="45" y="610"/>
                    <a:pt x="44" y="610"/>
                  </a:cubicBezTo>
                  <a:cubicBezTo>
                    <a:pt x="41" y="608"/>
                    <a:pt x="40" y="603"/>
                    <a:pt x="36" y="603"/>
                  </a:cubicBezTo>
                  <a:cubicBezTo>
                    <a:pt x="4" y="605"/>
                    <a:pt x="25" y="612"/>
                    <a:pt x="23" y="624"/>
                  </a:cubicBezTo>
                  <a:cubicBezTo>
                    <a:pt x="22" y="632"/>
                    <a:pt x="19" y="640"/>
                    <a:pt x="17" y="648"/>
                  </a:cubicBezTo>
                  <a:cubicBezTo>
                    <a:pt x="17" y="648"/>
                    <a:pt x="18" y="649"/>
                    <a:pt x="18" y="649"/>
                  </a:cubicBezTo>
                  <a:cubicBezTo>
                    <a:pt x="16" y="655"/>
                    <a:pt x="10" y="664"/>
                    <a:pt x="6" y="669"/>
                  </a:cubicBezTo>
                  <a:cubicBezTo>
                    <a:pt x="6" y="669"/>
                    <a:pt x="4" y="668"/>
                    <a:pt x="4" y="669"/>
                  </a:cubicBezTo>
                  <a:cubicBezTo>
                    <a:pt x="2" y="672"/>
                    <a:pt x="0" y="675"/>
                    <a:pt x="0" y="679"/>
                  </a:cubicBezTo>
                  <a:cubicBezTo>
                    <a:pt x="2" y="693"/>
                    <a:pt x="7" y="702"/>
                    <a:pt x="20" y="709"/>
                  </a:cubicBezTo>
                  <a:cubicBezTo>
                    <a:pt x="22" y="710"/>
                    <a:pt x="25" y="707"/>
                    <a:pt x="27" y="709"/>
                  </a:cubicBezTo>
                  <a:cubicBezTo>
                    <a:pt x="29" y="711"/>
                    <a:pt x="28" y="715"/>
                    <a:pt x="30" y="718"/>
                  </a:cubicBezTo>
                  <a:cubicBezTo>
                    <a:pt x="33" y="723"/>
                    <a:pt x="38" y="726"/>
                    <a:pt x="41" y="730"/>
                  </a:cubicBezTo>
                  <a:cubicBezTo>
                    <a:pt x="41" y="730"/>
                    <a:pt x="41" y="730"/>
                    <a:pt x="41" y="730"/>
                  </a:cubicBezTo>
                  <a:cubicBezTo>
                    <a:pt x="54" y="729"/>
                    <a:pt x="67" y="727"/>
                    <a:pt x="80" y="726"/>
                  </a:cubicBezTo>
                  <a:cubicBezTo>
                    <a:pt x="81" y="726"/>
                    <a:pt x="82" y="729"/>
                    <a:pt x="83" y="728"/>
                  </a:cubicBezTo>
                  <a:cubicBezTo>
                    <a:pt x="86" y="726"/>
                    <a:pt x="87" y="720"/>
                    <a:pt x="90" y="718"/>
                  </a:cubicBezTo>
                  <a:cubicBezTo>
                    <a:pt x="94" y="716"/>
                    <a:pt x="99" y="719"/>
                    <a:pt x="102" y="716"/>
                  </a:cubicBezTo>
                  <a:cubicBezTo>
                    <a:pt x="105" y="715"/>
                    <a:pt x="102" y="710"/>
                    <a:pt x="104" y="708"/>
                  </a:cubicBezTo>
                  <a:cubicBezTo>
                    <a:pt x="106" y="705"/>
                    <a:pt x="111" y="704"/>
                    <a:pt x="113" y="701"/>
                  </a:cubicBezTo>
                  <a:cubicBezTo>
                    <a:pt x="113" y="701"/>
                    <a:pt x="111" y="687"/>
                    <a:pt x="111" y="687"/>
                  </a:cubicBezTo>
                  <a:cubicBezTo>
                    <a:pt x="111" y="684"/>
                    <a:pt x="114" y="682"/>
                    <a:pt x="116" y="680"/>
                  </a:cubicBezTo>
                  <a:cubicBezTo>
                    <a:pt x="123" y="671"/>
                    <a:pt x="126" y="666"/>
                    <a:pt x="136" y="662"/>
                  </a:cubicBezTo>
                  <a:cubicBezTo>
                    <a:pt x="146" y="659"/>
                    <a:pt x="144" y="667"/>
                    <a:pt x="155" y="655"/>
                  </a:cubicBezTo>
                  <a:cubicBezTo>
                    <a:pt x="157" y="652"/>
                    <a:pt x="158" y="648"/>
                    <a:pt x="159" y="644"/>
                  </a:cubicBezTo>
                  <a:cubicBezTo>
                    <a:pt x="159" y="640"/>
                    <a:pt x="155" y="635"/>
                    <a:pt x="158" y="633"/>
                  </a:cubicBezTo>
                  <a:cubicBezTo>
                    <a:pt x="165" y="628"/>
                    <a:pt x="174" y="628"/>
                    <a:pt x="182" y="627"/>
                  </a:cubicBezTo>
                  <a:cubicBezTo>
                    <a:pt x="183" y="627"/>
                    <a:pt x="181" y="630"/>
                    <a:pt x="181" y="631"/>
                  </a:cubicBezTo>
                  <a:cubicBezTo>
                    <a:pt x="182" y="632"/>
                    <a:pt x="184" y="632"/>
                    <a:pt x="185" y="633"/>
                  </a:cubicBezTo>
                  <a:cubicBezTo>
                    <a:pt x="188" y="634"/>
                    <a:pt x="191" y="637"/>
                    <a:pt x="194" y="636"/>
                  </a:cubicBezTo>
                  <a:cubicBezTo>
                    <a:pt x="200" y="634"/>
                    <a:pt x="204" y="629"/>
                    <a:pt x="209" y="626"/>
                  </a:cubicBezTo>
                  <a:cubicBezTo>
                    <a:pt x="212" y="624"/>
                    <a:pt x="215" y="625"/>
                    <a:pt x="218" y="623"/>
                  </a:cubicBezTo>
                  <a:cubicBezTo>
                    <a:pt x="221" y="621"/>
                    <a:pt x="222" y="615"/>
                    <a:pt x="226" y="615"/>
                  </a:cubicBezTo>
                  <a:cubicBezTo>
                    <a:pt x="239" y="614"/>
                    <a:pt x="244" y="625"/>
                    <a:pt x="246" y="635"/>
                  </a:cubicBezTo>
                  <a:cubicBezTo>
                    <a:pt x="247" y="636"/>
                    <a:pt x="245" y="638"/>
                    <a:pt x="246" y="640"/>
                  </a:cubicBezTo>
                  <a:cubicBezTo>
                    <a:pt x="248" y="643"/>
                    <a:pt x="250" y="646"/>
                    <a:pt x="253" y="648"/>
                  </a:cubicBezTo>
                  <a:cubicBezTo>
                    <a:pt x="255" y="650"/>
                    <a:pt x="258" y="649"/>
                    <a:pt x="259" y="650"/>
                  </a:cubicBezTo>
                  <a:cubicBezTo>
                    <a:pt x="261" y="651"/>
                    <a:pt x="261" y="653"/>
                    <a:pt x="262" y="654"/>
                  </a:cubicBezTo>
                  <a:cubicBezTo>
                    <a:pt x="266" y="658"/>
                    <a:pt x="272" y="660"/>
                    <a:pt x="275" y="665"/>
                  </a:cubicBezTo>
                  <a:cubicBezTo>
                    <a:pt x="276" y="665"/>
                    <a:pt x="276" y="667"/>
                    <a:pt x="277" y="667"/>
                  </a:cubicBezTo>
                  <a:cubicBezTo>
                    <a:pt x="280" y="668"/>
                    <a:pt x="283" y="665"/>
                    <a:pt x="285" y="667"/>
                  </a:cubicBezTo>
                  <a:cubicBezTo>
                    <a:pt x="288" y="668"/>
                    <a:pt x="287" y="672"/>
                    <a:pt x="290" y="674"/>
                  </a:cubicBezTo>
                  <a:cubicBezTo>
                    <a:pt x="292" y="676"/>
                    <a:pt x="296" y="674"/>
                    <a:pt x="299" y="676"/>
                  </a:cubicBezTo>
                  <a:cubicBezTo>
                    <a:pt x="302" y="678"/>
                    <a:pt x="302" y="683"/>
                    <a:pt x="305" y="686"/>
                  </a:cubicBezTo>
                  <a:cubicBezTo>
                    <a:pt x="307" y="687"/>
                    <a:pt x="309" y="684"/>
                    <a:pt x="310" y="685"/>
                  </a:cubicBezTo>
                  <a:cubicBezTo>
                    <a:pt x="314" y="691"/>
                    <a:pt x="317" y="697"/>
                    <a:pt x="318" y="703"/>
                  </a:cubicBezTo>
                  <a:cubicBezTo>
                    <a:pt x="319" y="707"/>
                    <a:pt x="308" y="716"/>
                    <a:pt x="311" y="719"/>
                  </a:cubicBezTo>
                  <a:cubicBezTo>
                    <a:pt x="318" y="724"/>
                    <a:pt x="321" y="715"/>
                    <a:pt x="323" y="711"/>
                  </a:cubicBezTo>
                  <a:cubicBezTo>
                    <a:pt x="324" y="709"/>
                    <a:pt x="322" y="706"/>
                    <a:pt x="323" y="705"/>
                  </a:cubicBezTo>
                  <a:cubicBezTo>
                    <a:pt x="325" y="703"/>
                    <a:pt x="329" y="703"/>
                    <a:pt x="330" y="701"/>
                  </a:cubicBezTo>
                  <a:cubicBezTo>
                    <a:pt x="337" y="690"/>
                    <a:pt x="316" y="698"/>
                    <a:pt x="322" y="684"/>
                  </a:cubicBezTo>
                  <a:cubicBezTo>
                    <a:pt x="325" y="675"/>
                    <a:pt x="329" y="674"/>
                    <a:pt x="337" y="680"/>
                  </a:cubicBezTo>
                  <a:cubicBezTo>
                    <a:pt x="339" y="681"/>
                    <a:pt x="338" y="684"/>
                    <a:pt x="340" y="685"/>
                  </a:cubicBezTo>
                  <a:cubicBezTo>
                    <a:pt x="342" y="687"/>
                    <a:pt x="348" y="689"/>
                    <a:pt x="345" y="681"/>
                  </a:cubicBezTo>
                  <a:cubicBezTo>
                    <a:pt x="340" y="668"/>
                    <a:pt x="323" y="669"/>
                    <a:pt x="313" y="662"/>
                  </a:cubicBezTo>
                  <a:cubicBezTo>
                    <a:pt x="305" y="658"/>
                    <a:pt x="296" y="652"/>
                    <a:pt x="290" y="645"/>
                  </a:cubicBezTo>
                  <a:cubicBezTo>
                    <a:pt x="286" y="641"/>
                    <a:pt x="287" y="632"/>
                    <a:pt x="283" y="629"/>
                  </a:cubicBezTo>
                  <a:cubicBezTo>
                    <a:pt x="278" y="626"/>
                    <a:pt x="264" y="620"/>
                    <a:pt x="266" y="611"/>
                  </a:cubicBezTo>
                  <a:cubicBezTo>
                    <a:pt x="269" y="603"/>
                    <a:pt x="275" y="598"/>
                    <a:pt x="281" y="593"/>
                  </a:cubicBezTo>
                  <a:cubicBezTo>
                    <a:pt x="282" y="592"/>
                    <a:pt x="282" y="595"/>
                    <a:pt x="283" y="596"/>
                  </a:cubicBezTo>
                  <a:cubicBezTo>
                    <a:pt x="286" y="598"/>
                    <a:pt x="290" y="598"/>
                    <a:pt x="293" y="600"/>
                  </a:cubicBezTo>
                  <a:cubicBezTo>
                    <a:pt x="296" y="603"/>
                    <a:pt x="296" y="608"/>
                    <a:pt x="298" y="612"/>
                  </a:cubicBezTo>
                  <a:cubicBezTo>
                    <a:pt x="300" y="614"/>
                    <a:pt x="304" y="614"/>
                    <a:pt x="305" y="617"/>
                  </a:cubicBezTo>
                  <a:cubicBezTo>
                    <a:pt x="305" y="618"/>
                    <a:pt x="300" y="617"/>
                    <a:pt x="300" y="618"/>
                  </a:cubicBezTo>
                  <a:cubicBezTo>
                    <a:pt x="310" y="639"/>
                    <a:pt x="327" y="621"/>
                    <a:pt x="332" y="638"/>
                  </a:cubicBezTo>
                  <a:cubicBezTo>
                    <a:pt x="333" y="641"/>
                    <a:pt x="321" y="635"/>
                    <a:pt x="324" y="636"/>
                  </a:cubicBezTo>
                  <a:cubicBezTo>
                    <a:pt x="330" y="639"/>
                    <a:pt x="337" y="640"/>
                    <a:pt x="344" y="643"/>
                  </a:cubicBezTo>
                  <a:cubicBezTo>
                    <a:pt x="345" y="643"/>
                    <a:pt x="343" y="644"/>
                    <a:pt x="343" y="645"/>
                  </a:cubicBezTo>
                  <a:cubicBezTo>
                    <a:pt x="347" y="655"/>
                    <a:pt x="353" y="665"/>
                    <a:pt x="357" y="675"/>
                  </a:cubicBezTo>
                  <a:cubicBezTo>
                    <a:pt x="357" y="676"/>
                    <a:pt x="354" y="675"/>
                    <a:pt x="354" y="676"/>
                  </a:cubicBezTo>
                  <a:cubicBezTo>
                    <a:pt x="356" y="678"/>
                    <a:pt x="360" y="679"/>
                    <a:pt x="362" y="681"/>
                  </a:cubicBezTo>
                  <a:cubicBezTo>
                    <a:pt x="363" y="683"/>
                    <a:pt x="363" y="685"/>
                    <a:pt x="365" y="687"/>
                  </a:cubicBezTo>
                  <a:cubicBezTo>
                    <a:pt x="366" y="689"/>
                    <a:pt x="368" y="691"/>
                    <a:pt x="370" y="693"/>
                  </a:cubicBezTo>
                  <a:cubicBezTo>
                    <a:pt x="371" y="695"/>
                    <a:pt x="373" y="698"/>
                    <a:pt x="375" y="700"/>
                  </a:cubicBezTo>
                  <a:cubicBezTo>
                    <a:pt x="378" y="703"/>
                    <a:pt x="381" y="706"/>
                    <a:pt x="385" y="707"/>
                  </a:cubicBezTo>
                  <a:cubicBezTo>
                    <a:pt x="389" y="708"/>
                    <a:pt x="393" y="707"/>
                    <a:pt x="396" y="705"/>
                  </a:cubicBezTo>
                  <a:cubicBezTo>
                    <a:pt x="397" y="705"/>
                    <a:pt x="395" y="703"/>
                    <a:pt x="396" y="703"/>
                  </a:cubicBezTo>
                  <a:cubicBezTo>
                    <a:pt x="400" y="704"/>
                    <a:pt x="404" y="704"/>
                    <a:pt x="407" y="707"/>
                  </a:cubicBezTo>
                  <a:cubicBezTo>
                    <a:pt x="408" y="708"/>
                    <a:pt x="405" y="711"/>
                    <a:pt x="403" y="711"/>
                  </a:cubicBezTo>
                  <a:cubicBezTo>
                    <a:pt x="397" y="711"/>
                    <a:pt x="382" y="697"/>
                    <a:pt x="381" y="715"/>
                  </a:cubicBezTo>
                  <a:cubicBezTo>
                    <a:pt x="381" y="718"/>
                    <a:pt x="387" y="718"/>
                    <a:pt x="389" y="721"/>
                  </a:cubicBezTo>
                  <a:cubicBezTo>
                    <a:pt x="390" y="724"/>
                    <a:pt x="388" y="729"/>
                    <a:pt x="390" y="731"/>
                  </a:cubicBezTo>
                  <a:cubicBezTo>
                    <a:pt x="392" y="732"/>
                    <a:pt x="394" y="726"/>
                    <a:pt x="396" y="727"/>
                  </a:cubicBezTo>
                  <a:cubicBezTo>
                    <a:pt x="398" y="728"/>
                    <a:pt x="397" y="734"/>
                    <a:pt x="400" y="735"/>
                  </a:cubicBezTo>
                  <a:cubicBezTo>
                    <a:pt x="402" y="736"/>
                    <a:pt x="401" y="730"/>
                    <a:pt x="403" y="729"/>
                  </a:cubicBezTo>
                  <a:cubicBezTo>
                    <a:pt x="406" y="729"/>
                    <a:pt x="407" y="735"/>
                    <a:pt x="410" y="734"/>
                  </a:cubicBezTo>
                  <a:cubicBezTo>
                    <a:pt x="412" y="734"/>
                    <a:pt x="409" y="731"/>
                    <a:pt x="408" y="729"/>
                  </a:cubicBezTo>
                  <a:cubicBezTo>
                    <a:pt x="406" y="725"/>
                    <a:pt x="403" y="722"/>
                    <a:pt x="402" y="717"/>
                  </a:cubicBezTo>
                  <a:cubicBezTo>
                    <a:pt x="401" y="713"/>
                    <a:pt x="409" y="707"/>
                    <a:pt x="411" y="708"/>
                  </a:cubicBezTo>
                  <a:cubicBezTo>
                    <a:pt x="414" y="708"/>
                    <a:pt x="415" y="715"/>
                    <a:pt x="418" y="713"/>
                  </a:cubicBezTo>
                  <a:cubicBezTo>
                    <a:pt x="420" y="712"/>
                    <a:pt x="419" y="707"/>
                    <a:pt x="417" y="705"/>
                  </a:cubicBezTo>
                  <a:cubicBezTo>
                    <a:pt x="416" y="703"/>
                    <a:pt x="407" y="698"/>
                    <a:pt x="403" y="698"/>
                  </a:cubicBezTo>
                  <a:cubicBezTo>
                    <a:pt x="401" y="697"/>
                    <a:pt x="396" y="699"/>
                    <a:pt x="397" y="697"/>
                  </a:cubicBezTo>
                  <a:cubicBezTo>
                    <a:pt x="398" y="693"/>
                    <a:pt x="406" y="694"/>
                    <a:pt x="406" y="690"/>
                  </a:cubicBezTo>
                  <a:cubicBezTo>
                    <a:pt x="408" y="680"/>
                    <a:pt x="398" y="684"/>
                    <a:pt x="395" y="678"/>
                  </a:cubicBezTo>
                  <a:cubicBezTo>
                    <a:pt x="394" y="676"/>
                    <a:pt x="392" y="672"/>
                    <a:pt x="394" y="671"/>
                  </a:cubicBezTo>
                  <a:cubicBezTo>
                    <a:pt x="400" y="669"/>
                    <a:pt x="408" y="680"/>
                    <a:pt x="412" y="677"/>
                  </a:cubicBezTo>
                  <a:cubicBezTo>
                    <a:pt x="414" y="675"/>
                    <a:pt x="408" y="672"/>
                    <a:pt x="410" y="670"/>
                  </a:cubicBezTo>
                  <a:cubicBezTo>
                    <a:pt x="411" y="668"/>
                    <a:pt x="418" y="675"/>
                    <a:pt x="417" y="673"/>
                  </a:cubicBezTo>
                  <a:cubicBezTo>
                    <a:pt x="415" y="669"/>
                    <a:pt x="409" y="668"/>
                    <a:pt x="407" y="665"/>
                  </a:cubicBezTo>
                  <a:cubicBezTo>
                    <a:pt x="406" y="663"/>
                    <a:pt x="410" y="665"/>
                    <a:pt x="412" y="664"/>
                  </a:cubicBezTo>
                  <a:cubicBezTo>
                    <a:pt x="414" y="663"/>
                    <a:pt x="417" y="662"/>
                    <a:pt x="420" y="661"/>
                  </a:cubicBezTo>
                  <a:cubicBezTo>
                    <a:pt x="421" y="660"/>
                    <a:pt x="422" y="657"/>
                    <a:pt x="423" y="657"/>
                  </a:cubicBezTo>
                  <a:cubicBezTo>
                    <a:pt x="427" y="657"/>
                    <a:pt x="431" y="658"/>
                    <a:pt x="434" y="660"/>
                  </a:cubicBezTo>
                  <a:cubicBezTo>
                    <a:pt x="437" y="663"/>
                    <a:pt x="434" y="669"/>
                    <a:pt x="438" y="671"/>
                  </a:cubicBezTo>
                  <a:cubicBezTo>
                    <a:pt x="441" y="672"/>
                    <a:pt x="441" y="666"/>
                    <a:pt x="443" y="663"/>
                  </a:cubicBezTo>
                  <a:cubicBezTo>
                    <a:pt x="445" y="661"/>
                    <a:pt x="447" y="660"/>
                    <a:pt x="449" y="658"/>
                  </a:cubicBezTo>
                  <a:cubicBezTo>
                    <a:pt x="450" y="657"/>
                    <a:pt x="449" y="654"/>
                    <a:pt x="451" y="653"/>
                  </a:cubicBezTo>
                  <a:cubicBezTo>
                    <a:pt x="455" y="651"/>
                    <a:pt x="461" y="652"/>
                    <a:pt x="466" y="651"/>
                  </a:cubicBezTo>
                  <a:cubicBezTo>
                    <a:pt x="466" y="650"/>
                    <a:pt x="468" y="650"/>
                    <a:pt x="467" y="649"/>
                  </a:cubicBezTo>
                  <a:cubicBezTo>
                    <a:pt x="464" y="647"/>
                    <a:pt x="460" y="646"/>
                    <a:pt x="457" y="643"/>
                  </a:cubicBezTo>
                  <a:cubicBezTo>
                    <a:pt x="455" y="641"/>
                    <a:pt x="455" y="638"/>
                    <a:pt x="453" y="636"/>
                  </a:cubicBezTo>
                  <a:cubicBezTo>
                    <a:pt x="451" y="633"/>
                    <a:pt x="446" y="633"/>
                    <a:pt x="445" y="629"/>
                  </a:cubicBezTo>
                  <a:cubicBezTo>
                    <a:pt x="444" y="625"/>
                    <a:pt x="447" y="621"/>
                    <a:pt x="448" y="617"/>
                  </a:cubicBezTo>
                  <a:cubicBezTo>
                    <a:pt x="450" y="609"/>
                    <a:pt x="451" y="602"/>
                    <a:pt x="453" y="594"/>
                  </a:cubicBezTo>
                  <a:cubicBezTo>
                    <a:pt x="453" y="592"/>
                    <a:pt x="452" y="589"/>
                    <a:pt x="453" y="587"/>
                  </a:cubicBezTo>
                  <a:cubicBezTo>
                    <a:pt x="454" y="585"/>
                    <a:pt x="458" y="584"/>
                    <a:pt x="460" y="582"/>
                  </a:cubicBezTo>
                  <a:cubicBezTo>
                    <a:pt x="460" y="582"/>
                    <a:pt x="463" y="574"/>
                    <a:pt x="464" y="570"/>
                  </a:cubicBezTo>
                  <a:cubicBezTo>
                    <a:pt x="465" y="566"/>
                    <a:pt x="465" y="562"/>
                    <a:pt x="466" y="558"/>
                  </a:cubicBezTo>
                  <a:cubicBezTo>
                    <a:pt x="468" y="556"/>
                    <a:pt x="470" y="554"/>
                    <a:pt x="472" y="553"/>
                  </a:cubicBezTo>
                  <a:cubicBezTo>
                    <a:pt x="474" y="552"/>
                    <a:pt x="477" y="556"/>
                    <a:pt x="477" y="554"/>
                  </a:cubicBezTo>
                  <a:cubicBezTo>
                    <a:pt x="478" y="551"/>
                    <a:pt x="471" y="543"/>
                    <a:pt x="473" y="545"/>
                  </a:cubicBezTo>
                  <a:cubicBezTo>
                    <a:pt x="476" y="549"/>
                    <a:pt x="478" y="553"/>
                    <a:pt x="480" y="558"/>
                  </a:cubicBezTo>
                  <a:cubicBezTo>
                    <a:pt x="480" y="559"/>
                    <a:pt x="477" y="560"/>
                    <a:pt x="478" y="560"/>
                  </a:cubicBezTo>
                  <a:cubicBezTo>
                    <a:pt x="482" y="563"/>
                    <a:pt x="491" y="561"/>
                    <a:pt x="495" y="560"/>
                  </a:cubicBezTo>
                  <a:cubicBezTo>
                    <a:pt x="496" y="559"/>
                    <a:pt x="496" y="558"/>
                    <a:pt x="496" y="558"/>
                  </a:cubicBezTo>
                  <a:cubicBezTo>
                    <a:pt x="498" y="558"/>
                    <a:pt x="499" y="559"/>
                    <a:pt x="499" y="561"/>
                  </a:cubicBezTo>
                  <a:cubicBezTo>
                    <a:pt x="498" y="563"/>
                    <a:pt x="485" y="568"/>
                    <a:pt x="488" y="572"/>
                  </a:cubicBezTo>
                  <a:cubicBezTo>
                    <a:pt x="491" y="575"/>
                    <a:pt x="497" y="571"/>
                    <a:pt x="501" y="574"/>
                  </a:cubicBezTo>
                  <a:cubicBezTo>
                    <a:pt x="502" y="576"/>
                    <a:pt x="498" y="587"/>
                    <a:pt x="504" y="584"/>
                  </a:cubicBezTo>
                  <a:cubicBezTo>
                    <a:pt x="507" y="583"/>
                    <a:pt x="509" y="579"/>
                    <a:pt x="511" y="577"/>
                  </a:cubicBezTo>
                  <a:cubicBezTo>
                    <a:pt x="513" y="576"/>
                    <a:pt x="516" y="576"/>
                    <a:pt x="517" y="575"/>
                  </a:cubicBezTo>
                  <a:cubicBezTo>
                    <a:pt x="519" y="573"/>
                    <a:pt x="518" y="570"/>
                    <a:pt x="520" y="568"/>
                  </a:cubicBezTo>
                  <a:cubicBezTo>
                    <a:pt x="522" y="567"/>
                    <a:pt x="531" y="569"/>
                    <a:pt x="529" y="567"/>
                  </a:cubicBezTo>
                  <a:cubicBezTo>
                    <a:pt x="526" y="564"/>
                    <a:pt x="520" y="566"/>
                    <a:pt x="516" y="564"/>
                  </a:cubicBezTo>
                  <a:cubicBezTo>
                    <a:pt x="514" y="564"/>
                    <a:pt x="507" y="556"/>
                    <a:pt x="508" y="554"/>
                  </a:cubicBezTo>
                  <a:cubicBezTo>
                    <a:pt x="515" y="538"/>
                    <a:pt x="514" y="550"/>
                    <a:pt x="525" y="542"/>
                  </a:cubicBezTo>
                  <a:cubicBezTo>
                    <a:pt x="526" y="541"/>
                    <a:pt x="525" y="539"/>
                    <a:pt x="526" y="538"/>
                  </a:cubicBezTo>
                  <a:cubicBezTo>
                    <a:pt x="529" y="535"/>
                    <a:pt x="532" y="532"/>
                    <a:pt x="536" y="530"/>
                  </a:cubicBezTo>
                  <a:cubicBezTo>
                    <a:pt x="539" y="529"/>
                    <a:pt x="543" y="525"/>
                    <a:pt x="546" y="527"/>
                  </a:cubicBezTo>
                  <a:cubicBezTo>
                    <a:pt x="554" y="535"/>
                    <a:pt x="534" y="538"/>
                    <a:pt x="533" y="539"/>
                  </a:cubicBezTo>
                  <a:cubicBezTo>
                    <a:pt x="528" y="545"/>
                    <a:pt x="542" y="539"/>
                    <a:pt x="544" y="546"/>
                  </a:cubicBezTo>
                  <a:cubicBezTo>
                    <a:pt x="545" y="548"/>
                    <a:pt x="539" y="546"/>
                    <a:pt x="539" y="548"/>
                  </a:cubicBezTo>
                  <a:cubicBezTo>
                    <a:pt x="537" y="551"/>
                    <a:pt x="542" y="556"/>
                    <a:pt x="541" y="559"/>
                  </a:cubicBezTo>
                  <a:cubicBezTo>
                    <a:pt x="539" y="563"/>
                    <a:pt x="528" y="561"/>
                    <a:pt x="530" y="564"/>
                  </a:cubicBezTo>
                  <a:cubicBezTo>
                    <a:pt x="534" y="570"/>
                    <a:pt x="543" y="570"/>
                    <a:pt x="550" y="572"/>
                  </a:cubicBezTo>
                  <a:cubicBezTo>
                    <a:pt x="552" y="572"/>
                    <a:pt x="554" y="571"/>
                    <a:pt x="556" y="572"/>
                  </a:cubicBezTo>
                  <a:cubicBezTo>
                    <a:pt x="561" y="573"/>
                    <a:pt x="565" y="578"/>
                    <a:pt x="570" y="579"/>
                  </a:cubicBezTo>
                  <a:cubicBezTo>
                    <a:pt x="583" y="583"/>
                    <a:pt x="591" y="583"/>
                    <a:pt x="597" y="597"/>
                  </a:cubicBezTo>
                  <a:cubicBezTo>
                    <a:pt x="598" y="599"/>
                    <a:pt x="597" y="602"/>
                    <a:pt x="596" y="603"/>
                  </a:cubicBezTo>
                  <a:cubicBezTo>
                    <a:pt x="593" y="608"/>
                    <a:pt x="591" y="614"/>
                    <a:pt x="586" y="617"/>
                  </a:cubicBezTo>
                  <a:cubicBezTo>
                    <a:pt x="584" y="619"/>
                    <a:pt x="581" y="617"/>
                    <a:pt x="578" y="617"/>
                  </a:cubicBezTo>
                  <a:cubicBezTo>
                    <a:pt x="566" y="617"/>
                    <a:pt x="553" y="618"/>
                    <a:pt x="541" y="619"/>
                  </a:cubicBezTo>
                  <a:cubicBezTo>
                    <a:pt x="538" y="620"/>
                    <a:pt x="536" y="622"/>
                    <a:pt x="533" y="621"/>
                  </a:cubicBezTo>
                  <a:cubicBezTo>
                    <a:pt x="531" y="621"/>
                    <a:pt x="530" y="616"/>
                    <a:pt x="528" y="616"/>
                  </a:cubicBezTo>
                  <a:cubicBezTo>
                    <a:pt x="524" y="616"/>
                    <a:pt x="520" y="620"/>
                    <a:pt x="516" y="621"/>
                  </a:cubicBezTo>
                  <a:cubicBezTo>
                    <a:pt x="515" y="622"/>
                    <a:pt x="513" y="622"/>
                    <a:pt x="511" y="622"/>
                  </a:cubicBezTo>
                  <a:cubicBezTo>
                    <a:pt x="503" y="626"/>
                    <a:pt x="501" y="634"/>
                    <a:pt x="493" y="638"/>
                  </a:cubicBezTo>
                  <a:cubicBezTo>
                    <a:pt x="489" y="641"/>
                    <a:pt x="484" y="643"/>
                    <a:pt x="479" y="645"/>
                  </a:cubicBezTo>
                  <a:cubicBezTo>
                    <a:pt x="478" y="645"/>
                    <a:pt x="475" y="644"/>
                    <a:pt x="474" y="645"/>
                  </a:cubicBezTo>
                  <a:cubicBezTo>
                    <a:pt x="471" y="648"/>
                    <a:pt x="470" y="654"/>
                    <a:pt x="467" y="658"/>
                  </a:cubicBezTo>
                  <a:cubicBezTo>
                    <a:pt x="463" y="661"/>
                    <a:pt x="458" y="663"/>
                    <a:pt x="453" y="664"/>
                  </a:cubicBezTo>
                  <a:cubicBezTo>
                    <a:pt x="448" y="665"/>
                    <a:pt x="437" y="660"/>
                    <a:pt x="438" y="672"/>
                  </a:cubicBezTo>
                  <a:cubicBezTo>
                    <a:pt x="440" y="696"/>
                    <a:pt x="447" y="672"/>
                    <a:pt x="452" y="688"/>
                  </a:cubicBezTo>
                  <a:cubicBezTo>
                    <a:pt x="452" y="689"/>
                    <a:pt x="447" y="690"/>
                    <a:pt x="448" y="692"/>
                  </a:cubicBezTo>
                  <a:cubicBezTo>
                    <a:pt x="449" y="694"/>
                    <a:pt x="455" y="692"/>
                    <a:pt x="454" y="694"/>
                  </a:cubicBezTo>
                  <a:cubicBezTo>
                    <a:pt x="452" y="697"/>
                    <a:pt x="442" y="695"/>
                    <a:pt x="443" y="699"/>
                  </a:cubicBezTo>
                  <a:cubicBezTo>
                    <a:pt x="445" y="703"/>
                    <a:pt x="453" y="699"/>
                    <a:pt x="457" y="702"/>
                  </a:cubicBezTo>
                  <a:cubicBezTo>
                    <a:pt x="458" y="703"/>
                    <a:pt x="453" y="706"/>
                    <a:pt x="454" y="707"/>
                  </a:cubicBezTo>
                  <a:cubicBezTo>
                    <a:pt x="458" y="711"/>
                    <a:pt x="464" y="712"/>
                    <a:pt x="469" y="714"/>
                  </a:cubicBezTo>
                  <a:cubicBezTo>
                    <a:pt x="470" y="715"/>
                    <a:pt x="473" y="713"/>
                    <a:pt x="472" y="714"/>
                  </a:cubicBezTo>
                  <a:cubicBezTo>
                    <a:pt x="469" y="717"/>
                    <a:pt x="462" y="717"/>
                    <a:pt x="461" y="722"/>
                  </a:cubicBezTo>
                  <a:cubicBezTo>
                    <a:pt x="460" y="724"/>
                    <a:pt x="467" y="723"/>
                    <a:pt x="469" y="722"/>
                  </a:cubicBezTo>
                  <a:cubicBezTo>
                    <a:pt x="472" y="721"/>
                    <a:pt x="471" y="716"/>
                    <a:pt x="474" y="716"/>
                  </a:cubicBezTo>
                  <a:cubicBezTo>
                    <a:pt x="522" y="716"/>
                    <a:pt x="452" y="726"/>
                    <a:pt x="491" y="725"/>
                  </a:cubicBezTo>
                  <a:cubicBezTo>
                    <a:pt x="509" y="724"/>
                    <a:pt x="491" y="709"/>
                    <a:pt x="505" y="709"/>
                  </a:cubicBezTo>
                  <a:cubicBezTo>
                    <a:pt x="509" y="710"/>
                    <a:pt x="513" y="710"/>
                    <a:pt x="517" y="711"/>
                  </a:cubicBezTo>
                  <a:cubicBezTo>
                    <a:pt x="520" y="713"/>
                    <a:pt x="522" y="719"/>
                    <a:pt x="528" y="717"/>
                  </a:cubicBezTo>
                  <a:cubicBezTo>
                    <a:pt x="562" y="703"/>
                    <a:pt x="519" y="717"/>
                    <a:pt x="546" y="699"/>
                  </a:cubicBezTo>
                  <a:cubicBezTo>
                    <a:pt x="549" y="697"/>
                    <a:pt x="552" y="702"/>
                    <a:pt x="555" y="701"/>
                  </a:cubicBezTo>
                  <a:cubicBezTo>
                    <a:pt x="558" y="699"/>
                    <a:pt x="557" y="691"/>
                    <a:pt x="561" y="692"/>
                  </a:cubicBezTo>
                  <a:cubicBezTo>
                    <a:pt x="564" y="693"/>
                    <a:pt x="560" y="699"/>
                    <a:pt x="560" y="703"/>
                  </a:cubicBezTo>
                  <a:cubicBezTo>
                    <a:pt x="561" y="706"/>
                    <a:pt x="561" y="710"/>
                    <a:pt x="562" y="714"/>
                  </a:cubicBezTo>
                  <a:cubicBezTo>
                    <a:pt x="563" y="715"/>
                    <a:pt x="565" y="715"/>
                    <a:pt x="565" y="716"/>
                  </a:cubicBezTo>
                  <a:cubicBezTo>
                    <a:pt x="573" y="733"/>
                    <a:pt x="566" y="744"/>
                    <a:pt x="563" y="765"/>
                  </a:cubicBezTo>
                  <a:cubicBezTo>
                    <a:pt x="563" y="770"/>
                    <a:pt x="564" y="782"/>
                    <a:pt x="559" y="784"/>
                  </a:cubicBezTo>
                  <a:cubicBezTo>
                    <a:pt x="550" y="789"/>
                    <a:pt x="540" y="788"/>
                    <a:pt x="530" y="7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24"/>
            <p:cNvSpPr>
              <a:spLocks/>
            </p:cNvSpPr>
            <p:nvPr/>
          </p:nvSpPr>
          <p:spPr bwMode="auto">
            <a:xfrm>
              <a:off x="611" y="2121"/>
              <a:ext cx="243" cy="632"/>
            </a:xfrm>
            <a:custGeom>
              <a:avLst/>
              <a:gdLst>
                <a:gd name="T0" fmla="*/ 159 w 162"/>
                <a:gd name="T1" fmla="*/ 417 h 421"/>
                <a:gd name="T2" fmla="*/ 40 w 162"/>
                <a:gd name="T3" fmla="*/ 204 h 421"/>
                <a:gd name="T4" fmla="*/ 17 w 162"/>
                <a:gd name="T5" fmla="*/ 117 h 421"/>
                <a:gd name="T6" fmla="*/ 11 w 162"/>
                <a:gd name="T7" fmla="*/ 83 h 421"/>
                <a:gd name="T8" fmla="*/ 10 w 162"/>
                <a:gd name="T9" fmla="*/ 0 h 421"/>
                <a:gd name="T10" fmla="*/ 9 w 162"/>
                <a:gd name="T11" fmla="*/ 2 h 421"/>
                <a:gd name="T12" fmla="*/ 18 w 162"/>
                <a:gd name="T13" fmla="*/ 112 h 421"/>
                <a:gd name="T14" fmla="*/ 18 w 162"/>
                <a:gd name="T15" fmla="*/ 109 h 421"/>
                <a:gd name="T16" fmla="*/ 32 w 162"/>
                <a:gd name="T17" fmla="*/ 161 h 421"/>
                <a:gd name="T18" fmla="*/ 39 w 162"/>
                <a:gd name="T19" fmla="*/ 188 h 421"/>
                <a:gd name="T20" fmla="*/ 44 w 162"/>
                <a:gd name="T21" fmla="*/ 203 h 421"/>
                <a:gd name="T22" fmla="*/ 41 w 162"/>
                <a:gd name="T23" fmla="*/ 205 h 421"/>
                <a:gd name="T24" fmla="*/ 53 w 162"/>
                <a:gd name="T25" fmla="*/ 233 h 421"/>
                <a:gd name="T26" fmla="*/ 54 w 162"/>
                <a:gd name="T27" fmla="*/ 239 h 421"/>
                <a:gd name="T28" fmla="*/ 61 w 162"/>
                <a:gd name="T29" fmla="*/ 245 h 421"/>
                <a:gd name="T30" fmla="*/ 65 w 162"/>
                <a:gd name="T31" fmla="*/ 254 h 421"/>
                <a:gd name="T32" fmla="*/ 74 w 162"/>
                <a:gd name="T33" fmla="*/ 272 h 421"/>
                <a:gd name="T34" fmla="*/ 78 w 162"/>
                <a:gd name="T35" fmla="*/ 284 h 421"/>
                <a:gd name="T36" fmla="*/ 82 w 162"/>
                <a:gd name="T37" fmla="*/ 287 h 421"/>
                <a:gd name="T38" fmla="*/ 90 w 162"/>
                <a:gd name="T39" fmla="*/ 300 h 421"/>
                <a:gd name="T40" fmla="*/ 103 w 162"/>
                <a:gd name="T41" fmla="*/ 318 h 421"/>
                <a:gd name="T42" fmla="*/ 128 w 162"/>
                <a:gd name="T43" fmla="*/ 357 h 421"/>
                <a:gd name="T44" fmla="*/ 141 w 162"/>
                <a:gd name="T45" fmla="*/ 372 h 421"/>
                <a:gd name="T46" fmla="*/ 156 w 162"/>
                <a:gd name="T47" fmla="*/ 400 h 421"/>
                <a:gd name="T48" fmla="*/ 147 w 162"/>
                <a:gd name="T49" fmla="*/ 401 h 421"/>
                <a:gd name="T50" fmla="*/ 151 w 162"/>
                <a:gd name="T51" fmla="*/ 407 h 421"/>
                <a:gd name="T52" fmla="*/ 150 w 162"/>
                <a:gd name="T53" fmla="*/ 406 h 421"/>
                <a:gd name="T54" fmla="*/ 162 w 162"/>
                <a:gd name="T55" fmla="*/ 421 h 421"/>
                <a:gd name="T56" fmla="*/ 159 w 162"/>
                <a:gd name="T57" fmla="*/ 417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2" h="421">
                  <a:moveTo>
                    <a:pt x="159" y="417"/>
                  </a:moveTo>
                  <a:cubicBezTo>
                    <a:pt x="108" y="354"/>
                    <a:pt x="67" y="282"/>
                    <a:pt x="40" y="204"/>
                  </a:cubicBezTo>
                  <a:cubicBezTo>
                    <a:pt x="31" y="175"/>
                    <a:pt x="23" y="146"/>
                    <a:pt x="17" y="117"/>
                  </a:cubicBezTo>
                  <a:cubicBezTo>
                    <a:pt x="15" y="106"/>
                    <a:pt x="12" y="95"/>
                    <a:pt x="11" y="83"/>
                  </a:cubicBezTo>
                  <a:cubicBezTo>
                    <a:pt x="11" y="56"/>
                    <a:pt x="10" y="28"/>
                    <a:pt x="10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1" y="22"/>
                    <a:pt x="0" y="30"/>
                    <a:pt x="18" y="112"/>
                  </a:cubicBezTo>
                  <a:cubicBezTo>
                    <a:pt x="18" y="112"/>
                    <a:pt x="17" y="109"/>
                    <a:pt x="18" y="109"/>
                  </a:cubicBezTo>
                  <a:cubicBezTo>
                    <a:pt x="22" y="123"/>
                    <a:pt x="29" y="148"/>
                    <a:pt x="32" y="161"/>
                  </a:cubicBezTo>
                  <a:cubicBezTo>
                    <a:pt x="34" y="170"/>
                    <a:pt x="36" y="179"/>
                    <a:pt x="39" y="188"/>
                  </a:cubicBezTo>
                  <a:cubicBezTo>
                    <a:pt x="40" y="193"/>
                    <a:pt x="45" y="198"/>
                    <a:pt x="44" y="203"/>
                  </a:cubicBezTo>
                  <a:cubicBezTo>
                    <a:pt x="43" y="204"/>
                    <a:pt x="41" y="204"/>
                    <a:pt x="41" y="205"/>
                  </a:cubicBezTo>
                  <a:cubicBezTo>
                    <a:pt x="41" y="208"/>
                    <a:pt x="51" y="229"/>
                    <a:pt x="53" y="233"/>
                  </a:cubicBezTo>
                  <a:cubicBezTo>
                    <a:pt x="54" y="235"/>
                    <a:pt x="53" y="237"/>
                    <a:pt x="54" y="239"/>
                  </a:cubicBezTo>
                  <a:cubicBezTo>
                    <a:pt x="56" y="241"/>
                    <a:pt x="59" y="243"/>
                    <a:pt x="61" y="245"/>
                  </a:cubicBezTo>
                  <a:cubicBezTo>
                    <a:pt x="63" y="247"/>
                    <a:pt x="63" y="251"/>
                    <a:pt x="65" y="254"/>
                  </a:cubicBezTo>
                  <a:cubicBezTo>
                    <a:pt x="68" y="260"/>
                    <a:pt x="71" y="266"/>
                    <a:pt x="74" y="272"/>
                  </a:cubicBezTo>
                  <a:cubicBezTo>
                    <a:pt x="76" y="276"/>
                    <a:pt x="76" y="280"/>
                    <a:pt x="78" y="284"/>
                  </a:cubicBezTo>
                  <a:cubicBezTo>
                    <a:pt x="78" y="286"/>
                    <a:pt x="81" y="286"/>
                    <a:pt x="82" y="287"/>
                  </a:cubicBezTo>
                  <a:cubicBezTo>
                    <a:pt x="85" y="291"/>
                    <a:pt x="87" y="296"/>
                    <a:pt x="90" y="300"/>
                  </a:cubicBezTo>
                  <a:cubicBezTo>
                    <a:pt x="94" y="306"/>
                    <a:pt x="99" y="312"/>
                    <a:pt x="103" y="318"/>
                  </a:cubicBezTo>
                  <a:cubicBezTo>
                    <a:pt x="113" y="330"/>
                    <a:pt x="119" y="344"/>
                    <a:pt x="128" y="357"/>
                  </a:cubicBezTo>
                  <a:cubicBezTo>
                    <a:pt x="142" y="376"/>
                    <a:pt x="122" y="346"/>
                    <a:pt x="141" y="372"/>
                  </a:cubicBezTo>
                  <a:cubicBezTo>
                    <a:pt x="144" y="376"/>
                    <a:pt x="156" y="396"/>
                    <a:pt x="156" y="400"/>
                  </a:cubicBezTo>
                  <a:cubicBezTo>
                    <a:pt x="155" y="418"/>
                    <a:pt x="148" y="400"/>
                    <a:pt x="147" y="401"/>
                  </a:cubicBezTo>
                  <a:cubicBezTo>
                    <a:pt x="144" y="402"/>
                    <a:pt x="149" y="405"/>
                    <a:pt x="151" y="407"/>
                  </a:cubicBezTo>
                  <a:cubicBezTo>
                    <a:pt x="151" y="407"/>
                    <a:pt x="149" y="405"/>
                    <a:pt x="150" y="406"/>
                  </a:cubicBezTo>
                  <a:cubicBezTo>
                    <a:pt x="154" y="411"/>
                    <a:pt x="158" y="416"/>
                    <a:pt x="162" y="421"/>
                  </a:cubicBezTo>
                  <a:lnTo>
                    <a:pt x="159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25"/>
            <p:cNvSpPr>
              <a:spLocks/>
            </p:cNvSpPr>
            <p:nvPr/>
          </p:nvSpPr>
          <p:spPr bwMode="auto">
            <a:xfrm>
              <a:off x="1644" y="1110"/>
              <a:ext cx="785" cy="314"/>
            </a:xfrm>
            <a:custGeom>
              <a:avLst/>
              <a:gdLst>
                <a:gd name="T0" fmla="*/ 522 w 523"/>
                <a:gd name="T1" fmla="*/ 210 h 210"/>
                <a:gd name="T2" fmla="*/ 522 w 523"/>
                <a:gd name="T3" fmla="*/ 210 h 210"/>
                <a:gd name="T4" fmla="*/ 169 w 523"/>
                <a:gd name="T5" fmla="*/ 14 h 210"/>
                <a:gd name="T6" fmla="*/ 167 w 523"/>
                <a:gd name="T7" fmla="*/ 14 h 210"/>
                <a:gd name="T8" fmla="*/ 77 w 523"/>
                <a:gd name="T9" fmla="*/ 2 h 210"/>
                <a:gd name="T10" fmla="*/ 26 w 523"/>
                <a:gd name="T11" fmla="*/ 2 h 210"/>
                <a:gd name="T12" fmla="*/ 1 w 523"/>
                <a:gd name="T13" fmla="*/ 1 h 210"/>
                <a:gd name="T14" fmla="*/ 0 w 523"/>
                <a:gd name="T15" fmla="*/ 1 h 210"/>
                <a:gd name="T16" fmla="*/ 1 w 523"/>
                <a:gd name="T17" fmla="*/ 0 h 210"/>
                <a:gd name="T18" fmla="*/ 1 w 523"/>
                <a:gd name="T19" fmla="*/ 0 h 210"/>
                <a:gd name="T20" fmla="*/ 26 w 523"/>
                <a:gd name="T21" fmla="*/ 0 h 210"/>
                <a:gd name="T22" fmla="*/ 77 w 523"/>
                <a:gd name="T23" fmla="*/ 1 h 210"/>
                <a:gd name="T24" fmla="*/ 168 w 523"/>
                <a:gd name="T25" fmla="*/ 13 h 210"/>
                <a:gd name="T26" fmla="*/ 169 w 523"/>
                <a:gd name="T27" fmla="*/ 13 h 210"/>
                <a:gd name="T28" fmla="*/ 523 w 523"/>
                <a:gd name="T29" fmla="*/ 209 h 210"/>
                <a:gd name="T30" fmla="*/ 523 w 523"/>
                <a:gd name="T31" fmla="*/ 210 h 210"/>
                <a:gd name="T32" fmla="*/ 522 w 523"/>
                <a:gd name="T3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3" h="210">
                  <a:moveTo>
                    <a:pt x="522" y="210"/>
                  </a:moveTo>
                  <a:cubicBezTo>
                    <a:pt x="522" y="210"/>
                    <a:pt x="522" y="210"/>
                    <a:pt x="522" y="210"/>
                  </a:cubicBezTo>
                  <a:cubicBezTo>
                    <a:pt x="432" y="108"/>
                    <a:pt x="307" y="39"/>
                    <a:pt x="169" y="14"/>
                  </a:cubicBezTo>
                  <a:cubicBezTo>
                    <a:pt x="167" y="14"/>
                    <a:pt x="167" y="14"/>
                    <a:pt x="167" y="14"/>
                  </a:cubicBezTo>
                  <a:cubicBezTo>
                    <a:pt x="138" y="9"/>
                    <a:pt x="107" y="3"/>
                    <a:pt x="77" y="2"/>
                  </a:cubicBezTo>
                  <a:cubicBezTo>
                    <a:pt x="60" y="2"/>
                    <a:pt x="43" y="2"/>
                    <a:pt x="26" y="2"/>
                  </a:cubicBezTo>
                  <a:cubicBezTo>
                    <a:pt x="18" y="2"/>
                    <a:pt x="9" y="2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9" y="0"/>
                    <a:pt x="18" y="0"/>
                    <a:pt x="26" y="0"/>
                  </a:cubicBezTo>
                  <a:cubicBezTo>
                    <a:pt x="43" y="1"/>
                    <a:pt x="60" y="1"/>
                    <a:pt x="77" y="1"/>
                  </a:cubicBezTo>
                  <a:cubicBezTo>
                    <a:pt x="107" y="2"/>
                    <a:pt x="138" y="7"/>
                    <a:pt x="168" y="13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308" y="38"/>
                    <a:pt x="433" y="107"/>
                    <a:pt x="523" y="209"/>
                  </a:cubicBezTo>
                  <a:cubicBezTo>
                    <a:pt x="523" y="210"/>
                    <a:pt x="523" y="210"/>
                    <a:pt x="523" y="210"/>
                  </a:cubicBezTo>
                  <a:cubicBezTo>
                    <a:pt x="523" y="210"/>
                    <a:pt x="523" y="210"/>
                    <a:pt x="522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926"/>
            <p:cNvSpPr>
              <a:spLocks/>
            </p:cNvSpPr>
            <p:nvPr/>
          </p:nvSpPr>
          <p:spPr bwMode="auto">
            <a:xfrm>
              <a:off x="1644" y="1102"/>
              <a:ext cx="530" cy="108"/>
            </a:xfrm>
            <a:custGeom>
              <a:avLst/>
              <a:gdLst>
                <a:gd name="T0" fmla="*/ 352 w 353"/>
                <a:gd name="T1" fmla="*/ 72 h 72"/>
                <a:gd name="T2" fmla="*/ 352 w 353"/>
                <a:gd name="T3" fmla="*/ 72 h 72"/>
                <a:gd name="T4" fmla="*/ 91 w 353"/>
                <a:gd name="T5" fmla="*/ 2 h 72"/>
                <a:gd name="T6" fmla="*/ 88 w 353"/>
                <a:gd name="T7" fmla="*/ 2 h 72"/>
                <a:gd name="T8" fmla="*/ 1 w 353"/>
                <a:gd name="T9" fmla="*/ 6 h 72"/>
                <a:gd name="T10" fmla="*/ 0 w 353"/>
                <a:gd name="T11" fmla="*/ 6 h 72"/>
                <a:gd name="T12" fmla="*/ 1 w 353"/>
                <a:gd name="T13" fmla="*/ 5 h 72"/>
                <a:gd name="T14" fmla="*/ 88 w 353"/>
                <a:gd name="T15" fmla="*/ 0 h 72"/>
                <a:gd name="T16" fmla="*/ 91 w 353"/>
                <a:gd name="T17" fmla="*/ 0 h 72"/>
                <a:gd name="T18" fmla="*/ 352 w 353"/>
                <a:gd name="T19" fmla="*/ 71 h 72"/>
                <a:gd name="T20" fmla="*/ 353 w 353"/>
                <a:gd name="T21" fmla="*/ 72 h 72"/>
                <a:gd name="T22" fmla="*/ 352 w 353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3" h="72">
                  <a:moveTo>
                    <a:pt x="352" y="72"/>
                  </a:moveTo>
                  <a:cubicBezTo>
                    <a:pt x="352" y="72"/>
                    <a:pt x="352" y="72"/>
                    <a:pt x="352" y="72"/>
                  </a:cubicBezTo>
                  <a:cubicBezTo>
                    <a:pt x="271" y="26"/>
                    <a:pt x="181" y="2"/>
                    <a:pt x="91" y="2"/>
                  </a:cubicBezTo>
                  <a:cubicBezTo>
                    <a:pt x="90" y="2"/>
                    <a:pt x="89" y="2"/>
                    <a:pt x="88" y="2"/>
                  </a:cubicBezTo>
                  <a:cubicBezTo>
                    <a:pt x="58" y="2"/>
                    <a:pt x="35" y="3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35" y="2"/>
                    <a:pt x="58" y="1"/>
                    <a:pt x="88" y="0"/>
                  </a:cubicBezTo>
                  <a:cubicBezTo>
                    <a:pt x="89" y="0"/>
                    <a:pt x="90" y="0"/>
                    <a:pt x="91" y="0"/>
                  </a:cubicBezTo>
                  <a:cubicBezTo>
                    <a:pt x="181" y="0"/>
                    <a:pt x="271" y="25"/>
                    <a:pt x="352" y="71"/>
                  </a:cubicBezTo>
                  <a:cubicBezTo>
                    <a:pt x="353" y="71"/>
                    <a:pt x="353" y="72"/>
                    <a:pt x="353" y="72"/>
                  </a:cubicBezTo>
                  <a:cubicBezTo>
                    <a:pt x="353" y="72"/>
                    <a:pt x="352" y="72"/>
                    <a:pt x="352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27"/>
            <p:cNvSpPr>
              <a:spLocks/>
            </p:cNvSpPr>
            <p:nvPr/>
          </p:nvSpPr>
          <p:spPr bwMode="auto">
            <a:xfrm>
              <a:off x="1644" y="1083"/>
              <a:ext cx="347" cy="41"/>
            </a:xfrm>
            <a:custGeom>
              <a:avLst/>
              <a:gdLst>
                <a:gd name="T0" fmla="*/ 230 w 231"/>
                <a:gd name="T1" fmla="*/ 28 h 28"/>
                <a:gd name="T2" fmla="*/ 230 w 231"/>
                <a:gd name="T3" fmla="*/ 28 h 28"/>
                <a:gd name="T4" fmla="*/ 1 w 231"/>
                <a:gd name="T5" fmla="*/ 19 h 28"/>
                <a:gd name="T6" fmla="*/ 0 w 231"/>
                <a:gd name="T7" fmla="*/ 19 h 28"/>
                <a:gd name="T8" fmla="*/ 1 w 231"/>
                <a:gd name="T9" fmla="*/ 18 h 28"/>
                <a:gd name="T10" fmla="*/ 231 w 231"/>
                <a:gd name="T11" fmla="*/ 27 h 28"/>
                <a:gd name="T12" fmla="*/ 231 w 231"/>
                <a:gd name="T13" fmla="*/ 28 h 28"/>
                <a:gd name="T14" fmla="*/ 230 w 231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1" h="28">
                  <a:moveTo>
                    <a:pt x="230" y="28"/>
                  </a:moveTo>
                  <a:cubicBezTo>
                    <a:pt x="230" y="28"/>
                    <a:pt x="230" y="28"/>
                    <a:pt x="230" y="28"/>
                  </a:cubicBezTo>
                  <a:cubicBezTo>
                    <a:pt x="161" y="5"/>
                    <a:pt x="83" y="2"/>
                    <a:pt x="1" y="19"/>
                  </a:cubicBezTo>
                  <a:cubicBezTo>
                    <a:pt x="1" y="20"/>
                    <a:pt x="0" y="19"/>
                    <a:pt x="0" y="19"/>
                  </a:cubicBezTo>
                  <a:cubicBezTo>
                    <a:pt x="0" y="19"/>
                    <a:pt x="0" y="18"/>
                    <a:pt x="1" y="18"/>
                  </a:cubicBezTo>
                  <a:cubicBezTo>
                    <a:pt x="83" y="0"/>
                    <a:pt x="161" y="3"/>
                    <a:pt x="231" y="27"/>
                  </a:cubicBezTo>
                  <a:cubicBezTo>
                    <a:pt x="231" y="27"/>
                    <a:pt x="231" y="28"/>
                    <a:pt x="231" y="28"/>
                  </a:cubicBezTo>
                  <a:cubicBezTo>
                    <a:pt x="231" y="28"/>
                    <a:pt x="231" y="28"/>
                    <a:pt x="23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28"/>
            <p:cNvSpPr>
              <a:spLocks/>
            </p:cNvSpPr>
            <p:nvPr/>
          </p:nvSpPr>
          <p:spPr bwMode="auto">
            <a:xfrm>
              <a:off x="1644" y="1078"/>
              <a:ext cx="221" cy="33"/>
            </a:xfrm>
            <a:custGeom>
              <a:avLst/>
              <a:gdLst>
                <a:gd name="T0" fmla="*/ 1 w 147"/>
                <a:gd name="T1" fmla="*/ 22 h 22"/>
                <a:gd name="T2" fmla="*/ 0 w 147"/>
                <a:gd name="T3" fmla="*/ 22 h 22"/>
                <a:gd name="T4" fmla="*/ 1 w 147"/>
                <a:gd name="T5" fmla="*/ 21 h 22"/>
                <a:gd name="T6" fmla="*/ 12 w 147"/>
                <a:gd name="T7" fmla="*/ 17 h 22"/>
                <a:gd name="T8" fmla="*/ 47 w 147"/>
                <a:gd name="T9" fmla="*/ 7 h 22"/>
                <a:gd name="T10" fmla="*/ 146 w 147"/>
                <a:gd name="T11" fmla="*/ 6 h 22"/>
                <a:gd name="T12" fmla="*/ 147 w 147"/>
                <a:gd name="T13" fmla="*/ 7 h 22"/>
                <a:gd name="T14" fmla="*/ 146 w 147"/>
                <a:gd name="T15" fmla="*/ 7 h 22"/>
                <a:gd name="T16" fmla="*/ 47 w 147"/>
                <a:gd name="T17" fmla="*/ 9 h 22"/>
                <a:gd name="T18" fmla="*/ 13 w 147"/>
                <a:gd name="T19" fmla="*/ 18 h 22"/>
                <a:gd name="T20" fmla="*/ 1 w 147"/>
                <a:gd name="T21" fmla="*/ 22 h 22"/>
                <a:gd name="T22" fmla="*/ 1 w 147"/>
                <a:gd name="T2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2">
                  <a:moveTo>
                    <a:pt x="1" y="22"/>
                  </a:moveTo>
                  <a:cubicBezTo>
                    <a:pt x="1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" y="21"/>
                    <a:pt x="8" y="18"/>
                    <a:pt x="12" y="17"/>
                  </a:cubicBezTo>
                  <a:cubicBezTo>
                    <a:pt x="25" y="13"/>
                    <a:pt x="33" y="11"/>
                    <a:pt x="47" y="7"/>
                  </a:cubicBezTo>
                  <a:cubicBezTo>
                    <a:pt x="77" y="0"/>
                    <a:pt x="111" y="0"/>
                    <a:pt x="146" y="6"/>
                  </a:cubicBezTo>
                  <a:cubicBezTo>
                    <a:pt x="147" y="6"/>
                    <a:pt x="147" y="7"/>
                    <a:pt x="147" y="7"/>
                  </a:cubicBezTo>
                  <a:cubicBezTo>
                    <a:pt x="147" y="7"/>
                    <a:pt x="146" y="8"/>
                    <a:pt x="146" y="7"/>
                  </a:cubicBezTo>
                  <a:cubicBezTo>
                    <a:pt x="111" y="1"/>
                    <a:pt x="77" y="2"/>
                    <a:pt x="47" y="9"/>
                  </a:cubicBezTo>
                  <a:cubicBezTo>
                    <a:pt x="33" y="12"/>
                    <a:pt x="25" y="14"/>
                    <a:pt x="13" y="18"/>
                  </a:cubicBezTo>
                  <a:cubicBezTo>
                    <a:pt x="9" y="19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29"/>
            <p:cNvSpPr>
              <a:spLocks/>
            </p:cNvSpPr>
            <p:nvPr/>
          </p:nvSpPr>
          <p:spPr bwMode="auto">
            <a:xfrm>
              <a:off x="1644" y="1071"/>
              <a:ext cx="125" cy="40"/>
            </a:xfrm>
            <a:custGeom>
              <a:avLst/>
              <a:gdLst>
                <a:gd name="T0" fmla="*/ 1 w 83"/>
                <a:gd name="T1" fmla="*/ 27 h 27"/>
                <a:gd name="T2" fmla="*/ 0 w 83"/>
                <a:gd name="T3" fmla="*/ 27 h 27"/>
                <a:gd name="T4" fmla="*/ 0 w 83"/>
                <a:gd name="T5" fmla="*/ 26 h 27"/>
                <a:gd name="T6" fmla="*/ 8 w 83"/>
                <a:gd name="T7" fmla="*/ 21 h 27"/>
                <a:gd name="T8" fmla="*/ 30 w 83"/>
                <a:gd name="T9" fmla="*/ 10 h 27"/>
                <a:gd name="T10" fmla="*/ 72 w 83"/>
                <a:gd name="T11" fmla="*/ 1 h 27"/>
                <a:gd name="T12" fmla="*/ 82 w 83"/>
                <a:gd name="T13" fmla="*/ 0 h 27"/>
                <a:gd name="T14" fmla="*/ 83 w 83"/>
                <a:gd name="T15" fmla="*/ 1 h 27"/>
                <a:gd name="T16" fmla="*/ 82 w 83"/>
                <a:gd name="T17" fmla="*/ 2 h 27"/>
                <a:gd name="T18" fmla="*/ 73 w 83"/>
                <a:gd name="T19" fmla="*/ 2 h 27"/>
                <a:gd name="T20" fmla="*/ 30 w 83"/>
                <a:gd name="T21" fmla="*/ 11 h 27"/>
                <a:gd name="T22" fmla="*/ 9 w 83"/>
                <a:gd name="T23" fmla="*/ 22 h 27"/>
                <a:gd name="T24" fmla="*/ 1 w 83"/>
                <a:gd name="T25" fmla="*/ 27 h 27"/>
                <a:gd name="T26" fmla="*/ 1 w 83"/>
                <a:gd name="T2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" h="27">
                  <a:moveTo>
                    <a:pt x="1" y="27"/>
                  </a:moveTo>
                  <a:cubicBezTo>
                    <a:pt x="1" y="27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5" y="23"/>
                    <a:pt x="8" y="21"/>
                  </a:cubicBezTo>
                  <a:cubicBezTo>
                    <a:pt x="14" y="18"/>
                    <a:pt x="21" y="13"/>
                    <a:pt x="30" y="10"/>
                  </a:cubicBezTo>
                  <a:cubicBezTo>
                    <a:pt x="47" y="2"/>
                    <a:pt x="55" y="2"/>
                    <a:pt x="72" y="1"/>
                  </a:cubicBezTo>
                  <a:cubicBezTo>
                    <a:pt x="75" y="1"/>
                    <a:pt x="79" y="1"/>
                    <a:pt x="82" y="0"/>
                  </a:cubicBezTo>
                  <a:cubicBezTo>
                    <a:pt x="83" y="0"/>
                    <a:pt x="83" y="1"/>
                    <a:pt x="83" y="1"/>
                  </a:cubicBezTo>
                  <a:cubicBezTo>
                    <a:pt x="83" y="1"/>
                    <a:pt x="83" y="2"/>
                    <a:pt x="82" y="2"/>
                  </a:cubicBezTo>
                  <a:cubicBezTo>
                    <a:pt x="79" y="2"/>
                    <a:pt x="75" y="2"/>
                    <a:pt x="73" y="2"/>
                  </a:cubicBezTo>
                  <a:cubicBezTo>
                    <a:pt x="55" y="3"/>
                    <a:pt x="48" y="4"/>
                    <a:pt x="30" y="11"/>
                  </a:cubicBezTo>
                  <a:cubicBezTo>
                    <a:pt x="22" y="14"/>
                    <a:pt x="14" y="19"/>
                    <a:pt x="9" y="22"/>
                  </a:cubicBezTo>
                  <a:cubicBezTo>
                    <a:pt x="6" y="24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30"/>
            <p:cNvSpPr>
              <a:spLocks/>
            </p:cNvSpPr>
            <p:nvPr/>
          </p:nvSpPr>
          <p:spPr bwMode="auto">
            <a:xfrm>
              <a:off x="1644" y="1065"/>
              <a:ext cx="44" cy="46"/>
            </a:xfrm>
            <a:custGeom>
              <a:avLst/>
              <a:gdLst>
                <a:gd name="T0" fmla="*/ 1 w 29"/>
                <a:gd name="T1" fmla="*/ 31 h 31"/>
                <a:gd name="T2" fmla="*/ 0 w 29"/>
                <a:gd name="T3" fmla="*/ 31 h 31"/>
                <a:gd name="T4" fmla="*/ 0 w 29"/>
                <a:gd name="T5" fmla="*/ 30 h 31"/>
                <a:gd name="T6" fmla="*/ 5 w 29"/>
                <a:gd name="T7" fmla="*/ 20 h 31"/>
                <a:gd name="T8" fmla="*/ 28 w 29"/>
                <a:gd name="T9" fmla="*/ 0 h 31"/>
                <a:gd name="T10" fmla="*/ 29 w 29"/>
                <a:gd name="T11" fmla="*/ 1 h 31"/>
                <a:gd name="T12" fmla="*/ 28 w 29"/>
                <a:gd name="T13" fmla="*/ 1 h 31"/>
                <a:gd name="T14" fmla="*/ 7 w 29"/>
                <a:gd name="T15" fmla="*/ 21 h 31"/>
                <a:gd name="T16" fmla="*/ 1 w 29"/>
                <a:gd name="T17" fmla="*/ 31 h 31"/>
                <a:gd name="T18" fmla="*/ 1 w 29"/>
                <a:gd name="T1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31">
                  <a:moveTo>
                    <a:pt x="1" y="31"/>
                  </a:moveTo>
                  <a:cubicBezTo>
                    <a:pt x="1" y="31"/>
                    <a:pt x="1" y="31"/>
                    <a:pt x="0" y="31"/>
                  </a:cubicBezTo>
                  <a:cubicBezTo>
                    <a:pt x="0" y="31"/>
                    <a:pt x="0" y="31"/>
                    <a:pt x="0" y="30"/>
                  </a:cubicBezTo>
                  <a:cubicBezTo>
                    <a:pt x="0" y="30"/>
                    <a:pt x="4" y="24"/>
                    <a:pt x="5" y="20"/>
                  </a:cubicBezTo>
                  <a:cubicBezTo>
                    <a:pt x="13" y="8"/>
                    <a:pt x="15" y="7"/>
                    <a:pt x="28" y="0"/>
                  </a:cubicBezTo>
                  <a:cubicBezTo>
                    <a:pt x="28" y="0"/>
                    <a:pt x="29" y="0"/>
                    <a:pt x="29" y="1"/>
                  </a:cubicBezTo>
                  <a:cubicBezTo>
                    <a:pt x="29" y="1"/>
                    <a:pt x="29" y="1"/>
                    <a:pt x="28" y="1"/>
                  </a:cubicBezTo>
                  <a:cubicBezTo>
                    <a:pt x="16" y="8"/>
                    <a:pt x="14" y="9"/>
                    <a:pt x="7" y="21"/>
                  </a:cubicBezTo>
                  <a:cubicBezTo>
                    <a:pt x="5" y="24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31"/>
            <p:cNvSpPr>
              <a:spLocks/>
            </p:cNvSpPr>
            <p:nvPr/>
          </p:nvSpPr>
          <p:spPr bwMode="auto">
            <a:xfrm>
              <a:off x="1608" y="1065"/>
              <a:ext cx="39" cy="46"/>
            </a:xfrm>
            <a:custGeom>
              <a:avLst/>
              <a:gdLst>
                <a:gd name="T0" fmla="*/ 25 w 26"/>
                <a:gd name="T1" fmla="*/ 31 h 31"/>
                <a:gd name="T2" fmla="*/ 24 w 26"/>
                <a:gd name="T3" fmla="*/ 31 h 31"/>
                <a:gd name="T4" fmla="*/ 20 w 26"/>
                <a:gd name="T5" fmla="*/ 21 h 31"/>
                <a:gd name="T6" fmla="*/ 10 w 26"/>
                <a:gd name="T7" fmla="*/ 8 h 31"/>
                <a:gd name="T8" fmla="*/ 1 w 26"/>
                <a:gd name="T9" fmla="*/ 1 h 31"/>
                <a:gd name="T10" fmla="*/ 0 w 26"/>
                <a:gd name="T11" fmla="*/ 0 h 31"/>
                <a:gd name="T12" fmla="*/ 1 w 26"/>
                <a:gd name="T13" fmla="*/ 0 h 31"/>
                <a:gd name="T14" fmla="*/ 10 w 26"/>
                <a:gd name="T15" fmla="*/ 7 h 31"/>
                <a:gd name="T16" fmla="*/ 21 w 26"/>
                <a:gd name="T17" fmla="*/ 20 h 31"/>
                <a:gd name="T18" fmla="*/ 25 w 26"/>
                <a:gd name="T19" fmla="*/ 30 h 31"/>
                <a:gd name="T20" fmla="*/ 25 w 26"/>
                <a:gd name="T21" fmla="*/ 31 h 31"/>
                <a:gd name="T22" fmla="*/ 25 w 26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1">
                  <a:moveTo>
                    <a:pt x="25" y="31"/>
                  </a:moveTo>
                  <a:cubicBezTo>
                    <a:pt x="25" y="31"/>
                    <a:pt x="24" y="31"/>
                    <a:pt x="24" y="31"/>
                  </a:cubicBezTo>
                  <a:cubicBezTo>
                    <a:pt x="24" y="31"/>
                    <a:pt x="21" y="24"/>
                    <a:pt x="20" y="21"/>
                  </a:cubicBezTo>
                  <a:cubicBezTo>
                    <a:pt x="15" y="12"/>
                    <a:pt x="15" y="12"/>
                    <a:pt x="10" y="8"/>
                  </a:cubicBezTo>
                  <a:cubicBezTo>
                    <a:pt x="7" y="7"/>
                    <a:pt x="5" y="5"/>
                    <a:pt x="1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3"/>
                    <a:pt x="8" y="5"/>
                    <a:pt x="10" y="7"/>
                  </a:cubicBezTo>
                  <a:cubicBezTo>
                    <a:pt x="16" y="11"/>
                    <a:pt x="16" y="11"/>
                    <a:pt x="21" y="20"/>
                  </a:cubicBezTo>
                  <a:cubicBezTo>
                    <a:pt x="22" y="24"/>
                    <a:pt x="25" y="30"/>
                    <a:pt x="25" y="30"/>
                  </a:cubicBezTo>
                  <a:cubicBezTo>
                    <a:pt x="26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932"/>
            <p:cNvSpPr>
              <a:spLocks/>
            </p:cNvSpPr>
            <p:nvPr/>
          </p:nvSpPr>
          <p:spPr bwMode="auto">
            <a:xfrm>
              <a:off x="1527" y="1071"/>
              <a:ext cx="120" cy="40"/>
            </a:xfrm>
            <a:custGeom>
              <a:avLst/>
              <a:gdLst>
                <a:gd name="T0" fmla="*/ 79 w 80"/>
                <a:gd name="T1" fmla="*/ 27 h 27"/>
                <a:gd name="T2" fmla="*/ 78 w 80"/>
                <a:gd name="T3" fmla="*/ 27 h 27"/>
                <a:gd name="T4" fmla="*/ 71 w 80"/>
                <a:gd name="T5" fmla="*/ 22 h 27"/>
                <a:gd name="T6" fmla="*/ 51 w 80"/>
                <a:gd name="T7" fmla="*/ 11 h 27"/>
                <a:gd name="T8" fmla="*/ 10 w 80"/>
                <a:gd name="T9" fmla="*/ 2 h 27"/>
                <a:gd name="T10" fmla="*/ 1 w 80"/>
                <a:gd name="T11" fmla="*/ 1 h 27"/>
                <a:gd name="T12" fmla="*/ 1 w 80"/>
                <a:gd name="T13" fmla="*/ 1 h 27"/>
                <a:gd name="T14" fmla="*/ 1 w 80"/>
                <a:gd name="T15" fmla="*/ 0 h 27"/>
                <a:gd name="T16" fmla="*/ 1 w 80"/>
                <a:gd name="T17" fmla="*/ 0 h 27"/>
                <a:gd name="T18" fmla="*/ 11 w 80"/>
                <a:gd name="T19" fmla="*/ 1 h 27"/>
                <a:gd name="T20" fmla="*/ 51 w 80"/>
                <a:gd name="T21" fmla="*/ 9 h 27"/>
                <a:gd name="T22" fmla="*/ 72 w 80"/>
                <a:gd name="T23" fmla="*/ 21 h 27"/>
                <a:gd name="T24" fmla="*/ 79 w 80"/>
                <a:gd name="T25" fmla="*/ 26 h 27"/>
                <a:gd name="T26" fmla="*/ 79 w 80"/>
                <a:gd name="T27" fmla="*/ 27 h 27"/>
                <a:gd name="T28" fmla="*/ 79 w 80"/>
                <a:gd name="T2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27">
                  <a:moveTo>
                    <a:pt x="79" y="27"/>
                  </a:moveTo>
                  <a:cubicBezTo>
                    <a:pt x="79" y="27"/>
                    <a:pt x="79" y="27"/>
                    <a:pt x="78" y="27"/>
                  </a:cubicBezTo>
                  <a:cubicBezTo>
                    <a:pt x="78" y="27"/>
                    <a:pt x="74" y="24"/>
                    <a:pt x="71" y="22"/>
                  </a:cubicBezTo>
                  <a:cubicBezTo>
                    <a:pt x="65" y="18"/>
                    <a:pt x="58" y="14"/>
                    <a:pt x="51" y="11"/>
                  </a:cubicBezTo>
                  <a:cubicBezTo>
                    <a:pt x="34" y="4"/>
                    <a:pt x="27" y="3"/>
                    <a:pt x="10" y="2"/>
                  </a:cubicBezTo>
                  <a:cubicBezTo>
                    <a:pt x="8" y="2"/>
                    <a:pt x="5" y="2"/>
                    <a:pt x="1" y="1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0"/>
                    <a:pt x="8" y="0"/>
                    <a:pt x="11" y="1"/>
                  </a:cubicBezTo>
                  <a:cubicBezTo>
                    <a:pt x="27" y="2"/>
                    <a:pt x="34" y="2"/>
                    <a:pt x="51" y="9"/>
                  </a:cubicBezTo>
                  <a:cubicBezTo>
                    <a:pt x="59" y="13"/>
                    <a:pt x="66" y="17"/>
                    <a:pt x="72" y="21"/>
                  </a:cubicBezTo>
                  <a:cubicBezTo>
                    <a:pt x="74" y="23"/>
                    <a:pt x="79" y="26"/>
                    <a:pt x="79" y="26"/>
                  </a:cubicBezTo>
                  <a:cubicBezTo>
                    <a:pt x="79" y="26"/>
                    <a:pt x="80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933"/>
            <p:cNvSpPr>
              <a:spLocks/>
            </p:cNvSpPr>
            <p:nvPr/>
          </p:nvSpPr>
          <p:spPr bwMode="auto">
            <a:xfrm>
              <a:off x="1433" y="1077"/>
              <a:ext cx="214" cy="34"/>
            </a:xfrm>
            <a:custGeom>
              <a:avLst/>
              <a:gdLst>
                <a:gd name="T0" fmla="*/ 142 w 143"/>
                <a:gd name="T1" fmla="*/ 23 h 23"/>
                <a:gd name="T2" fmla="*/ 142 w 143"/>
                <a:gd name="T3" fmla="*/ 23 h 23"/>
                <a:gd name="T4" fmla="*/ 130 w 143"/>
                <a:gd name="T5" fmla="*/ 19 h 23"/>
                <a:gd name="T6" fmla="*/ 96 w 143"/>
                <a:gd name="T7" fmla="*/ 9 h 23"/>
                <a:gd name="T8" fmla="*/ 1 w 143"/>
                <a:gd name="T9" fmla="*/ 7 h 23"/>
                <a:gd name="T10" fmla="*/ 1 w 143"/>
                <a:gd name="T11" fmla="*/ 7 h 23"/>
                <a:gd name="T12" fmla="*/ 1 w 143"/>
                <a:gd name="T13" fmla="*/ 6 h 23"/>
                <a:gd name="T14" fmla="*/ 97 w 143"/>
                <a:gd name="T15" fmla="*/ 8 h 23"/>
                <a:gd name="T16" fmla="*/ 131 w 143"/>
                <a:gd name="T17" fmla="*/ 18 h 23"/>
                <a:gd name="T18" fmla="*/ 142 w 143"/>
                <a:gd name="T19" fmla="*/ 22 h 23"/>
                <a:gd name="T20" fmla="*/ 142 w 143"/>
                <a:gd name="T21" fmla="*/ 23 h 23"/>
                <a:gd name="T22" fmla="*/ 142 w 143"/>
                <a:gd name="T2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23">
                  <a:moveTo>
                    <a:pt x="142" y="23"/>
                  </a:moveTo>
                  <a:cubicBezTo>
                    <a:pt x="142" y="23"/>
                    <a:pt x="142" y="23"/>
                    <a:pt x="142" y="23"/>
                  </a:cubicBezTo>
                  <a:cubicBezTo>
                    <a:pt x="141" y="23"/>
                    <a:pt x="134" y="20"/>
                    <a:pt x="130" y="19"/>
                  </a:cubicBezTo>
                  <a:cubicBezTo>
                    <a:pt x="118" y="15"/>
                    <a:pt x="110" y="13"/>
                    <a:pt x="96" y="9"/>
                  </a:cubicBezTo>
                  <a:cubicBezTo>
                    <a:pt x="67" y="2"/>
                    <a:pt x="35" y="2"/>
                    <a:pt x="1" y="7"/>
                  </a:cubicBezTo>
                  <a:cubicBezTo>
                    <a:pt x="1" y="8"/>
                    <a:pt x="1" y="7"/>
                    <a:pt x="1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35" y="0"/>
                    <a:pt x="68" y="1"/>
                    <a:pt x="97" y="8"/>
                  </a:cubicBezTo>
                  <a:cubicBezTo>
                    <a:pt x="111" y="12"/>
                    <a:pt x="119" y="14"/>
                    <a:pt x="131" y="18"/>
                  </a:cubicBezTo>
                  <a:cubicBezTo>
                    <a:pt x="134" y="19"/>
                    <a:pt x="142" y="22"/>
                    <a:pt x="142" y="22"/>
                  </a:cubicBezTo>
                  <a:cubicBezTo>
                    <a:pt x="142" y="22"/>
                    <a:pt x="143" y="23"/>
                    <a:pt x="142" y="23"/>
                  </a:cubicBezTo>
                  <a:cubicBezTo>
                    <a:pt x="142" y="23"/>
                    <a:pt x="142" y="23"/>
                    <a:pt x="142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934"/>
            <p:cNvSpPr>
              <a:spLocks/>
            </p:cNvSpPr>
            <p:nvPr/>
          </p:nvSpPr>
          <p:spPr bwMode="auto">
            <a:xfrm>
              <a:off x="1310" y="1083"/>
              <a:ext cx="337" cy="38"/>
            </a:xfrm>
            <a:custGeom>
              <a:avLst/>
              <a:gdLst>
                <a:gd name="T0" fmla="*/ 1 w 225"/>
                <a:gd name="T1" fmla="*/ 26 h 26"/>
                <a:gd name="T2" fmla="*/ 0 w 225"/>
                <a:gd name="T3" fmla="*/ 26 h 26"/>
                <a:gd name="T4" fmla="*/ 1 w 225"/>
                <a:gd name="T5" fmla="*/ 25 h 26"/>
                <a:gd name="T6" fmla="*/ 224 w 225"/>
                <a:gd name="T7" fmla="*/ 18 h 26"/>
                <a:gd name="T8" fmla="*/ 224 w 225"/>
                <a:gd name="T9" fmla="*/ 19 h 26"/>
                <a:gd name="T10" fmla="*/ 224 w 225"/>
                <a:gd name="T11" fmla="*/ 19 h 26"/>
                <a:gd name="T12" fmla="*/ 1 w 225"/>
                <a:gd name="T13" fmla="*/ 26 h 26"/>
                <a:gd name="T14" fmla="*/ 1 w 22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" h="26">
                  <a:moveTo>
                    <a:pt x="1" y="26"/>
                  </a:moveTo>
                  <a:cubicBezTo>
                    <a:pt x="1" y="26"/>
                    <a:pt x="0" y="26"/>
                    <a:pt x="0" y="26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71" y="3"/>
                    <a:pt x="144" y="0"/>
                    <a:pt x="224" y="18"/>
                  </a:cubicBezTo>
                  <a:cubicBezTo>
                    <a:pt x="224" y="18"/>
                    <a:pt x="225" y="19"/>
                    <a:pt x="224" y="19"/>
                  </a:cubicBezTo>
                  <a:cubicBezTo>
                    <a:pt x="224" y="19"/>
                    <a:pt x="224" y="19"/>
                    <a:pt x="224" y="19"/>
                  </a:cubicBezTo>
                  <a:cubicBezTo>
                    <a:pt x="144" y="2"/>
                    <a:pt x="72" y="4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935"/>
            <p:cNvSpPr>
              <a:spLocks/>
            </p:cNvSpPr>
            <p:nvPr/>
          </p:nvSpPr>
          <p:spPr bwMode="auto">
            <a:xfrm>
              <a:off x="1131" y="1089"/>
              <a:ext cx="516" cy="113"/>
            </a:xfrm>
            <a:custGeom>
              <a:avLst/>
              <a:gdLst>
                <a:gd name="T0" fmla="*/ 1 w 344"/>
                <a:gd name="T1" fmla="*/ 76 h 76"/>
                <a:gd name="T2" fmla="*/ 1 w 344"/>
                <a:gd name="T3" fmla="*/ 75 h 76"/>
                <a:gd name="T4" fmla="*/ 1 w 344"/>
                <a:gd name="T5" fmla="*/ 74 h 76"/>
                <a:gd name="T6" fmla="*/ 343 w 344"/>
                <a:gd name="T7" fmla="*/ 14 h 76"/>
                <a:gd name="T8" fmla="*/ 343 w 344"/>
                <a:gd name="T9" fmla="*/ 15 h 76"/>
                <a:gd name="T10" fmla="*/ 343 w 344"/>
                <a:gd name="T11" fmla="*/ 15 h 76"/>
                <a:gd name="T12" fmla="*/ 2 w 344"/>
                <a:gd name="T13" fmla="*/ 76 h 76"/>
                <a:gd name="T14" fmla="*/ 1 w 34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76">
                  <a:moveTo>
                    <a:pt x="1" y="76"/>
                  </a:moveTo>
                  <a:cubicBezTo>
                    <a:pt x="1" y="76"/>
                    <a:pt x="1" y="76"/>
                    <a:pt x="1" y="75"/>
                  </a:cubicBezTo>
                  <a:cubicBezTo>
                    <a:pt x="0" y="75"/>
                    <a:pt x="1" y="75"/>
                    <a:pt x="1" y="74"/>
                  </a:cubicBezTo>
                  <a:cubicBezTo>
                    <a:pt x="103" y="19"/>
                    <a:pt x="205" y="0"/>
                    <a:pt x="343" y="14"/>
                  </a:cubicBezTo>
                  <a:cubicBezTo>
                    <a:pt x="343" y="14"/>
                    <a:pt x="344" y="14"/>
                    <a:pt x="343" y="15"/>
                  </a:cubicBezTo>
                  <a:cubicBezTo>
                    <a:pt x="343" y="15"/>
                    <a:pt x="343" y="15"/>
                    <a:pt x="343" y="15"/>
                  </a:cubicBezTo>
                  <a:cubicBezTo>
                    <a:pt x="205" y="2"/>
                    <a:pt x="103" y="20"/>
                    <a:pt x="2" y="76"/>
                  </a:cubicBezTo>
                  <a:cubicBezTo>
                    <a:pt x="1" y="76"/>
                    <a:pt x="1" y="76"/>
                    <a:pt x="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36"/>
            <p:cNvSpPr>
              <a:spLocks/>
            </p:cNvSpPr>
            <p:nvPr/>
          </p:nvSpPr>
          <p:spPr bwMode="auto">
            <a:xfrm>
              <a:off x="881" y="1110"/>
              <a:ext cx="765" cy="295"/>
            </a:xfrm>
            <a:custGeom>
              <a:avLst/>
              <a:gdLst>
                <a:gd name="T0" fmla="*/ 0 w 510"/>
                <a:gd name="T1" fmla="*/ 197 h 197"/>
                <a:gd name="T2" fmla="*/ 0 w 510"/>
                <a:gd name="T3" fmla="*/ 196 h 197"/>
                <a:gd name="T4" fmla="*/ 0 w 510"/>
                <a:gd name="T5" fmla="*/ 195 h 197"/>
                <a:gd name="T6" fmla="*/ 369 w 510"/>
                <a:gd name="T7" fmla="*/ 7 h 197"/>
                <a:gd name="T8" fmla="*/ 485 w 510"/>
                <a:gd name="T9" fmla="*/ 0 h 197"/>
                <a:gd name="T10" fmla="*/ 510 w 510"/>
                <a:gd name="T11" fmla="*/ 0 h 197"/>
                <a:gd name="T12" fmla="*/ 510 w 510"/>
                <a:gd name="T13" fmla="*/ 0 h 197"/>
                <a:gd name="T14" fmla="*/ 510 w 510"/>
                <a:gd name="T15" fmla="*/ 1 h 197"/>
                <a:gd name="T16" fmla="*/ 510 w 510"/>
                <a:gd name="T17" fmla="*/ 1 h 197"/>
                <a:gd name="T18" fmla="*/ 485 w 510"/>
                <a:gd name="T19" fmla="*/ 2 h 197"/>
                <a:gd name="T20" fmla="*/ 369 w 510"/>
                <a:gd name="T21" fmla="*/ 9 h 197"/>
                <a:gd name="T22" fmla="*/ 1 w 510"/>
                <a:gd name="T23" fmla="*/ 196 h 197"/>
                <a:gd name="T24" fmla="*/ 0 w 510"/>
                <a:gd name="T2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0" h="197">
                  <a:moveTo>
                    <a:pt x="0" y="197"/>
                  </a:moveTo>
                  <a:cubicBezTo>
                    <a:pt x="0" y="197"/>
                    <a:pt x="0" y="197"/>
                    <a:pt x="0" y="196"/>
                  </a:cubicBezTo>
                  <a:cubicBezTo>
                    <a:pt x="0" y="196"/>
                    <a:pt x="0" y="196"/>
                    <a:pt x="0" y="195"/>
                  </a:cubicBezTo>
                  <a:cubicBezTo>
                    <a:pt x="93" y="95"/>
                    <a:pt x="218" y="32"/>
                    <a:pt x="369" y="7"/>
                  </a:cubicBezTo>
                  <a:cubicBezTo>
                    <a:pt x="409" y="1"/>
                    <a:pt x="446" y="1"/>
                    <a:pt x="485" y="0"/>
                  </a:cubicBezTo>
                  <a:cubicBezTo>
                    <a:pt x="493" y="0"/>
                    <a:pt x="502" y="0"/>
                    <a:pt x="510" y="0"/>
                  </a:cubicBezTo>
                  <a:cubicBezTo>
                    <a:pt x="510" y="0"/>
                    <a:pt x="510" y="0"/>
                    <a:pt x="510" y="0"/>
                  </a:cubicBezTo>
                  <a:cubicBezTo>
                    <a:pt x="510" y="0"/>
                    <a:pt x="510" y="0"/>
                    <a:pt x="510" y="1"/>
                  </a:cubicBezTo>
                  <a:cubicBezTo>
                    <a:pt x="510" y="1"/>
                    <a:pt x="510" y="1"/>
                    <a:pt x="510" y="1"/>
                  </a:cubicBezTo>
                  <a:cubicBezTo>
                    <a:pt x="502" y="2"/>
                    <a:pt x="493" y="2"/>
                    <a:pt x="485" y="2"/>
                  </a:cubicBezTo>
                  <a:cubicBezTo>
                    <a:pt x="446" y="2"/>
                    <a:pt x="409" y="2"/>
                    <a:pt x="369" y="9"/>
                  </a:cubicBezTo>
                  <a:cubicBezTo>
                    <a:pt x="218" y="33"/>
                    <a:pt x="94" y="96"/>
                    <a:pt x="1" y="196"/>
                  </a:cubicBezTo>
                  <a:cubicBezTo>
                    <a:pt x="1" y="197"/>
                    <a:pt x="1" y="197"/>
                    <a:pt x="0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937"/>
            <p:cNvSpPr>
              <a:spLocks/>
            </p:cNvSpPr>
            <p:nvPr/>
          </p:nvSpPr>
          <p:spPr bwMode="auto">
            <a:xfrm>
              <a:off x="650" y="1110"/>
              <a:ext cx="996" cy="716"/>
            </a:xfrm>
            <a:custGeom>
              <a:avLst/>
              <a:gdLst>
                <a:gd name="T0" fmla="*/ 0 w 664"/>
                <a:gd name="T1" fmla="*/ 478 h 478"/>
                <a:gd name="T2" fmla="*/ 0 w 664"/>
                <a:gd name="T3" fmla="*/ 478 h 478"/>
                <a:gd name="T4" fmla="*/ 0 w 664"/>
                <a:gd name="T5" fmla="*/ 477 h 478"/>
                <a:gd name="T6" fmla="*/ 186 w 664"/>
                <a:gd name="T7" fmla="*/ 187 h 478"/>
                <a:gd name="T8" fmla="*/ 493 w 664"/>
                <a:gd name="T9" fmla="*/ 25 h 478"/>
                <a:gd name="T10" fmla="*/ 664 w 664"/>
                <a:gd name="T11" fmla="*/ 0 h 478"/>
                <a:gd name="T12" fmla="*/ 664 w 664"/>
                <a:gd name="T13" fmla="*/ 0 h 478"/>
                <a:gd name="T14" fmla="*/ 664 w 664"/>
                <a:gd name="T15" fmla="*/ 1 h 478"/>
                <a:gd name="T16" fmla="*/ 664 w 664"/>
                <a:gd name="T17" fmla="*/ 1 h 478"/>
                <a:gd name="T18" fmla="*/ 493 w 664"/>
                <a:gd name="T19" fmla="*/ 27 h 478"/>
                <a:gd name="T20" fmla="*/ 1 w 664"/>
                <a:gd name="T21" fmla="*/ 477 h 478"/>
                <a:gd name="T22" fmla="*/ 0 w 664"/>
                <a:gd name="T23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4" h="478">
                  <a:moveTo>
                    <a:pt x="0" y="478"/>
                  </a:moveTo>
                  <a:cubicBezTo>
                    <a:pt x="0" y="478"/>
                    <a:pt x="0" y="478"/>
                    <a:pt x="0" y="478"/>
                  </a:cubicBezTo>
                  <a:cubicBezTo>
                    <a:pt x="0" y="478"/>
                    <a:pt x="0" y="477"/>
                    <a:pt x="0" y="477"/>
                  </a:cubicBezTo>
                  <a:cubicBezTo>
                    <a:pt x="31" y="368"/>
                    <a:pt x="95" y="267"/>
                    <a:pt x="186" y="187"/>
                  </a:cubicBezTo>
                  <a:cubicBezTo>
                    <a:pt x="272" y="111"/>
                    <a:pt x="378" y="55"/>
                    <a:pt x="493" y="25"/>
                  </a:cubicBezTo>
                  <a:cubicBezTo>
                    <a:pt x="548" y="11"/>
                    <a:pt x="604" y="3"/>
                    <a:pt x="664" y="0"/>
                  </a:cubicBezTo>
                  <a:cubicBezTo>
                    <a:pt x="664" y="0"/>
                    <a:pt x="664" y="0"/>
                    <a:pt x="664" y="0"/>
                  </a:cubicBezTo>
                  <a:cubicBezTo>
                    <a:pt x="664" y="0"/>
                    <a:pt x="664" y="0"/>
                    <a:pt x="664" y="1"/>
                  </a:cubicBezTo>
                  <a:cubicBezTo>
                    <a:pt x="664" y="1"/>
                    <a:pt x="664" y="1"/>
                    <a:pt x="664" y="1"/>
                  </a:cubicBezTo>
                  <a:cubicBezTo>
                    <a:pt x="604" y="4"/>
                    <a:pt x="548" y="13"/>
                    <a:pt x="493" y="27"/>
                  </a:cubicBezTo>
                  <a:cubicBezTo>
                    <a:pt x="252" y="89"/>
                    <a:pt x="63" y="261"/>
                    <a:pt x="1" y="477"/>
                  </a:cubicBezTo>
                  <a:cubicBezTo>
                    <a:pt x="1" y="477"/>
                    <a:pt x="1" y="478"/>
                    <a:pt x="0" y="4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938"/>
            <p:cNvSpPr>
              <a:spLocks/>
            </p:cNvSpPr>
            <p:nvPr/>
          </p:nvSpPr>
          <p:spPr bwMode="auto">
            <a:xfrm>
              <a:off x="548" y="1110"/>
              <a:ext cx="1099" cy="1235"/>
            </a:xfrm>
            <a:custGeom>
              <a:avLst/>
              <a:gdLst>
                <a:gd name="T0" fmla="*/ 64 w 733"/>
                <a:gd name="T1" fmla="*/ 824 h 824"/>
                <a:gd name="T2" fmla="*/ 63 w 733"/>
                <a:gd name="T3" fmla="*/ 823 h 824"/>
                <a:gd name="T4" fmla="*/ 117 w 733"/>
                <a:gd name="T5" fmla="*/ 436 h 824"/>
                <a:gd name="T6" fmla="*/ 378 w 733"/>
                <a:gd name="T7" fmla="*/ 138 h 824"/>
                <a:gd name="T8" fmla="*/ 605 w 733"/>
                <a:gd name="T9" fmla="*/ 27 h 824"/>
                <a:gd name="T10" fmla="*/ 687 w 733"/>
                <a:gd name="T11" fmla="*/ 7 h 824"/>
                <a:gd name="T12" fmla="*/ 723 w 733"/>
                <a:gd name="T13" fmla="*/ 1 h 824"/>
                <a:gd name="T14" fmla="*/ 732 w 733"/>
                <a:gd name="T15" fmla="*/ 0 h 824"/>
                <a:gd name="T16" fmla="*/ 732 w 733"/>
                <a:gd name="T17" fmla="*/ 1 h 824"/>
                <a:gd name="T18" fmla="*/ 732 w 733"/>
                <a:gd name="T19" fmla="*/ 1 h 824"/>
                <a:gd name="T20" fmla="*/ 723 w 733"/>
                <a:gd name="T21" fmla="*/ 3 h 824"/>
                <a:gd name="T22" fmla="*/ 687 w 733"/>
                <a:gd name="T23" fmla="*/ 8 h 824"/>
                <a:gd name="T24" fmla="*/ 606 w 733"/>
                <a:gd name="T25" fmla="*/ 28 h 824"/>
                <a:gd name="T26" fmla="*/ 379 w 733"/>
                <a:gd name="T27" fmla="*/ 139 h 824"/>
                <a:gd name="T28" fmla="*/ 65 w 733"/>
                <a:gd name="T29" fmla="*/ 823 h 824"/>
                <a:gd name="T30" fmla="*/ 64 w 733"/>
                <a:gd name="T31" fmla="*/ 824 h 824"/>
                <a:gd name="T32" fmla="*/ 64 w 733"/>
                <a:gd name="T33" fmla="*/ 82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3" h="824">
                  <a:moveTo>
                    <a:pt x="64" y="824"/>
                  </a:moveTo>
                  <a:cubicBezTo>
                    <a:pt x="64" y="824"/>
                    <a:pt x="63" y="823"/>
                    <a:pt x="63" y="823"/>
                  </a:cubicBezTo>
                  <a:cubicBezTo>
                    <a:pt x="34" y="698"/>
                    <a:pt x="52" y="564"/>
                    <a:pt x="117" y="436"/>
                  </a:cubicBezTo>
                  <a:cubicBezTo>
                    <a:pt x="175" y="321"/>
                    <a:pt x="267" y="215"/>
                    <a:pt x="378" y="138"/>
                  </a:cubicBezTo>
                  <a:cubicBezTo>
                    <a:pt x="449" y="88"/>
                    <a:pt x="525" y="51"/>
                    <a:pt x="605" y="27"/>
                  </a:cubicBezTo>
                  <a:cubicBezTo>
                    <a:pt x="637" y="17"/>
                    <a:pt x="663" y="11"/>
                    <a:pt x="687" y="7"/>
                  </a:cubicBezTo>
                  <a:cubicBezTo>
                    <a:pt x="699" y="5"/>
                    <a:pt x="711" y="3"/>
                    <a:pt x="723" y="1"/>
                  </a:cubicBezTo>
                  <a:cubicBezTo>
                    <a:pt x="726" y="1"/>
                    <a:pt x="732" y="0"/>
                    <a:pt x="732" y="0"/>
                  </a:cubicBezTo>
                  <a:cubicBezTo>
                    <a:pt x="732" y="0"/>
                    <a:pt x="732" y="0"/>
                    <a:pt x="732" y="1"/>
                  </a:cubicBezTo>
                  <a:cubicBezTo>
                    <a:pt x="733" y="1"/>
                    <a:pt x="732" y="1"/>
                    <a:pt x="732" y="1"/>
                  </a:cubicBezTo>
                  <a:cubicBezTo>
                    <a:pt x="732" y="1"/>
                    <a:pt x="726" y="2"/>
                    <a:pt x="723" y="3"/>
                  </a:cubicBezTo>
                  <a:cubicBezTo>
                    <a:pt x="711" y="4"/>
                    <a:pt x="699" y="6"/>
                    <a:pt x="687" y="8"/>
                  </a:cubicBezTo>
                  <a:cubicBezTo>
                    <a:pt x="663" y="12"/>
                    <a:pt x="637" y="18"/>
                    <a:pt x="606" y="28"/>
                  </a:cubicBezTo>
                  <a:cubicBezTo>
                    <a:pt x="526" y="52"/>
                    <a:pt x="450" y="90"/>
                    <a:pt x="379" y="139"/>
                  </a:cubicBezTo>
                  <a:cubicBezTo>
                    <a:pt x="176" y="280"/>
                    <a:pt x="0" y="546"/>
                    <a:pt x="65" y="823"/>
                  </a:cubicBezTo>
                  <a:cubicBezTo>
                    <a:pt x="65" y="823"/>
                    <a:pt x="64" y="823"/>
                    <a:pt x="64" y="824"/>
                  </a:cubicBezTo>
                  <a:cubicBezTo>
                    <a:pt x="64" y="824"/>
                    <a:pt x="64" y="824"/>
                    <a:pt x="64" y="8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39"/>
            <p:cNvSpPr>
              <a:spLocks/>
            </p:cNvSpPr>
            <p:nvPr/>
          </p:nvSpPr>
          <p:spPr bwMode="auto">
            <a:xfrm>
              <a:off x="705" y="1110"/>
              <a:ext cx="941" cy="1619"/>
            </a:xfrm>
            <a:custGeom>
              <a:avLst/>
              <a:gdLst>
                <a:gd name="T0" fmla="*/ 83 w 627"/>
                <a:gd name="T1" fmla="*/ 1080 h 1080"/>
                <a:gd name="T2" fmla="*/ 83 w 627"/>
                <a:gd name="T3" fmla="*/ 1080 h 1080"/>
                <a:gd name="T4" fmla="*/ 14 w 627"/>
                <a:gd name="T5" fmla="*/ 933 h 1080"/>
                <a:gd name="T6" fmla="*/ 11 w 627"/>
                <a:gd name="T7" fmla="*/ 923 h 1080"/>
                <a:gd name="T8" fmla="*/ 2 w 627"/>
                <a:gd name="T9" fmla="*/ 866 h 1080"/>
                <a:gd name="T10" fmla="*/ 2 w 627"/>
                <a:gd name="T11" fmla="*/ 826 h 1080"/>
                <a:gd name="T12" fmla="*/ 4 w 627"/>
                <a:gd name="T13" fmla="*/ 733 h 1080"/>
                <a:gd name="T14" fmla="*/ 9 w 627"/>
                <a:gd name="T15" fmla="*/ 698 h 1080"/>
                <a:gd name="T16" fmla="*/ 10 w 627"/>
                <a:gd name="T17" fmla="*/ 688 h 1080"/>
                <a:gd name="T18" fmla="*/ 35 w 627"/>
                <a:gd name="T19" fmla="*/ 588 h 1080"/>
                <a:gd name="T20" fmla="*/ 261 w 627"/>
                <a:gd name="T21" fmla="*/ 217 h 1080"/>
                <a:gd name="T22" fmla="*/ 492 w 627"/>
                <a:gd name="T23" fmla="*/ 47 h 1080"/>
                <a:gd name="T24" fmla="*/ 580 w 627"/>
                <a:gd name="T25" fmla="*/ 13 h 1080"/>
                <a:gd name="T26" fmla="*/ 603 w 627"/>
                <a:gd name="T27" fmla="*/ 6 h 1080"/>
                <a:gd name="T28" fmla="*/ 619 w 627"/>
                <a:gd name="T29" fmla="*/ 2 h 1080"/>
                <a:gd name="T30" fmla="*/ 627 w 627"/>
                <a:gd name="T31" fmla="*/ 0 h 1080"/>
                <a:gd name="T32" fmla="*/ 627 w 627"/>
                <a:gd name="T33" fmla="*/ 1 h 1080"/>
                <a:gd name="T34" fmla="*/ 619 w 627"/>
                <a:gd name="T35" fmla="*/ 3 h 1080"/>
                <a:gd name="T36" fmla="*/ 604 w 627"/>
                <a:gd name="T37" fmla="*/ 7 h 1080"/>
                <a:gd name="T38" fmla="*/ 580 w 627"/>
                <a:gd name="T39" fmla="*/ 14 h 1080"/>
                <a:gd name="T40" fmla="*/ 493 w 627"/>
                <a:gd name="T41" fmla="*/ 49 h 1080"/>
                <a:gd name="T42" fmla="*/ 262 w 627"/>
                <a:gd name="T43" fmla="*/ 218 h 1080"/>
                <a:gd name="T44" fmla="*/ 37 w 627"/>
                <a:gd name="T45" fmla="*/ 589 h 1080"/>
                <a:gd name="T46" fmla="*/ 11 w 627"/>
                <a:gd name="T47" fmla="*/ 689 h 1080"/>
                <a:gd name="T48" fmla="*/ 10 w 627"/>
                <a:gd name="T49" fmla="*/ 698 h 1080"/>
                <a:gd name="T50" fmla="*/ 5 w 627"/>
                <a:gd name="T51" fmla="*/ 733 h 1080"/>
                <a:gd name="T52" fmla="*/ 3 w 627"/>
                <a:gd name="T53" fmla="*/ 825 h 1080"/>
                <a:gd name="T54" fmla="*/ 3 w 627"/>
                <a:gd name="T55" fmla="*/ 866 h 1080"/>
                <a:gd name="T56" fmla="*/ 13 w 627"/>
                <a:gd name="T57" fmla="*/ 922 h 1080"/>
                <a:gd name="T58" fmla="*/ 15 w 627"/>
                <a:gd name="T59" fmla="*/ 933 h 1080"/>
                <a:gd name="T60" fmla="*/ 84 w 627"/>
                <a:gd name="T61" fmla="*/ 1079 h 1080"/>
                <a:gd name="T62" fmla="*/ 84 w 627"/>
                <a:gd name="T63" fmla="*/ 1080 h 1080"/>
                <a:gd name="T64" fmla="*/ 83 w 627"/>
                <a:gd name="T65" fmla="*/ 108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1080">
                  <a:moveTo>
                    <a:pt x="83" y="1080"/>
                  </a:moveTo>
                  <a:cubicBezTo>
                    <a:pt x="83" y="1080"/>
                    <a:pt x="83" y="1080"/>
                    <a:pt x="83" y="1080"/>
                  </a:cubicBezTo>
                  <a:cubicBezTo>
                    <a:pt x="49" y="1036"/>
                    <a:pt x="26" y="986"/>
                    <a:pt x="14" y="933"/>
                  </a:cubicBezTo>
                  <a:cubicBezTo>
                    <a:pt x="13" y="930"/>
                    <a:pt x="12" y="926"/>
                    <a:pt x="11" y="923"/>
                  </a:cubicBezTo>
                  <a:cubicBezTo>
                    <a:pt x="7" y="904"/>
                    <a:pt x="2" y="884"/>
                    <a:pt x="2" y="866"/>
                  </a:cubicBezTo>
                  <a:cubicBezTo>
                    <a:pt x="2" y="852"/>
                    <a:pt x="2" y="839"/>
                    <a:pt x="2" y="826"/>
                  </a:cubicBezTo>
                  <a:cubicBezTo>
                    <a:pt x="1" y="796"/>
                    <a:pt x="0" y="766"/>
                    <a:pt x="4" y="733"/>
                  </a:cubicBezTo>
                  <a:cubicBezTo>
                    <a:pt x="5" y="721"/>
                    <a:pt x="7" y="709"/>
                    <a:pt x="9" y="698"/>
                  </a:cubicBezTo>
                  <a:cubicBezTo>
                    <a:pt x="9" y="695"/>
                    <a:pt x="10" y="691"/>
                    <a:pt x="10" y="688"/>
                  </a:cubicBezTo>
                  <a:cubicBezTo>
                    <a:pt x="15" y="658"/>
                    <a:pt x="23" y="626"/>
                    <a:pt x="35" y="588"/>
                  </a:cubicBezTo>
                  <a:cubicBezTo>
                    <a:pt x="79" y="452"/>
                    <a:pt x="157" y="324"/>
                    <a:pt x="261" y="217"/>
                  </a:cubicBezTo>
                  <a:cubicBezTo>
                    <a:pt x="332" y="145"/>
                    <a:pt x="410" y="87"/>
                    <a:pt x="492" y="47"/>
                  </a:cubicBezTo>
                  <a:cubicBezTo>
                    <a:pt x="523" y="33"/>
                    <a:pt x="552" y="21"/>
                    <a:pt x="580" y="13"/>
                  </a:cubicBezTo>
                  <a:cubicBezTo>
                    <a:pt x="586" y="11"/>
                    <a:pt x="596" y="8"/>
                    <a:pt x="603" y="6"/>
                  </a:cubicBezTo>
                  <a:cubicBezTo>
                    <a:pt x="609" y="4"/>
                    <a:pt x="614" y="3"/>
                    <a:pt x="619" y="2"/>
                  </a:cubicBezTo>
                  <a:cubicBezTo>
                    <a:pt x="621" y="1"/>
                    <a:pt x="627" y="0"/>
                    <a:pt x="627" y="0"/>
                  </a:cubicBezTo>
                  <a:cubicBezTo>
                    <a:pt x="627" y="1"/>
                    <a:pt x="627" y="1"/>
                    <a:pt x="627" y="1"/>
                  </a:cubicBezTo>
                  <a:cubicBezTo>
                    <a:pt x="627" y="1"/>
                    <a:pt x="622" y="3"/>
                    <a:pt x="619" y="3"/>
                  </a:cubicBezTo>
                  <a:cubicBezTo>
                    <a:pt x="614" y="4"/>
                    <a:pt x="609" y="6"/>
                    <a:pt x="604" y="7"/>
                  </a:cubicBezTo>
                  <a:cubicBezTo>
                    <a:pt x="596" y="9"/>
                    <a:pt x="586" y="12"/>
                    <a:pt x="580" y="14"/>
                  </a:cubicBezTo>
                  <a:cubicBezTo>
                    <a:pt x="552" y="23"/>
                    <a:pt x="524" y="34"/>
                    <a:pt x="493" y="49"/>
                  </a:cubicBezTo>
                  <a:cubicBezTo>
                    <a:pt x="410" y="89"/>
                    <a:pt x="332" y="146"/>
                    <a:pt x="262" y="218"/>
                  </a:cubicBezTo>
                  <a:cubicBezTo>
                    <a:pt x="158" y="325"/>
                    <a:pt x="80" y="453"/>
                    <a:pt x="37" y="589"/>
                  </a:cubicBezTo>
                  <a:cubicBezTo>
                    <a:pt x="24" y="627"/>
                    <a:pt x="16" y="659"/>
                    <a:pt x="11" y="689"/>
                  </a:cubicBezTo>
                  <a:cubicBezTo>
                    <a:pt x="11" y="692"/>
                    <a:pt x="10" y="695"/>
                    <a:pt x="10" y="698"/>
                  </a:cubicBezTo>
                  <a:cubicBezTo>
                    <a:pt x="8" y="709"/>
                    <a:pt x="6" y="721"/>
                    <a:pt x="5" y="733"/>
                  </a:cubicBezTo>
                  <a:cubicBezTo>
                    <a:pt x="1" y="766"/>
                    <a:pt x="2" y="796"/>
                    <a:pt x="3" y="825"/>
                  </a:cubicBezTo>
                  <a:cubicBezTo>
                    <a:pt x="3" y="839"/>
                    <a:pt x="4" y="852"/>
                    <a:pt x="3" y="866"/>
                  </a:cubicBezTo>
                  <a:cubicBezTo>
                    <a:pt x="3" y="884"/>
                    <a:pt x="8" y="904"/>
                    <a:pt x="13" y="922"/>
                  </a:cubicBezTo>
                  <a:cubicBezTo>
                    <a:pt x="13" y="926"/>
                    <a:pt x="14" y="930"/>
                    <a:pt x="15" y="933"/>
                  </a:cubicBezTo>
                  <a:cubicBezTo>
                    <a:pt x="27" y="985"/>
                    <a:pt x="51" y="1036"/>
                    <a:pt x="84" y="1079"/>
                  </a:cubicBezTo>
                  <a:cubicBezTo>
                    <a:pt x="84" y="1079"/>
                    <a:pt x="84" y="1080"/>
                    <a:pt x="84" y="1080"/>
                  </a:cubicBezTo>
                  <a:cubicBezTo>
                    <a:pt x="83" y="1080"/>
                    <a:pt x="83" y="1080"/>
                    <a:pt x="83" y="10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40"/>
            <p:cNvSpPr>
              <a:spLocks/>
            </p:cNvSpPr>
            <p:nvPr/>
          </p:nvSpPr>
          <p:spPr bwMode="auto">
            <a:xfrm>
              <a:off x="876" y="1110"/>
              <a:ext cx="770" cy="1844"/>
            </a:xfrm>
            <a:custGeom>
              <a:avLst/>
              <a:gdLst>
                <a:gd name="T0" fmla="*/ 129 w 513"/>
                <a:gd name="T1" fmla="*/ 1230 h 1230"/>
                <a:gd name="T2" fmla="*/ 129 w 513"/>
                <a:gd name="T3" fmla="*/ 1230 h 1230"/>
                <a:gd name="T4" fmla="*/ 18 w 513"/>
                <a:gd name="T5" fmla="*/ 1053 h 1230"/>
                <a:gd name="T6" fmla="*/ 17 w 513"/>
                <a:gd name="T7" fmla="*/ 1048 h 1230"/>
                <a:gd name="T8" fmla="*/ 5 w 513"/>
                <a:gd name="T9" fmla="*/ 986 h 1230"/>
                <a:gd name="T10" fmla="*/ 0 w 513"/>
                <a:gd name="T11" fmla="*/ 903 h 1230"/>
                <a:gd name="T12" fmla="*/ 0 w 513"/>
                <a:gd name="T13" fmla="*/ 897 h 1230"/>
                <a:gd name="T14" fmla="*/ 0 w 513"/>
                <a:gd name="T15" fmla="*/ 894 h 1230"/>
                <a:gd name="T16" fmla="*/ 1 w 513"/>
                <a:gd name="T17" fmla="*/ 876 h 1230"/>
                <a:gd name="T18" fmla="*/ 20 w 513"/>
                <a:gd name="T19" fmla="*/ 714 h 1230"/>
                <a:gd name="T20" fmla="*/ 209 w 513"/>
                <a:gd name="T21" fmla="*/ 267 h 1230"/>
                <a:gd name="T22" fmla="*/ 395 w 513"/>
                <a:gd name="T23" fmla="*/ 67 h 1230"/>
                <a:gd name="T24" fmla="*/ 470 w 513"/>
                <a:gd name="T25" fmla="*/ 19 h 1230"/>
                <a:gd name="T26" fmla="*/ 501 w 513"/>
                <a:gd name="T27" fmla="*/ 5 h 1230"/>
                <a:gd name="T28" fmla="*/ 513 w 513"/>
                <a:gd name="T29" fmla="*/ 0 h 1230"/>
                <a:gd name="T30" fmla="*/ 513 w 513"/>
                <a:gd name="T31" fmla="*/ 1 h 1230"/>
                <a:gd name="T32" fmla="*/ 501 w 513"/>
                <a:gd name="T33" fmla="*/ 6 h 1230"/>
                <a:gd name="T34" fmla="*/ 471 w 513"/>
                <a:gd name="T35" fmla="*/ 20 h 1230"/>
                <a:gd name="T36" fmla="*/ 396 w 513"/>
                <a:gd name="T37" fmla="*/ 68 h 1230"/>
                <a:gd name="T38" fmla="*/ 210 w 513"/>
                <a:gd name="T39" fmla="*/ 268 h 1230"/>
                <a:gd name="T40" fmla="*/ 21 w 513"/>
                <a:gd name="T41" fmla="*/ 714 h 1230"/>
                <a:gd name="T42" fmla="*/ 2 w 513"/>
                <a:gd name="T43" fmla="*/ 876 h 1230"/>
                <a:gd name="T44" fmla="*/ 2 w 513"/>
                <a:gd name="T45" fmla="*/ 894 h 1230"/>
                <a:gd name="T46" fmla="*/ 2 w 513"/>
                <a:gd name="T47" fmla="*/ 897 h 1230"/>
                <a:gd name="T48" fmla="*/ 2 w 513"/>
                <a:gd name="T49" fmla="*/ 903 h 1230"/>
                <a:gd name="T50" fmla="*/ 7 w 513"/>
                <a:gd name="T51" fmla="*/ 986 h 1230"/>
                <a:gd name="T52" fmla="*/ 18 w 513"/>
                <a:gd name="T53" fmla="*/ 1048 h 1230"/>
                <a:gd name="T54" fmla="*/ 19 w 513"/>
                <a:gd name="T55" fmla="*/ 1052 h 1230"/>
                <a:gd name="T56" fmla="*/ 130 w 513"/>
                <a:gd name="T57" fmla="*/ 1229 h 1230"/>
                <a:gd name="T58" fmla="*/ 130 w 513"/>
                <a:gd name="T59" fmla="*/ 1230 h 1230"/>
                <a:gd name="T60" fmla="*/ 129 w 513"/>
                <a:gd name="T61" fmla="*/ 1230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3" h="1230">
                  <a:moveTo>
                    <a:pt x="129" y="1230"/>
                  </a:moveTo>
                  <a:cubicBezTo>
                    <a:pt x="129" y="1230"/>
                    <a:pt x="129" y="1230"/>
                    <a:pt x="129" y="1230"/>
                  </a:cubicBezTo>
                  <a:cubicBezTo>
                    <a:pt x="60" y="1180"/>
                    <a:pt x="31" y="1106"/>
                    <a:pt x="18" y="1053"/>
                  </a:cubicBezTo>
                  <a:cubicBezTo>
                    <a:pt x="17" y="1048"/>
                    <a:pt x="17" y="1048"/>
                    <a:pt x="17" y="1048"/>
                  </a:cubicBezTo>
                  <a:cubicBezTo>
                    <a:pt x="12" y="1028"/>
                    <a:pt x="7" y="1007"/>
                    <a:pt x="5" y="986"/>
                  </a:cubicBezTo>
                  <a:cubicBezTo>
                    <a:pt x="4" y="961"/>
                    <a:pt x="2" y="934"/>
                    <a:pt x="0" y="903"/>
                  </a:cubicBezTo>
                  <a:cubicBezTo>
                    <a:pt x="0" y="901"/>
                    <a:pt x="0" y="899"/>
                    <a:pt x="0" y="897"/>
                  </a:cubicBezTo>
                  <a:cubicBezTo>
                    <a:pt x="0" y="896"/>
                    <a:pt x="0" y="895"/>
                    <a:pt x="0" y="894"/>
                  </a:cubicBezTo>
                  <a:cubicBezTo>
                    <a:pt x="0" y="892"/>
                    <a:pt x="0" y="878"/>
                    <a:pt x="1" y="876"/>
                  </a:cubicBezTo>
                  <a:cubicBezTo>
                    <a:pt x="5" y="816"/>
                    <a:pt x="9" y="770"/>
                    <a:pt x="20" y="714"/>
                  </a:cubicBezTo>
                  <a:cubicBezTo>
                    <a:pt x="51" y="557"/>
                    <a:pt x="116" y="402"/>
                    <a:pt x="209" y="267"/>
                  </a:cubicBezTo>
                  <a:cubicBezTo>
                    <a:pt x="266" y="184"/>
                    <a:pt x="329" y="117"/>
                    <a:pt x="395" y="67"/>
                  </a:cubicBezTo>
                  <a:cubicBezTo>
                    <a:pt x="420" y="48"/>
                    <a:pt x="445" y="32"/>
                    <a:pt x="470" y="19"/>
                  </a:cubicBezTo>
                  <a:cubicBezTo>
                    <a:pt x="481" y="13"/>
                    <a:pt x="491" y="9"/>
                    <a:pt x="501" y="5"/>
                  </a:cubicBezTo>
                  <a:cubicBezTo>
                    <a:pt x="505" y="3"/>
                    <a:pt x="513" y="0"/>
                    <a:pt x="513" y="0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1"/>
                    <a:pt x="505" y="4"/>
                    <a:pt x="501" y="6"/>
                  </a:cubicBezTo>
                  <a:cubicBezTo>
                    <a:pt x="492" y="10"/>
                    <a:pt x="482" y="14"/>
                    <a:pt x="471" y="20"/>
                  </a:cubicBezTo>
                  <a:cubicBezTo>
                    <a:pt x="446" y="33"/>
                    <a:pt x="421" y="49"/>
                    <a:pt x="396" y="68"/>
                  </a:cubicBezTo>
                  <a:cubicBezTo>
                    <a:pt x="330" y="118"/>
                    <a:pt x="267" y="185"/>
                    <a:pt x="210" y="268"/>
                  </a:cubicBezTo>
                  <a:cubicBezTo>
                    <a:pt x="118" y="403"/>
                    <a:pt x="52" y="557"/>
                    <a:pt x="21" y="714"/>
                  </a:cubicBezTo>
                  <a:cubicBezTo>
                    <a:pt x="10" y="770"/>
                    <a:pt x="6" y="816"/>
                    <a:pt x="2" y="876"/>
                  </a:cubicBezTo>
                  <a:cubicBezTo>
                    <a:pt x="2" y="878"/>
                    <a:pt x="2" y="892"/>
                    <a:pt x="2" y="894"/>
                  </a:cubicBezTo>
                  <a:cubicBezTo>
                    <a:pt x="2" y="895"/>
                    <a:pt x="2" y="896"/>
                    <a:pt x="2" y="897"/>
                  </a:cubicBezTo>
                  <a:cubicBezTo>
                    <a:pt x="2" y="899"/>
                    <a:pt x="2" y="901"/>
                    <a:pt x="2" y="903"/>
                  </a:cubicBezTo>
                  <a:cubicBezTo>
                    <a:pt x="3" y="934"/>
                    <a:pt x="5" y="961"/>
                    <a:pt x="7" y="986"/>
                  </a:cubicBezTo>
                  <a:cubicBezTo>
                    <a:pt x="8" y="1007"/>
                    <a:pt x="13" y="1028"/>
                    <a:pt x="18" y="1048"/>
                  </a:cubicBezTo>
                  <a:cubicBezTo>
                    <a:pt x="19" y="1052"/>
                    <a:pt x="19" y="1052"/>
                    <a:pt x="19" y="1052"/>
                  </a:cubicBezTo>
                  <a:cubicBezTo>
                    <a:pt x="32" y="1106"/>
                    <a:pt x="61" y="1179"/>
                    <a:pt x="130" y="1229"/>
                  </a:cubicBezTo>
                  <a:cubicBezTo>
                    <a:pt x="130" y="1229"/>
                    <a:pt x="130" y="1229"/>
                    <a:pt x="130" y="1230"/>
                  </a:cubicBezTo>
                  <a:cubicBezTo>
                    <a:pt x="130" y="1230"/>
                    <a:pt x="129" y="1230"/>
                    <a:pt x="129" y="12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941"/>
            <p:cNvSpPr>
              <a:spLocks/>
            </p:cNvSpPr>
            <p:nvPr/>
          </p:nvSpPr>
          <p:spPr bwMode="auto">
            <a:xfrm>
              <a:off x="1139" y="1110"/>
              <a:ext cx="508" cy="1960"/>
            </a:xfrm>
            <a:custGeom>
              <a:avLst/>
              <a:gdLst>
                <a:gd name="T0" fmla="*/ 111 w 339"/>
                <a:gd name="T1" fmla="*/ 1308 h 1308"/>
                <a:gd name="T2" fmla="*/ 111 w 339"/>
                <a:gd name="T3" fmla="*/ 1308 h 1308"/>
                <a:gd name="T4" fmla="*/ 15 w 339"/>
                <a:gd name="T5" fmla="*/ 1156 h 1308"/>
                <a:gd name="T6" fmla="*/ 7 w 339"/>
                <a:gd name="T7" fmla="*/ 1108 h 1308"/>
                <a:gd name="T8" fmla="*/ 4 w 339"/>
                <a:gd name="T9" fmla="*/ 1090 h 1308"/>
                <a:gd name="T10" fmla="*/ 0 w 339"/>
                <a:gd name="T11" fmla="*/ 1046 h 1308"/>
                <a:gd name="T12" fmla="*/ 2 w 339"/>
                <a:gd name="T13" fmla="*/ 870 h 1308"/>
                <a:gd name="T14" fmla="*/ 6 w 339"/>
                <a:gd name="T15" fmla="*/ 820 h 1308"/>
                <a:gd name="T16" fmla="*/ 9 w 339"/>
                <a:gd name="T17" fmla="*/ 797 h 1308"/>
                <a:gd name="T18" fmla="*/ 29 w 339"/>
                <a:gd name="T19" fmla="*/ 668 h 1308"/>
                <a:gd name="T20" fmla="*/ 148 w 339"/>
                <a:gd name="T21" fmla="*/ 276 h 1308"/>
                <a:gd name="T22" fmla="*/ 258 w 339"/>
                <a:gd name="T23" fmla="*/ 80 h 1308"/>
                <a:gd name="T24" fmla="*/ 307 w 339"/>
                <a:gd name="T25" fmla="*/ 25 h 1308"/>
                <a:gd name="T26" fmla="*/ 330 w 339"/>
                <a:gd name="T27" fmla="*/ 6 h 1308"/>
                <a:gd name="T28" fmla="*/ 337 w 339"/>
                <a:gd name="T29" fmla="*/ 0 h 1308"/>
                <a:gd name="T30" fmla="*/ 338 w 339"/>
                <a:gd name="T31" fmla="*/ 0 h 1308"/>
                <a:gd name="T32" fmla="*/ 338 w 339"/>
                <a:gd name="T33" fmla="*/ 1 h 1308"/>
                <a:gd name="T34" fmla="*/ 331 w 339"/>
                <a:gd name="T35" fmla="*/ 7 h 1308"/>
                <a:gd name="T36" fmla="*/ 307 w 339"/>
                <a:gd name="T37" fmla="*/ 26 h 1308"/>
                <a:gd name="T38" fmla="*/ 259 w 339"/>
                <a:gd name="T39" fmla="*/ 81 h 1308"/>
                <a:gd name="T40" fmla="*/ 149 w 339"/>
                <a:gd name="T41" fmla="*/ 276 h 1308"/>
                <a:gd name="T42" fmla="*/ 30 w 339"/>
                <a:gd name="T43" fmla="*/ 668 h 1308"/>
                <a:gd name="T44" fmla="*/ 10 w 339"/>
                <a:gd name="T45" fmla="*/ 798 h 1308"/>
                <a:gd name="T46" fmla="*/ 8 w 339"/>
                <a:gd name="T47" fmla="*/ 820 h 1308"/>
                <a:gd name="T48" fmla="*/ 3 w 339"/>
                <a:gd name="T49" fmla="*/ 870 h 1308"/>
                <a:gd name="T50" fmla="*/ 2 w 339"/>
                <a:gd name="T51" fmla="*/ 1046 h 1308"/>
                <a:gd name="T52" fmla="*/ 6 w 339"/>
                <a:gd name="T53" fmla="*/ 1089 h 1308"/>
                <a:gd name="T54" fmla="*/ 8 w 339"/>
                <a:gd name="T55" fmla="*/ 1108 h 1308"/>
                <a:gd name="T56" fmla="*/ 17 w 339"/>
                <a:gd name="T57" fmla="*/ 1156 h 1308"/>
                <a:gd name="T58" fmla="*/ 111 w 339"/>
                <a:gd name="T59" fmla="*/ 1307 h 1308"/>
                <a:gd name="T60" fmla="*/ 112 w 339"/>
                <a:gd name="T61" fmla="*/ 1308 h 1308"/>
                <a:gd name="T62" fmla="*/ 111 w 339"/>
                <a:gd name="T63" fmla="*/ 1308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9" h="1308">
                  <a:moveTo>
                    <a:pt x="111" y="1308"/>
                  </a:moveTo>
                  <a:cubicBezTo>
                    <a:pt x="111" y="1308"/>
                    <a:pt x="111" y="1308"/>
                    <a:pt x="111" y="1308"/>
                  </a:cubicBezTo>
                  <a:cubicBezTo>
                    <a:pt x="51" y="1285"/>
                    <a:pt x="28" y="1211"/>
                    <a:pt x="15" y="1156"/>
                  </a:cubicBezTo>
                  <a:cubicBezTo>
                    <a:pt x="11" y="1137"/>
                    <a:pt x="8" y="1122"/>
                    <a:pt x="7" y="1108"/>
                  </a:cubicBezTo>
                  <a:cubicBezTo>
                    <a:pt x="6" y="1102"/>
                    <a:pt x="5" y="1096"/>
                    <a:pt x="4" y="1090"/>
                  </a:cubicBezTo>
                  <a:cubicBezTo>
                    <a:pt x="2" y="1075"/>
                    <a:pt x="0" y="1061"/>
                    <a:pt x="0" y="1046"/>
                  </a:cubicBezTo>
                  <a:cubicBezTo>
                    <a:pt x="1" y="989"/>
                    <a:pt x="1" y="929"/>
                    <a:pt x="2" y="870"/>
                  </a:cubicBezTo>
                  <a:cubicBezTo>
                    <a:pt x="2" y="853"/>
                    <a:pt x="4" y="836"/>
                    <a:pt x="6" y="820"/>
                  </a:cubicBezTo>
                  <a:cubicBezTo>
                    <a:pt x="7" y="812"/>
                    <a:pt x="8" y="805"/>
                    <a:pt x="9" y="797"/>
                  </a:cubicBezTo>
                  <a:cubicBezTo>
                    <a:pt x="13" y="754"/>
                    <a:pt x="21" y="712"/>
                    <a:pt x="29" y="668"/>
                  </a:cubicBezTo>
                  <a:cubicBezTo>
                    <a:pt x="54" y="530"/>
                    <a:pt x="94" y="398"/>
                    <a:pt x="148" y="276"/>
                  </a:cubicBezTo>
                  <a:cubicBezTo>
                    <a:pt x="183" y="195"/>
                    <a:pt x="218" y="133"/>
                    <a:pt x="258" y="80"/>
                  </a:cubicBezTo>
                  <a:cubicBezTo>
                    <a:pt x="274" y="59"/>
                    <a:pt x="290" y="41"/>
                    <a:pt x="307" y="25"/>
                  </a:cubicBezTo>
                  <a:cubicBezTo>
                    <a:pt x="314" y="18"/>
                    <a:pt x="322" y="11"/>
                    <a:pt x="330" y="6"/>
                  </a:cubicBezTo>
                  <a:cubicBezTo>
                    <a:pt x="332" y="4"/>
                    <a:pt x="337" y="0"/>
                    <a:pt x="337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39" y="1"/>
                    <a:pt x="338" y="1"/>
                    <a:pt x="338" y="1"/>
                  </a:cubicBezTo>
                  <a:cubicBezTo>
                    <a:pt x="338" y="1"/>
                    <a:pt x="333" y="5"/>
                    <a:pt x="331" y="7"/>
                  </a:cubicBezTo>
                  <a:cubicBezTo>
                    <a:pt x="323" y="13"/>
                    <a:pt x="315" y="19"/>
                    <a:pt x="307" y="26"/>
                  </a:cubicBezTo>
                  <a:cubicBezTo>
                    <a:pt x="291" y="42"/>
                    <a:pt x="275" y="60"/>
                    <a:pt x="259" y="81"/>
                  </a:cubicBezTo>
                  <a:cubicBezTo>
                    <a:pt x="219" y="134"/>
                    <a:pt x="184" y="196"/>
                    <a:pt x="149" y="276"/>
                  </a:cubicBezTo>
                  <a:cubicBezTo>
                    <a:pt x="96" y="398"/>
                    <a:pt x="56" y="530"/>
                    <a:pt x="30" y="668"/>
                  </a:cubicBezTo>
                  <a:cubicBezTo>
                    <a:pt x="22" y="712"/>
                    <a:pt x="15" y="754"/>
                    <a:pt x="10" y="798"/>
                  </a:cubicBezTo>
                  <a:cubicBezTo>
                    <a:pt x="10" y="805"/>
                    <a:pt x="9" y="812"/>
                    <a:pt x="8" y="820"/>
                  </a:cubicBezTo>
                  <a:cubicBezTo>
                    <a:pt x="6" y="836"/>
                    <a:pt x="4" y="853"/>
                    <a:pt x="3" y="870"/>
                  </a:cubicBezTo>
                  <a:cubicBezTo>
                    <a:pt x="3" y="929"/>
                    <a:pt x="2" y="989"/>
                    <a:pt x="2" y="1046"/>
                  </a:cubicBezTo>
                  <a:cubicBezTo>
                    <a:pt x="2" y="1060"/>
                    <a:pt x="4" y="1075"/>
                    <a:pt x="6" y="1089"/>
                  </a:cubicBezTo>
                  <a:cubicBezTo>
                    <a:pt x="7" y="1096"/>
                    <a:pt x="7" y="1102"/>
                    <a:pt x="8" y="1108"/>
                  </a:cubicBezTo>
                  <a:cubicBezTo>
                    <a:pt x="10" y="1122"/>
                    <a:pt x="12" y="1137"/>
                    <a:pt x="17" y="1156"/>
                  </a:cubicBezTo>
                  <a:cubicBezTo>
                    <a:pt x="29" y="1210"/>
                    <a:pt x="53" y="1284"/>
                    <a:pt x="111" y="1307"/>
                  </a:cubicBezTo>
                  <a:cubicBezTo>
                    <a:pt x="112" y="1307"/>
                    <a:pt x="112" y="1308"/>
                    <a:pt x="112" y="1308"/>
                  </a:cubicBezTo>
                  <a:cubicBezTo>
                    <a:pt x="112" y="1308"/>
                    <a:pt x="111" y="1308"/>
                    <a:pt x="111" y="13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42"/>
            <p:cNvSpPr>
              <a:spLocks/>
            </p:cNvSpPr>
            <p:nvPr/>
          </p:nvSpPr>
          <p:spPr bwMode="auto">
            <a:xfrm>
              <a:off x="1463" y="1110"/>
              <a:ext cx="184" cy="2011"/>
            </a:xfrm>
            <a:custGeom>
              <a:avLst/>
              <a:gdLst>
                <a:gd name="T0" fmla="*/ 44 w 123"/>
                <a:gd name="T1" fmla="*/ 1342 h 1342"/>
                <a:gd name="T2" fmla="*/ 44 w 123"/>
                <a:gd name="T3" fmla="*/ 1342 h 1342"/>
                <a:gd name="T4" fmla="*/ 41 w 123"/>
                <a:gd name="T5" fmla="*/ 1341 h 1342"/>
                <a:gd name="T6" fmla="*/ 35 w 123"/>
                <a:gd name="T7" fmla="*/ 1338 h 1342"/>
                <a:gd name="T8" fmla="*/ 21 w 123"/>
                <a:gd name="T9" fmla="*/ 1308 h 1342"/>
                <a:gd name="T10" fmla="*/ 20 w 123"/>
                <a:gd name="T11" fmla="*/ 1304 h 1342"/>
                <a:gd name="T12" fmla="*/ 5 w 123"/>
                <a:gd name="T13" fmla="*/ 1212 h 1342"/>
                <a:gd name="T14" fmla="*/ 3 w 123"/>
                <a:gd name="T15" fmla="*/ 1189 h 1342"/>
                <a:gd name="T16" fmla="*/ 0 w 123"/>
                <a:gd name="T17" fmla="*/ 1137 h 1342"/>
                <a:gd name="T18" fmla="*/ 1 w 123"/>
                <a:gd name="T19" fmla="*/ 855 h 1342"/>
                <a:gd name="T20" fmla="*/ 7 w 123"/>
                <a:gd name="T21" fmla="*/ 726 h 1342"/>
                <a:gd name="T22" fmla="*/ 8 w 123"/>
                <a:gd name="T23" fmla="*/ 710 h 1342"/>
                <a:gd name="T24" fmla="*/ 47 w 123"/>
                <a:gd name="T25" fmla="*/ 328 h 1342"/>
                <a:gd name="T26" fmla="*/ 87 w 123"/>
                <a:gd name="T27" fmla="*/ 109 h 1342"/>
                <a:gd name="T28" fmla="*/ 107 w 123"/>
                <a:gd name="T29" fmla="*/ 36 h 1342"/>
                <a:gd name="T30" fmla="*/ 116 w 123"/>
                <a:gd name="T31" fmla="*/ 13 h 1342"/>
                <a:gd name="T32" fmla="*/ 121 w 123"/>
                <a:gd name="T33" fmla="*/ 0 h 1342"/>
                <a:gd name="T34" fmla="*/ 122 w 123"/>
                <a:gd name="T35" fmla="*/ 0 h 1342"/>
                <a:gd name="T36" fmla="*/ 122 w 123"/>
                <a:gd name="T37" fmla="*/ 1 h 1342"/>
                <a:gd name="T38" fmla="*/ 117 w 123"/>
                <a:gd name="T39" fmla="*/ 13 h 1342"/>
                <a:gd name="T40" fmla="*/ 109 w 123"/>
                <a:gd name="T41" fmla="*/ 36 h 1342"/>
                <a:gd name="T42" fmla="*/ 88 w 123"/>
                <a:gd name="T43" fmla="*/ 109 h 1342"/>
                <a:gd name="T44" fmla="*/ 48 w 123"/>
                <a:gd name="T45" fmla="*/ 328 h 1342"/>
                <a:gd name="T46" fmla="*/ 10 w 123"/>
                <a:gd name="T47" fmla="*/ 710 h 1342"/>
                <a:gd name="T48" fmla="*/ 8 w 123"/>
                <a:gd name="T49" fmla="*/ 726 h 1342"/>
                <a:gd name="T50" fmla="*/ 2 w 123"/>
                <a:gd name="T51" fmla="*/ 855 h 1342"/>
                <a:gd name="T52" fmla="*/ 1 w 123"/>
                <a:gd name="T53" fmla="*/ 1137 h 1342"/>
                <a:gd name="T54" fmla="*/ 5 w 123"/>
                <a:gd name="T55" fmla="*/ 1189 h 1342"/>
                <a:gd name="T56" fmla="*/ 6 w 123"/>
                <a:gd name="T57" fmla="*/ 1212 h 1342"/>
                <a:gd name="T58" fmla="*/ 21 w 123"/>
                <a:gd name="T59" fmla="*/ 1303 h 1342"/>
                <a:gd name="T60" fmla="*/ 22 w 123"/>
                <a:gd name="T61" fmla="*/ 1308 h 1342"/>
                <a:gd name="T62" fmla="*/ 36 w 123"/>
                <a:gd name="T63" fmla="*/ 1337 h 1342"/>
                <a:gd name="T64" fmla="*/ 42 w 123"/>
                <a:gd name="T65" fmla="*/ 1340 h 1342"/>
                <a:gd name="T66" fmla="*/ 44 w 123"/>
                <a:gd name="T67" fmla="*/ 1341 h 1342"/>
                <a:gd name="T68" fmla="*/ 45 w 123"/>
                <a:gd name="T69" fmla="*/ 1342 h 1342"/>
                <a:gd name="T70" fmla="*/ 44 w 123"/>
                <a:gd name="T71" fmla="*/ 1342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" h="1342">
                  <a:moveTo>
                    <a:pt x="44" y="1342"/>
                  </a:moveTo>
                  <a:cubicBezTo>
                    <a:pt x="44" y="1342"/>
                    <a:pt x="44" y="1342"/>
                    <a:pt x="44" y="1342"/>
                  </a:cubicBezTo>
                  <a:cubicBezTo>
                    <a:pt x="43" y="1342"/>
                    <a:pt x="42" y="1341"/>
                    <a:pt x="41" y="1341"/>
                  </a:cubicBezTo>
                  <a:cubicBezTo>
                    <a:pt x="39" y="1340"/>
                    <a:pt x="37" y="1339"/>
                    <a:pt x="35" y="1338"/>
                  </a:cubicBezTo>
                  <a:cubicBezTo>
                    <a:pt x="28" y="1331"/>
                    <a:pt x="24" y="1318"/>
                    <a:pt x="21" y="1308"/>
                  </a:cubicBezTo>
                  <a:cubicBezTo>
                    <a:pt x="21" y="1307"/>
                    <a:pt x="20" y="1305"/>
                    <a:pt x="20" y="1304"/>
                  </a:cubicBezTo>
                  <a:cubicBezTo>
                    <a:pt x="10" y="1271"/>
                    <a:pt x="7" y="1236"/>
                    <a:pt x="5" y="1212"/>
                  </a:cubicBezTo>
                  <a:cubicBezTo>
                    <a:pt x="5" y="1204"/>
                    <a:pt x="4" y="1197"/>
                    <a:pt x="3" y="1189"/>
                  </a:cubicBezTo>
                  <a:cubicBezTo>
                    <a:pt x="2" y="1172"/>
                    <a:pt x="0" y="1154"/>
                    <a:pt x="0" y="1137"/>
                  </a:cubicBezTo>
                  <a:cubicBezTo>
                    <a:pt x="0" y="1039"/>
                    <a:pt x="0" y="944"/>
                    <a:pt x="1" y="855"/>
                  </a:cubicBezTo>
                  <a:cubicBezTo>
                    <a:pt x="1" y="812"/>
                    <a:pt x="4" y="768"/>
                    <a:pt x="7" y="726"/>
                  </a:cubicBezTo>
                  <a:cubicBezTo>
                    <a:pt x="8" y="710"/>
                    <a:pt x="8" y="710"/>
                    <a:pt x="8" y="710"/>
                  </a:cubicBezTo>
                  <a:cubicBezTo>
                    <a:pt x="19" y="568"/>
                    <a:pt x="31" y="442"/>
                    <a:pt x="47" y="328"/>
                  </a:cubicBezTo>
                  <a:cubicBezTo>
                    <a:pt x="56" y="263"/>
                    <a:pt x="68" y="186"/>
                    <a:pt x="87" y="109"/>
                  </a:cubicBezTo>
                  <a:cubicBezTo>
                    <a:pt x="92" y="89"/>
                    <a:pt x="99" y="62"/>
                    <a:pt x="107" y="36"/>
                  </a:cubicBezTo>
                  <a:cubicBezTo>
                    <a:pt x="110" y="28"/>
                    <a:pt x="112" y="21"/>
                    <a:pt x="116" y="13"/>
                  </a:cubicBezTo>
                  <a:cubicBezTo>
                    <a:pt x="117" y="9"/>
                    <a:pt x="121" y="1"/>
                    <a:pt x="121" y="0"/>
                  </a:cubicBezTo>
                  <a:cubicBezTo>
                    <a:pt x="121" y="0"/>
                    <a:pt x="122" y="0"/>
                    <a:pt x="122" y="0"/>
                  </a:cubicBezTo>
                  <a:cubicBezTo>
                    <a:pt x="122" y="0"/>
                    <a:pt x="123" y="1"/>
                    <a:pt x="122" y="1"/>
                  </a:cubicBezTo>
                  <a:cubicBezTo>
                    <a:pt x="122" y="1"/>
                    <a:pt x="119" y="9"/>
                    <a:pt x="117" y="13"/>
                  </a:cubicBezTo>
                  <a:cubicBezTo>
                    <a:pt x="114" y="21"/>
                    <a:pt x="111" y="29"/>
                    <a:pt x="109" y="36"/>
                  </a:cubicBezTo>
                  <a:cubicBezTo>
                    <a:pt x="100" y="62"/>
                    <a:pt x="93" y="89"/>
                    <a:pt x="88" y="109"/>
                  </a:cubicBezTo>
                  <a:cubicBezTo>
                    <a:pt x="69" y="186"/>
                    <a:pt x="58" y="263"/>
                    <a:pt x="48" y="328"/>
                  </a:cubicBezTo>
                  <a:cubicBezTo>
                    <a:pt x="33" y="443"/>
                    <a:pt x="20" y="568"/>
                    <a:pt x="10" y="710"/>
                  </a:cubicBezTo>
                  <a:cubicBezTo>
                    <a:pt x="8" y="726"/>
                    <a:pt x="8" y="726"/>
                    <a:pt x="8" y="726"/>
                  </a:cubicBezTo>
                  <a:cubicBezTo>
                    <a:pt x="5" y="768"/>
                    <a:pt x="2" y="812"/>
                    <a:pt x="2" y="855"/>
                  </a:cubicBezTo>
                  <a:cubicBezTo>
                    <a:pt x="2" y="944"/>
                    <a:pt x="2" y="1039"/>
                    <a:pt x="1" y="1137"/>
                  </a:cubicBezTo>
                  <a:cubicBezTo>
                    <a:pt x="1" y="1154"/>
                    <a:pt x="3" y="1172"/>
                    <a:pt x="5" y="1189"/>
                  </a:cubicBezTo>
                  <a:cubicBezTo>
                    <a:pt x="5" y="1196"/>
                    <a:pt x="6" y="1204"/>
                    <a:pt x="6" y="1212"/>
                  </a:cubicBezTo>
                  <a:cubicBezTo>
                    <a:pt x="8" y="1236"/>
                    <a:pt x="12" y="1271"/>
                    <a:pt x="21" y="1303"/>
                  </a:cubicBezTo>
                  <a:cubicBezTo>
                    <a:pt x="22" y="1305"/>
                    <a:pt x="22" y="1306"/>
                    <a:pt x="22" y="1308"/>
                  </a:cubicBezTo>
                  <a:cubicBezTo>
                    <a:pt x="25" y="1317"/>
                    <a:pt x="29" y="1331"/>
                    <a:pt x="36" y="1337"/>
                  </a:cubicBezTo>
                  <a:cubicBezTo>
                    <a:pt x="38" y="1338"/>
                    <a:pt x="40" y="1339"/>
                    <a:pt x="42" y="1340"/>
                  </a:cubicBezTo>
                  <a:cubicBezTo>
                    <a:pt x="43" y="1340"/>
                    <a:pt x="44" y="1341"/>
                    <a:pt x="44" y="1341"/>
                  </a:cubicBezTo>
                  <a:cubicBezTo>
                    <a:pt x="45" y="1341"/>
                    <a:pt x="45" y="1342"/>
                    <a:pt x="45" y="1342"/>
                  </a:cubicBezTo>
                  <a:cubicBezTo>
                    <a:pt x="45" y="1342"/>
                    <a:pt x="44" y="1342"/>
                    <a:pt x="44" y="13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43"/>
            <p:cNvSpPr>
              <a:spLocks/>
            </p:cNvSpPr>
            <p:nvPr/>
          </p:nvSpPr>
          <p:spPr bwMode="auto">
            <a:xfrm>
              <a:off x="1644" y="1110"/>
              <a:ext cx="164" cy="2013"/>
            </a:xfrm>
            <a:custGeom>
              <a:avLst/>
              <a:gdLst>
                <a:gd name="T0" fmla="*/ 69 w 109"/>
                <a:gd name="T1" fmla="*/ 1343 h 1343"/>
                <a:gd name="T2" fmla="*/ 68 w 109"/>
                <a:gd name="T3" fmla="*/ 1343 h 1343"/>
                <a:gd name="T4" fmla="*/ 68 w 109"/>
                <a:gd name="T5" fmla="*/ 1342 h 1343"/>
                <a:gd name="T6" fmla="*/ 71 w 109"/>
                <a:gd name="T7" fmla="*/ 1341 h 1343"/>
                <a:gd name="T8" fmla="*/ 76 w 109"/>
                <a:gd name="T9" fmla="*/ 1338 h 1343"/>
                <a:gd name="T10" fmla="*/ 94 w 109"/>
                <a:gd name="T11" fmla="*/ 1279 h 1343"/>
                <a:gd name="T12" fmla="*/ 95 w 109"/>
                <a:gd name="T13" fmla="*/ 1275 h 1343"/>
                <a:gd name="T14" fmla="*/ 108 w 109"/>
                <a:gd name="T15" fmla="*/ 1081 h 1343"/>
                <a:gd name="T16" fmla="*/ 108 w 109"/>
                <a:gd name="T17" fmla="*/ 930 h 1343"/>
                <a:gd name="T18" fmla="*/ 107 w 109"/>
                <a:gd name="T19" fmla="*/ 920 h 1343"/>
                <a:gd name="T20" fmla="*/ 101 w 109"/>
                <a:gd name="T21" fmla="*/ 745 h 1343"/>
                <a:gd name="T22" fmla="*/ 69 w 109"/>
                <a:gd name="T23" fmla="*/ 358 h 1343"/>
                <a:gd name="T24" fmla="*/ 34 w 109"/>
                <a:gd name="T25" fmla="*/ 129 h 1343"/>
                <a:gd name="T26" fmla="*/ 15 w 109"/>
                <a:gd name="T27" fmla="*/ 45 h 1343"/>
                <a:gd name="T28" fmla="*/ 7 w 109"/>
                <a:gd name="T29" fmla="*/ 20 h 1343"/>
                <a:gd name="T30" fmla="*/ 3 w 109"/>
                <a:gd name="T31" fmla="*/ 7 h 1343"/>
                <a:gd name="T32" fmla="*/ 0 w 109"/>
                <a:gd name="T33" fmla="*/ 1 h 1343"/>
                <a:gd name="T34" fmla="*/ 1 w 109"/>
                <a:gd name="T35" fmla="*/ 0 h 1343"/>
                <a:gd name="T36" fmla="*/ 4 w 109"/>
                <a:gd name="T37" fmla="*/ 6 h 1343"/>
                <a:gd name="T38" fmla="*/ 9 w 109"/>
                <a:gd name="T39" fmla="*/ 20 h 1343"/>
                <a:gd name="T40" fmla="*/ 16 w 109"/>
                <a:gd name="T41" fmla="*/ 44 h 1343"/>
                <a:gd name="T42" fmla="*/ 35 w 109"/>
                <a:gd name="T43" fmla="*/ 129 h 1343"/>
                <a:gd name="T44" fmla="*/ 70 w 109"/>
                <a:gd name="T45" fmla="*/ 358 h 1343"/>
                <a:gd name="T46" fmla="*/ 102 w 109"/>
                <a:gd name="T47" fmla="*/ 745 h 1343"/>
                <a:gd name="T48" fmla="*/ 109 w 109"/>
                <a:gd name="T49" fmla="*/ 920 h 1343"/>
                <a:gd name="T50" fmla="*/ 109 w 109"/>
                <a:gd name="T51" fmla="*/ 930 h 1343"/>
                <a:gd name="T52" fmla="*/ 109 w 109"/>
                <a:gd name="T53" fmla="*/ 1081 h 1343"/>
                <a:gd name="T54" fmla="*/ 96 w 109"/>
                <a:gd name="T55" fmla="*/ 1275 h 1343"/>
                <a:gd name="T56" fmla="*/ 95 w 109"/>
                <a:gd name="T57" fmla="*/ 1279 h 1343"/>
                <a:gd name="T58" fmla="*/ 77 w 109"/>
                <a:gd name="T59" fmla="*/ 1339 h 1343"/>
                <a:gd name="T60" fmla="*/ 72 w 109"/>
                <a:gd name="T61" fmla="*/ 1342 h 1343"/>
                <a:gd name="T62" fmla="*/ 69 w 109"/>
                <a:gd name="T63" fmla="*/ 1343 h 1343"/>
                <a:gd name="T64" fmla="*/ 69 w 109"/>
                <a:gd name="T65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" h="1343">
                  <a:moveTo>
                    <a:pt x="69" y="1343"/>
                  </a:moveTo>
                  <a:cubicBezTo>
                    <a:pt x="68" y="1343"/>
                    <a:pt x="68" y="1343"/>
                    <a:pt x="68" y="1343"/>
                  </a:cubicBezTo>
                  <a:cubicBezTo>
                    <a:pt x="68" y="1343"/>
                    <a:pt x="68" y="1342"/>
                    <a:pt x="68" y="1342"/>
                  </a:cubicBezTo>
                  <a:cubicBezTo>
                    <a:pt x="69" y="1342"/>
                    <a:pt x="70" y="1341"/>
                    <a:pt x="71" y="1341"/>
                  </a:cubicBezTo>
                  <a:cubicBezTo>
                    <a:pt x="73" y="1340"/>
                    <a:pt x="74" y="1339"/>
                    <a:pt x="76" y="1338"/>
                  </a:cubicBezTo>
                  <a:cubicBezTo>
                    <a:pt x="86" y="1329"/>
                    <a:pt x="92" y="1294"/>
                    <a:pt x="94" y="1279"/>
                  </a:cubicBezTo>
                  <a:cubicBezTo>
                    <a:pt x="94" y="1277"/>
                    <a:pt x="95" y="1276"/>
                    <a:pt x="95" y="1275"/>
                  </a:cubicBezTo>
                  <a:cubicBezTo>
                    <a:pt x="107" y="1205"/>
                    <a:pt x="108" y="1109"/>
                    <a:pt x="108" y="1081"/>
                  </a:cubicBezTo>
                  <a:cubicBezTo>
                    <a:pt x="108" y="1031"/>
                    <a:pt x="108" y="980"/>
                    <a:pt x="108" y="930"/>
                  </a:cubicBezTo>
                  <a:cubicBezTo>
                    <a:pt x="108" y="927"/>
                    <a:pt x="108" y="924"/>
                    <a:pt x="107" y="920"/>
                  </a:cubicBezTo>
                  <a:cubicBezTo>
                    <a:pt x="105" y="855"/>
                    <a:pt x="103" y="798"/>
                    <a:pt x="101" y="745"/>
                  </a:cubicBezTo>
                  <a:cubicBezTo>
                    <a:pt x="95" y="605"/>
                    <a:pt x="81" y="465"/>
                    <a:pt x="69" y="358"/>
                  </a:cubicBezTo>
                  <a:cubicBezTo>
                    <a:pt x="61" y="290"/>
                    <a:pt x="50" y="209"/>
                    <a:pt x="34" y="129"/>
                  </a:cubicBezTo>
                  <a:cubicBezTo>
                    <a:pt x="29" y="102"/>
                    <a:pt x="22" y="73"/>
                    <a:pt x="15" y="45"/>
                  </a:cubicBezTo>
                  <a:cubicBezTo>
                    <a:pt x="12" y="36"/>
                    <a:pt x="10" y="28"/>
                    <a:pt x="7" y="20"/>
                  </a:cubicBezTo>
                  <a:cubicBezTo>
                    <a:pt x="6" y="16"/>
                    <a:pt x="4" y="12"/>
                    <a:pt x="3" y="7"/>
                  </a:cubicBezTo>
                  <a:cubicBezTo>
                    <a:pt x="2" y="5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3" y="4"/>
                    <a:pt x="4" y="6"/>
                  </a:cubicBezTo>
                  <a:cubicBezTo>
                    <a:pt x="6" y="11"/>
                    <a:pt x="7" y="16"/>
                    <a:pt x="9" y="20"/>
                  </a:cubicBezTo>
                  <a:cubicBezTo>
                    <a:pt x="11" y="27"/>
                    <a:pt x="14" y="35"/>
                    <a:pt x="16" y="44"/>
                  </a:cubicBezTo>
                  <a:cubicBezTo>
                    <a:pt x="24" y="73"/>
                    <a:pt x="30" y="102"/>
                    <a:pt x="35" y="129"/>
                  </a:cubicBezTo>
                  <a:cubicBezTo>
                    <a:pt x="52" y="209"/>
                    <a:pt x="62" y="290"/>
                    <a:pt x="70" y="358"/>
                  </a:cubicBezTo>
                  <a:cubicBezTo>
                    <a:pt x="82" y="464"/>
                    <a:pt x="97" y="604"/>
                    <a:pt x="102" y="745"/>
                  </a:cubicBezTo>
                  <a:cubicBezTo>
                    <a:pt x="104" y="798"/>
                    <a:pt x="106" y="855"/>
                    <a:pt x="109" y="920"/>
                  </a:cubicBezTo>
                  <a:cubicBezTo>
                    <a:pt x="109" y="924"/>
                    <a:pt x="109" y="927"/>
                    <a:pt x="109" y="930"/>
                  </a:cubicBezTo>
                  <a:cubicBezTo>
                    <a:pt x="109" y="980"/>
                    <a:pt x="109" y="1031"/>
                    <a:pt x="109" y="1081"/>
                  </a:cubicBezTo>
                  <a:cubicBezTo>
                    <a:pt x="109" y="1109"/>
                    <a:pt x="108" y="1205"/>
                    <a:pt x="96" y="1275"/>
                  </a:cubicBezTo>
                  <a:cubicBezTo>
                    <a:pt x="96" y="1276"/>
                    <a:pt x="96" y="1278"/>
                    <a:pt x="95" y="1279"/>
                  </a:cubicBezTo>
                  <a:cubicBezTo>
                    <a:pt x="93" y="1295"/>
                    <a:pt x="87" y="1330"/>
                    <a:pt x="77" y="1339"/>
                  </a:cubicBezTo>
                  <a:cubicBezTo>
                    <a:pt x="75" y="1340"/>
                    <a:pt x="73" y="1341"/>
                    <a:pt x="72" y="1342"/>
                  </a:cubicBezTo>
                  <a:cubicBezTo>
                    <a:pt x="71" y="1342"/>
                    <a:pt x="70" y="1343"/>
                    <a:pt x="69" y="1343"/>
                  </a:cubicBezTo>
                  <a:cubicBezTo>
                    <a:pt x="69" y="1343"/>
                    <a:pt x="69" y="1343"/>
                    <a:pt x="69" y="1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44"/>
            <p:cNvSpPr>
              <a:spLocks/>
            </p:cNvSpPr>
            <p:nvPr/>
          </p:nvSpPr>
          <p:spPr bwMode="auto">
            <a:xfrm>
              <a:off x="1644" y="1110"/>
              <a:ext cx="488" cy="1966"/>
            </a:xfrm>
            <a:custGeom>
              <a:avLst/>
              <a:gdLst>
                <a:gd name="T0" fmla="*/ 217 w 325"/>
                <a:gd name="T1" fmla="*/ 1312 h 1312"/>
                <a:gd name="T2" fmla="*/ 217 w 325"/>
                <a:gd name="T3" fmla="*/ 1311 h 1312"/>
                <a:gd name="T4" fmla="*/ 217 w 325"/>
                <a:gd name="T5" fmla="*/ 1311 h 1312"/>
                <a:gd name="T6" fmla="*/ 229 w 325"/>
                <a:gd name="T7" fmla="*/ 1305 h 1312"/>
                <a:gd name="T8" fmla="*/ 244 w 325"/>
                <a:gd name="T9" fmla="*/ 1295 h 1312"/>
                <a:gd name="T10" fmla="*/ 317 w 325"/>
                <a:gd name="T11" fmla="*/ 1119 h 1312"/>
                <a:gd name="T12" fmla="*/ 324 w 325"/>
                <a:gd name="T13" fmla="*/ 1050 h 1312"/>
                <a:gd name="T14" fmla="*/ 323 w 325"/>
                <a:gd name="T15" fmla="*/ 884 h 1312"/>
                <a:gd name="T16" fmla="*/ 322 w 325"/>
                <a:gd name="T17" fmla="*/ 876 h 1312"/>
                <a:gd name="T18" fmla="*/ 322 w 325"/>
                <a:gd name="T19" fmla="*/ 874 h 1312"/>
                <a:gd name="T20" fmla="*/ 308 w 325"/>
                <a:gd name="T21" fmla="*/ 747 h 1312"/>
                <a:gd name="T22" fmla="*/ 186 w 325"/>
                <a:gd name="T23" fmla="*/ 287 h 1312"/>
                <a:gd name="T24" fmla="*/ 80 w 325"/>
                <a:gd name="T25" fmla="*/ 87 h 1312"/>
                <a:gd name="T26" fmla="*/ 30 w 325"/>
                <a:gd name="T27" fmla="*/ 27 h 1312"/>
                <a:gd name="T28" fmla="*/ 8 w 325"/>
                <a:gd name="T29" fmla="*/ 7 h 1312"/>
                <a:gd name="T30" fmla="*/ 0 w 325"/>
                <a:gd name="T31" fmla="*/ 1 h 1312"/>
                <a:gd name="T32" fmla="*/ 0 w 325"/>
                <a:gd name="T33" fmla="*/ 0 h 1312"/>
                <a:gd name="T34" fmla="*/ 1 w 325"/>
                <a:gd name="T35" fmla="*/ 0 h 1312"/>
                <a:gd name="T36" fmla="*/ 8 w 325"/>
                <a:gd name="T37" fmla="*/ 6 h 1312"/>
                <a:gd name="T38" fmla="*/ 31 w 325"/>
                <a:gd name="T39" fmla="*/ 26 h 1312"/>
                <a:gd name="T40" fmla="*/ 81 w 325"/>
                <a:gd name="T41" fmla="*/ 86 h 1312"/>
                <a:gd name="T42" fmla="*/ 187 w 325"/>
                <a:gd name="T43" fmla="*/ 286 h 1312"/>
                <a:gd name="T44" fmla="*/ 310 w 325"/>
                <a:gd name="T45" fmla="*/ 747 h 1312"/>
                <a:gd name="T46" fmla="*/ 323 w 325"/>
                <a:gd name="T47" fmla="*/ 874 h 1312"/>
                <a:gd name="T48" fmla="*/ 324 w 325"/>
                <a:gd name="T49" fmla="*/ 876 h 1312"/>
                <a:gd name="T50" fmla="*/ 324 w 325"/>
                <a:gd name="T51" fmla="*/ 884 h 1312"/>
                <a:gd name="T52" fmla="*/ 325 w 325"/>
                <a:gd name="T53" fmla="*/ 1050 h 1312"/>
                <a:gd name="T54" fmla="*/ 318 w 325"/>
                <a:gd name="T55" fmla="*/ 1120 h 1312"/>
                <a:gd name="T56" fmla="*/ 245 w 325"/>
                <a:gd name="T57" fmla="*/ 1296 h 1312"/>
                <a:gd name="T58" fmla="*/ 229 w 325"/>
                <a:gd name="T59" fmla="*/ 1306 h 1312"/>
                <a:gd name="T60" fmla="*/ 218 w 325"/>
                <a:gd name="T61" fmla="*/ 1312 h 1312"/>
                <a:gd name="T62" fmla="*/ 217 w 325"/>
                <a:gd name="T63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5" h="1312">
                  <a:moveTo>
                    <a:pt x="217" y="1312"/>
                  </a:moveTo>
                  <a:cubicBezTo>
                    <a:pt x="217" y="1312"/>
                    <a:pt x="217" y="1312"/>
                    <a:pt x="217" y="1311"/>
                  </a:cubicBezTo>
                  <a:cubicBezTo>
                    <a:pt x="216" y="1311"/>
                    <a:pt x="217" y="1311"/>
                    <a:pt x="217" y="1311"/>
                  </a:cubicBezTo>
                  <a:cubicBezTo>
                    <a:pt x="222" y="1308"/>
                    <a:pt x="226" y="1306"/>
                    <a:pt x="229" y="1305"/>
                  </a:cubicBezTo>
                  <a:cubicBezTo>
                    <a:pt x="235" y="1302"/>
                    <a:pt x="238" y="1301"/>
                    <a:pt x="244" y="1295"/>
                  </a:cubicBezTo>
                  <a:cubicBezTo>
                    <a:pt x="291" y="1256"/>
                    <a:pt x="306" y="1184"/>
                    <a:pt x="317" y="1119"/>
                  </a:cubicBezTo>
                  <a:cubicBezTo>
                    <a:pt x="320" y="1096"/>
                    <a:pt x="324" y="1073"/>
                    <a:pt x="324" y="1050"/>
                  </a:cubicBezTo>
                  <a:cubicBezTo>
                    <a:pt x="324" y="990"/>
                    <a:pt x="323" y="935"/>
                    <a:pt x="323" y="884"/>
                  </a:cubicBezTo>
                  <a:cubicBezTo>
                    <a:pt x="323" y="881"/>
                    <a:pt x="322" y="878"/>
                    <a:pt x="322" y="876"/>
                  </a:cubicBezTo>
                  <a:cubicBezTo>
                    <a:pt x="322" y="874"/>
                    <a:pt x="322" y="874"/>
                    <a:pt x="322" y="874"/>
                  </a:cubicBezTo>
                  <a:cubicBezTo>
                    <a:pt x="318" y="829"/>
                    <a:pt x="314" y="790"/>
                    <a:pt x="308" y="747"/>
                  </a:cubicBezTo>
                  <a:cubicBezTo>
                    <a:pt x="287" y="590"/>
                    <a:pt x="245" y="431"/>
                    <a:pt x="186" y="287"/>
                  </a:cubicBezTo>
                  <a:cubicBezTo>
                    <a:pt x="152" y="205"/>
                    <a:pt x="118" y="141"/>
                    <a:pt x="80" y="87"/>
                  </a:cubicBezTo>
                  <a:cubicBezTo>
                    <a:pt x="63" y="63"/>
                    <a:pt x="47" y="43"/>
                    <a:pt x="30" y="27"/>
                  </a:cubicBezTo>
                  <a:cubicBezTo>
                    <a:pt x="22" y="19"/>
                    <a:pt x="15" y="13"/>
                    <a:pt x="8" y="7"/>
                  </a:cubicBezTo>
                  <a:cubicBezTo>
                    <a:pt x="5" y="5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6" y="4"/>
                    <a:pt x="8" y="6"/>
                  </a:cubicBezTo>
                  <a:cubicBezTo>
                    <a:pt x="16" y="12"/>
                    <a:pt x="23" y="18"/>
                    <a:pt x="31" y="26"/>
                  </a:cubicBezTo>
                  <a:cubicBezTo>
                    <a:pt x="48" y="42"/>
                    <a:pt x="64" y="62"/>
                    <a:pt x="81" y="86"/>
                  </a:cubicBezTo>
                  <a:cubicBezTo>
                    <a:pt x="120" y="140"/>
                    <a:pt x="153" y="204"/>
                    <a:pt x="187" y="286"/>
                  </a:cubicBezTo>
                  <a:cubicBezTo>
                    <a:pt x="246" y="430"/>
                    <a:pt x="289" y="590"/>
                    <a:pt x="310" y="747"/>
                  </a:cubicBezTo>
                  <a:cubicBezTo>
                    <a:pt x="316" y="790"/>
                    <a:pt x="319" y="829"/>
                    <a:pt x="323" y="874"/>
                  </a:cubicBezTo>
                  <a:cubicBezTo>
                    <a:pt x="324" y="876"/>
                    <a:pt x="324" y="876"/>
                    <a:pt x="324" y="876"/>
                  </a:cubicBezTo>
                  <a:cubicBezTo>
                    <a:pt x="324" y="878"/>
                    <a:pt x="324" y="881"/>
                    <a:pt x="324" y="884"/>
                  </a:cubicBezTo>
                  <a:cubicBezTo>
                    <a:pt x="325" y="935"/>
                    <a:pt x="325" y="990"/>
                    <a:pt x="325" y="1050"/>
                  </a:cubicBezTo>
                  <a:cubicBezTo>
                    <a:pt x="325" y="1073"/>
                    <a:pt x="322" y="1096"/>
                    <a:pt x="318" y="1120"/>
                  </a:cubicBezTo>
                  <a:cubicBezTo>
                    <a:pt x="307" y="1185"/>
                    <a:pt x="292" y="1257"/>
                    <a:pt x="245" y="1296"/>
                  </a:cubicBezTo>
                  <a:cubicBezTo>
                    <a:pt x="238" y="1302"/>
                    <a:pt x="235" y="1303"/>
                    <a:pt x="229" y="1306"/>
                  </a:cubicBezTo>
                  <a:cubicBezTo>
                    <a:pt x="226" y="1307"/>
                    <a:pt x="223" y="1309"/>
                    <a:pt x="218" y="1312"/>
                  </a:cubicBezTo>
                  <a:cubicBezTo>
                    <a:pt x="217" y="1312"/>
                    <a:pt x="217" y="1312"/>
                    <a:pt x="217" y="1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45"/>
            <p:cNvSpPr>
              <a:spLocks/>
            </p:cNvSpPr>
            <p:nvPr/>
          </p:nvSpPr>
          <p:spPr bwMode="auto">
            <a:xfrm>
              <a:off x="1644" y="1110"/>
              <a:ext cx="755" cy="1854"/>
            </a:xfrm>
            <a:custGeom>
              <a:avLst/>
              <a:gdLst>
                <a:gd name="T0" fmla="*/ 374 w 503"/>
                <a:gd name="T1" fmla="*/ 1237 h 1237"/>
                <a:gd name="T2" fmla="*/ 373 w 503"/>
                <a:gd name="T3" fmla="*/ 1237 h 1237"/>
                <a:gd name="T4" fmla="*/ 373 w 503"/>
                <a:gd name="T5" fmla="*/ 1236 h 1237"/>
                <a:gd name="T6" fmla="*/ 493 w 503"/>
                <a:gd name="T7" fmla="*/ 1022 h 1237"/>
                <a:gd name="T8" fmla="*/ 500 w 503"/>
                <a:gd name="T9" fmla="*/ 960 h 1237"/>
                <a:gd name="T10" fmla="*/ 501 w 503"/>
                <a:gd name="T11" fmla="*/ 918 h 1237"/>
                <a:gd name="T12" fmla="*/ 498 w 503"/>
                <a:gd name="T13" fmla="*/ 817 h 1237"/>
                <a:gd name="T14" fmla="*/ 483 w 503"/>
                <a:gd name="T15" fmla="*/ 719 h 1237"/>
                <a:gd name="T16" fmla="*/ 291 w 503"/>
                <a:gd name="T17" fmla="*/ 262 h 1237"/>
                <a:gd name="T18" fmla="*/ 115 w 503"/>
                <a:gd name="T19" fmla="*/ 68 h 1237"/>
                <a:gd name="T20" fmla="*/ 42 w 503"/>
                <a:gd name="T21" fmla="*/ 20 h 1237"/>
                <a:gd name="T22" fmla="*/ 12 w 503"/>
                <a:gd name="T23" fmla="*/ 6 h 1237"/>
                <a:gd name="T24" fmla="*/ 1 w 503"/>
                <a:gd name="T25" fmla="*/ 1 h 1237"/>
                <a:gd name="T26" fmla="*/ 0 w 503"/>
                <a:gd name="T27" fmla="*/ 0 h 1237"/>
                <a:gd name="T28" fmla="*/ 1 w 503"/>
                <a:gd name="T29" fmla="*/ 0 h 1237"/>
                <a:gd name="T30" fmla="*/ 13 w 503"/>
                <a:gd name="T31" fmla="*/ 5 h 1237"/>
                <a:gd name="T32" fmla="*/ 42 w 503"/>
                <a:gd name="T33" fmla="*/ 19 h 1237"/>
                <a:gd name="T34" fmla="*/ 116 w 503"/>
                <a:gd name="T35" fmla="*/ 67 h 1237"/>
                <a:gd name="T36" fmla="*/ 292 w 503"/>
                <a:gd name="T37" fmla="*/ 261 h 1237"/>
                <a:gd name="T38" fmla="*/ 484 w 503"/>
                <a:gd name="T39" fmla="*/ 719 h 1237"/>
                <a:gd name="T40" fmla="*/ 499 w 503"/>
                <a:gd name="T41" fmla="*/ 817 h 1237"/>
                <a:gd name="T42" fmla="*/ 502 w 503"/>
                <a:gd name="T43" fmla="*/ 918 h 1237"/>
                <a:gd name="T44" fmla="*/ 502 w 503"/>
                <a:gd name="T45" fmla="*/ 960 h 1237"/>
                <a:gd name="T46" fmla="*/ 494 w 503"/>
                <a:gd name="T47" fmla="*/ 1023 h 1237"/>
                <a:gd name="T48" fmla="*/ 374 w 503"/>
                <a:gd name="T49" fmla="*/ 1237 h 1237"/>
                <a:gd name="T50" fmla="*/ 374 w 503"/>
                <a:gd name="T51" fmla="*/ 1237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3" h="1237">
                  <a:moveTo>
                    <a:pt x="374" y="1237"/>
                  </a:moveTo>
                  <a:cubicBezTo>
                    <a:pt x="374" y="1237"/>
                    <a:pt x="373" y="1237"/>
                    <a:pt x="373" y="1237"/>
                  </a:cubicBezTo>
                  <a:cubicBezTo>
                    <a:pt x="373" y="1236"/>
                    <a:pt x="373" y="1236"/>
                    <a:pt x="373" y="1236"/>
                  </a:cubicBezTo>
                  <a:cubicBezTo>
                    <a:pt x="434" y="1195"/>
                    <a:pt x="473" y="1125"/>
                    <a:pt x="493" y="1022"/>
                  </a:cubicBezTo>
                  <a:cubicBezTo>
                    <a:pt x="496" y="1003"/>
                    <a:pt x="500" y="981"/>
                    <a:pt x="500" y="960"/>
                  </a:cubicBezTo>
                  <a:cubicBezTo>
                    <a:pt x="500" y="946"/>
                    <a:pt x="500" y="932"/>
                    <a:pt x="501" y="918"/>
                  </a:cubicBezTo>
                  <a:cubicBezTo>
                    <a:pt x="501" y="885"/>
                    <a:pt x="502" y="850"/>
                    <a:pt x="498" y="817"/>
                  </a:cubicBezTo>
                  <a:cubicBezTo>
                    <a:pt x="493" y="784"/>
                    <a:pt x="489" y="752"/>
                    <a:pt x="483" y="719"/>
                  </a:cubicBezTo>
                  <a:cubicBezTo>
                    <a:pt x="449" y="554"/>
                    <a:pt x="383" y="396"/>
                    <a:pt x="291" y="262"/>
                  </a:cubicBezTo>
                  <a:cubicBezTo>
                    <a:pt x="236" y="181"/>
                    <a:pt x="178" y="118"/>
                    <a:pt x="115" y="68"/>
                  </a:cubicBezTo>
                  <a:cubicBezTo>
                    <a:pt x="91" y="50"/>
                    <a:pt x="66" y="33"/>
                    <a:pt x="42" y="20"/>
                  </a:cubicBezTo>
                  <a:cubicBezTo>
                    <a:pt x="31" y="15"/>
                    <a:pt x="22" y="10"/>
                    <a:pt x="12" y="6"/>
                  </a:cubicBezTo>
                  <a:cubicBezTo>
                    <a:pt x="8" y="4"/>
                    <a:pt x="1" y="1"/>
                    <a:pt x="1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9" y="3"/>
                    <a:pt x="13" y="5"/>
                  </a:cubicBezTo>
                  <a:cubicBezTo>
                    <a:pt x="22" y="9"/>
                    <a:pt x="32" y="14"/>
                    <a:pt x="42" y="19"/>
                  </a:cubicBezTo>
                  <a:cubicBezTo>
                    <a:pt x="67" y="32"/>
                    <a:pt x="92" y="48"/>
                    <a:pt x="116" y="67"/>
                  </a:cubicBezTo>
                  <a:cubicBezTo>
                    <a:pt x="179" y="117"/>
                    <a:pt x="237" y="180"/>
                    <a:pt x="292" y="261"/>
                  </a:cubicBezTo>
                  <a:cubicBezTo>
                    <a:pt x="384" y="396"/>
                    <a:pt x="451" y="554"/>
                    <a:pt x="484" y="719"/>
                  </a:cubicBezTo>
                  <a:cubicBezTo>
                    <a:pt x="491" y="751"/>
                    <a:pt x="495" y="784"/>
                    <a:pt x="499" y="817"/>
                  </a:cubicBezTo>
                  <a:cubicBezTo>
                    <a:pt x="503" y="850"/>
                    <a:pt x="502" y="885"/>
                    <a:pt x="502" y="918"/>
                  </a:cubicBezTo>
                  <a:cubicBezTo>
                    <a:pt x="502" y="932"/>
                    <a:pt x="502" y="946"/>
                    <a:pt x="502" y="960"/>
                  </a:cubicBezTo>
                  <a:cubicBezTo>
                    <a:pt x="502" y="981"/>
                    <a:pt x="498" y="1003"/>
                    <a:pt x="494" y="1023"/>
                  </a:cubicBezTo>
                  <a:cubicBezTo>
                    <a:pt x="474" y="1126"/>
                    <a:pt x="435" y="1196"/>
                    <a:pt x="374" y="1237"/>
                  </a:cubicBezTo>
                  <a:cubicBezTo>
                    <a:pt x="374" y="1237"/>
                    <a:pt x="374" y="1237"/>
                    <a:pt x="374" y="12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46"/>
            <p:cNvSpPr>
              <a:spLocks/>
            </p:cNvSpPr>
            <p:nvPr/>
          </p:nvSpPr>
          <p:spPr bwMode="auto">
            <a:xfrm>
              <a:off x="1646" y="1110"/>
              <a:ext cx="930" cy="1638"/>
            </a:xfrm>
            <a:custGeom>
              <a:avLst/>
              <a:gdLst>
                <a:gd name="T0" fmla="*/ 533 w 620"/>
                <a:gd name="T1" fmla="*/ 1093 h 1093"/>
                <a:gd name="T2" fmla="*/ 533 w 620"/>
                <a:gd name="T3" fmla="*/ 1093 h 1093"/>
                <a:gd name="T4" fmla="*/ 533 w 620"/>
                <a:gd name="T5" fmla="*/ 1092 h 1093"/>
                <a:gd name="T6" fmla="*/ 606 w 620"/>
                <a:gd name="T7" fmla="*/ 940 h 1093"/>
                <a:gd name="T8" fmla="*/ 608 w 620"/>
                <a:gd name="T9" fmla="*/ 930 h 1093"/>
                <a:gd name="T10" fmla="*/ 617 w 620"/>
                <a:gd name="T11" fmla="*/ 881 h 1093"/>
                <a:gd name="T12" fmla="*/ 617 w 620"/>
                <a:gd name="T13" fmla="*/ 834 h 1093"/>
                <a:gd name="T14" fmla="*/ 615 w 620"/>
                <a:gd name="T15" fmla="*/ 730 h 1093"/>
                <a:gd name="T16" fmla="*/ 610 w 620"/>
                <a:gd name="T17" fmla="*/ 696 h 1093"/>
                <a:gd name="T18" fmla="*/ 608 w 620"/>
                <a:gd name="T19" fmla="*/ 686 h 1093"/>
                <a:gd name="T20" fmla="*/ 581 w 620"/>
                <a:gd name="T21" fmla="*/ 585 h 1093"/>
                <a:gd name="T22" fmla="*/ 368 w 620"/>
                <a:gd name="T23" fmla="*/ 228 h 1093"/>
                <a:gd name="T24" fmla="*/ 140 w 620"/>
                <a:gd name="T25" fmla="*/ 53 h 1093"/>
                <a:gd name="T26" fmla="*/ 46 w 620"/>
                <a:gd name="T27" fmla="*/ 14 h 1093"/>
                <a:gd name="T28" fmla="*/ 22 w 620"/>
                <a:gd name="T29" fmla="*/ 7 h 1093"/>
                <a:gd name="T30" fmla="*/ 7 w 620"/>
                <a:gd name="T31" fmla="*/ 3 h 1093"/>
                <a:gd name="T32" fmla="*/ 0 w 620"/>
                <a:gd name="T33" fmla="*/ 1 h 1093"/>
                <a:gd name="T34" fmla="*/ 0 w 620"/>
                <a:gd name="T35" fmla="*/ 0 h 1093"/>
                <a:gd name="T36" fmla="*/ 8 w 620"/>
                <a:gd name="T37" fmla="*/ 2 h 1093"/>
                <a:gd name="T38" fmla="*/ 23 w 620"/>
                <a:gd name="T39" fmla="*/ 6 h 1093"/>
                <a:gd name="T40" fmla="*/ 46 w 620"/>
                <a:gd name="T41" fmla="*/ 13 h 1093"/>
                <a:gd name="T42" fmla="*/ 140 w 620"/>
                <a:gd name="T43" fmla="*/ 52 h 1093"/>
                <a:gd name="T44" fmla="*/ 369 w 620"/>
                <a:gd name="T45" fmla="*/ 227 h 1093"/>
                <a:gd name="T46" fmla="*/ 583 w 620"/>
                <a:gd name="T47" fmla="*/ 584 h 1093"/>
                <a:gd name="T48" fmla="*/ 609 w 620"/>
                <a:gd name="T49" fmla="*/ 685 h 1093"/>
                <a:gd name="T50" fmla="*/ 611 w 620"/>
                <a:gd name="T51" fmla="*/ 696 h 1093"/>
                <a:gd name="T52" fmla="*/ 616 w 620"/>
                <a:gd name="T53" fmla="*/ 730 h 1093"/>
                <a:gd name="T54" fmla="*/ 618 w 620"/>
                <a:gd name="T55" fmla="*/ 834 h 1093"/>
                <a:gd name="T56" fmla="*/ 618 w 620"/>
                <a:gd name="T57" fmla="*/ 881 h 1093"/>
                <a:gd name="T58" fmla="*/ 610 w 620"/>
                <a:gd name="T59" fmla="*/ 930 h 1093"/>
                <a:gd name="T60" fmla="*/ 607 w 620"/>
                <a:gd name="T61" fmla="*/ 940 h 1093"/>
                <a:gd name="T62" fmla="*/ 534 w 620"/>
                <a:gd name="T63" fmla="*/ 1093 h 1093"/>
                <a:gd name="T64" fmla="*/ 533 w 620"/>
                <a:gd name="T65" fmla="*/ 1093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0" h="1093">
                  <a:moveTo>
                    <a:pt x="533" y="1093"/>
                  </a:moveTo>
                  <a:cubicBezTo>
                    <a:pt x="533" y="1093"/>
                    <a:pt x="533" y="1093"/>
                    <a:pt x="533" y="1093"/>
                  </a:cubicBezTo>
                  <a:cubicBezTo>
                    <a:pt x="532" y="1093"/>
                    <a:pt x="532" y="1092"/>
                    <a:pt x="533" y="1092"/>
                  </a:cubicBezTo>
                  <a:cubicBezTo>
                    <a:pt x="568" y="1046"/>
                    <a:pt x="593" y="995"/>
                    <a:pt x="606" y="940"/>
                  </a:cubicBezTo>
                  <a:cubicBezTo>
                    <a:pt x="607" y="937"/>
                    <a:pt x="608" y="933"/>
                    <a:pt x="608" y="930"/>
                  </a:cubicBezTo>
                  <a:cubicBezTo>
                    <a:pt x="612" y="913"/>
                    <a:pt x="617" y="897"/>
                    <a:pt x="617" y="881"/>
                  </a:cubicBezTo>
                  <a:cubicBezTo>
                    <a:pt x="616" y="865"/>
                    <a:pt x="617" y="849"/>
                    <a:pt x="617" y="834"/>
                  </a:cubicBezTo>
                  <a:cubicBezTo>
                    <a:pt x="618" y="800"/>
                    <a:pt x="619" y="765"/>
                    <a:pt x="615" y="730"/>
                  </a:cubicBezTo>
                  <a:cubicBezTo>
                    <a:pt x="614" y="719"/>
                    <a:pt x="612" y="707"/>
                    <a:pt x="610" y="696"/>
                  </a:cubicBezTo>
                  <a:cubicBezTo>
                    <a:pt x="609" y="693"/>
                    <a:pt x="608" y="689"/>
                    <a:pt x="608" y="686"/>
                  </a:cubicBezTo>
                  <a:cubicBezTo>
                    <a:pt x="603" y="656"/>
                    <a:pt x="594" y="623"/>
                    <a:pt x="581" y="585"/>
                  </a:cubicBezTo>
                  <a:cubicBezTo>
                    <a:pt x="539" y="455"/>
                    <a:pt x="465" y="331"/>
                    <a:pt x="368" y="228"/>
                  </a:cubicBezTo>
                  <a:cubicBezTo>
                    <a:pt x="298" y="154"/>
                    <a:pt x="221" y="95"/>
                    <a:pt x="140" y="53"/>
                  </a:cubicBezTo>
                  <a:cubicBezTo>
                    <a:pt x="110" y="38"/>
                    <a:pt x="78" y="25"/>
                    <a:pt x="46" y="14"/>
                  </a:cubicBezTo>
                  <a:cubicBezTo>
                    <a:pt x="38" y="12"/>
                    <a:pt x="30" y="9"/>
                    <a:pt x="22" y="7"/>
                  </a:cubicBezTo>
                  <a:cubicBezTo>
                    <a:pt x="17" y="6"/>
                    <a:pt x="12" y="4"/>
                    <a:pt x="7" y="3"/>
                  </a:cubicBezTo>
                  <a:cubicBezTo>
                    <a:pt x="5" y="3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1"/>
                    <a:pt x="8" y="2"/>
                  </a:cubicBezTo>
                  <a:cubicBezTo>
                    <a:pt x="13" y="3"/>
                    <a:pt x="18" y="4"/>
                    <a:pt x="23" y="6"/>
                  </a:cubicBezTo>
                  <a:cubicBezTo>
                    <a:pt x="31" y="8"/>
                    <a:pt x="39" y="10"/>
                    <a:pt x="46" y="13"/>
                  </a:cubicBezTo>
                  <a:cubicBezTo>
                    <a:pt x="79" y="24"/>
                    <a:pt x="110" y="37"/>
                    <a:pt x="140" y="52"/>
                  </a:cubicBezTo>
                  <a:cubicBezTo>
                    <a:pt x="222" y="94"/>
                    <a:pt x="299" y="153"/>
                    <a:pt x="369" y="227"/>
                  </a:cubicBezTo>
                  <a:cubicBezTo>
                    <a:pt x="466" y="331"/>
                    <a:pt x="540" y="454"/>
                    <a:pt x="583" y="584"/>
                  </a:cubicBezTo>
                  <a:cubicBezTo>
                    <a:pt x="596" y="623"/>
                    <a:pt x="604" y="655"/>
                    <a:pt x="609" y="685"/>
                  </a:cubicBezTo>
                  <a:cubicBezTo>
                    <a:pt x="610" y="689"/>
                    <a:pt x="610" y="693"/>
                    <a:pt x="611" y="696"/>
                  </a:cubicBezTo>
                  <a:cubicBezTo>
                    <a:pt x="613" y="707"/>
                    <a:pt x="615" y="719"/>
                    <a:pt x="616" y="730"/>
                  </a:cubicBezTo>
                  <a:cubicBezTo>
                    <a:pt x="620" y="765"/>
                    <a:pt x="619" y="800"/>
                    <a:pt x="618" y="834"/>
                  </a:cubicBezTo>
                  <a:cubicBezTo>
                    <a:pt x="618" y="849"/>
                    <a:pt x="618" y="865"/>
                    <a:pt x="618" y="881"/>
                  </a:cubicBezTo>
                  <a:cubicBezTo>
                    <a:pt x="618" y="897"/>
                    <a:pt x="614" y="914"/>
                    <a:pt x="610" y="930"/>
                  </a:cubicBezTo>
                  <a:cubicBezTo>
                    <a:pt x="609" y="933"/>
                    <a:pt x="608" y="937"/>
                    <a:pt x="607" y="940"/>
                  </a:cubicBezTo>
                  <a:cubicBezTo>
                    <a:pt x="594" y="996"/>
                    <a:pt x="569" y="1047"/>
                    <a:pt x="534" y="1093"/>
                  </a:cubicBezTo>
                  <a:cubicBezTo>
                    <a:pt x="534" y="1093"/>
                    <a:pt x="533" y="1093"/>
                    <a:pt x="533" y="10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47"/>
            <p:cNvSpPr>
              <a:spLocks/>
            </p:cNvSpPr>
            <p:nvPr/>
          </p:nvSpPr>
          <p:spPr bwMode="auto">
            <a:xfrm>
              <a:off x="1644" y="1110"/>
              <a:ext cx="1019" cy="1265"/>
            </a:xfrm>
            <a:custGeom>
              <a:avLst/>
              <a:gdLst>
                <a:gd name="T0" fmla="*/ 663 w 679"/>
                <a:gd name="T1" fmla="*/ 844 h 844"/>
                <a:gd name="T2" fmla="*/ 663 w 679"/>
                <a:gd name="T3" fmla="*/ 844 h 844"/>
                <a:gd name="T4" fmla="*/ 662 w 679"/>
                <a:gd name="T5" fmla="*/ 843 h 844"/>
                <a:gd name="T6" fmla="*/ 666 w 679"/>
                <a:gd name="T7" fmla="*/ 831 h 844"/>
                <a:gd name="T8" fmla="*/ 676 w 679"/>
                <a:gd name="T9" fmla="*/ 777 h 844"/>
                <a:gd name="T10" fmla="*/ 676 w 679"/>
                <a:gd name="T11" fmla="*/ 711 h 844"/>
                <a:gd name="T12" fmla="*/ 667 w 679"/>
                <a:gd name="T13" fmla="*/ 595 h 844"/>
                <a:gd name="T14" fmla="*/ 640 w 679"/>
                <a:gd name="T15" fmla="*/ 504 h 844"/>
                <a:gd name="T16" fmla="*/ 360 w 679"/>
                <a:gd name="T17" fmla="*/ 147 h 844"/>
                <a:gd name="T18" fmla="*/ 126 w 679"/>
                <a:gd name="T19" fmla="*/ 29 h 844"/>
                <a:gd name="T20" fmla="*/ 45 w 679"/>
                <a:gd name="T21" fmla="*/ 8 h 844"/>
                <a:gd name="T22" fmla="*/ 10 w 679"/>
                <a:gd name="T23" fmla="*/ 3 h 844"/>
                <a:gd name="T24" fmla="*/ 1 w 679"/>
                <a:gd name="T25" fmla="*/ 1 h 844"/>
                <a:gd name="T26" fmla="*/ 0 w 679"/>
                <a:gd name="T27" fmla="*/ 1 h 844"/>
                <a:gd name="T28" fmla="*/ 1 w 679"/>
                <a:gd name="T29" fmla="*/ 0 h 844"/>
                <a:gd name="T30" fmla="*/ 10 w 679"/>
                <a:gd name="T31" fmla="*/ 1 h 844"/>
                <a:gd name="T32" fmla="*/ 45 w 679"/>
                <a:gd name="T33" fmla="*/ 7 h 844"/>
                <a:gd name="T34" fmla="*/ 127 w 679"/>
                <a:gd name="T35" fmla="*/ 28 h 844"/>
                <a:gd name="T36" fmla="*/ 361 w 679"/>
                <a:gd name="T37" fmla="*/ 146 h 844"/>
                <a:gd name="T38" fmla="*/ 641 w 679"/>
                <a:gd name="T39" fmla="*/ 503 h 844"/>
                <a:gd name="T40" fmla="*/ 668 w 679"/>
                <a:gd name="T41" fmla="*/ 595 h 844"/>
                <a:gd name="T42" fmla="*/ 678 w 679"/>
                <a:gd name="T43" fmla="*/ 711 h 844"/>
                <a:gd name="T44" fmla="*/ 677 w 679"/>
                <a:gd name="T45" fmla="*/ 777 h 844"/>
                <a:gd name="T46" fmla="*/ 667 w 679"/>
                <a:gd name="T47" fmla="*/ 831 h 844"/>
                <a:gd name="T48" fmla="*/ 664 w 679"/>
                <a:gd name="T49" fmla="*/ 844 h 844"/>
                <a:gd name="T50" fmla="*/ 663 w 679"/>
                <a:gd name="T51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9" h="844">
                  <a:moveTo>
                    <a:pt x="663" y="844"/>
                  </a:moveTo>
                  <a:cubicBezTo>
                    <a:pt x="663" y="844"/>
                    <a:pt x="663" y="844"/>
                    <a:pt x="663" y="844"/>
                  </a:cubicBezTo>
                  <a:cubicBezTo>
                    <a:pt x="663" y="844"/>
                    <a:pt x="662" y="844"/>
                    <a:pt x="662" y="843"/>
                  </a:cubicBezTo>
                  <a:cubicBezTo>
                    <a:pt x="663" y="840"/>
                    <a:pt x="664" y="836"/>
                    <a:pt x="666" y="831"/>
                  </a:cubicBezTo>
                  <a:cubicBezTo>
                    <a:pt x="670" y="814"/>
                    <a:pt x="676" y="792"/>
                    <a:pt x="676" y="777"/>
                  </a:cubicBezTo>
                  <a:cubicBezTo>
                    <a:pt x="676" y="749"/>
                    <a:pt x="676" y="728"/>
                    <a:pt x="676" y="711"/>
                  </a:cubicBezTo>
                  <a:cubicBezTo>
                    <a:pt x="677" y="664"/>
                    <a:pt x="677" y="648"/>
                    <a:pt x="667" y="595"/>
                  </a:cubicBezTo>
                  <a:cubicBezTo>
                    <a:pt x="662" y="568"/>
                    <a:pt x="653" y="540"/>
                    <a:pt x="640" y="504"/>
                  </a:cubicBezTo>
                  <a:cubicBezTo>
                    <a:pt x="589" y="367"/>
                    <a:pt x="490" y="241"/>
                    <a:pt x="360" y="147"/>
                  </a:cubicBezTo>
                  <a:cubicBezTo>
                    <a:pt x="287" y="94"/>
                    <a:pt x="209" y="55"/>
                    <a:pt x="126" y="29"/>
                  </a:cubicBezTo>
                  <a:cubicBezTo>
                    <a:pt x="102" y="21"/>
                    <a:pt x="76" y="15"/>
                    <a:pt x="45" y="8"/>
                  </a:cubicBezTo>
                  <a:cubicBezTo>
                    <a:pt x="36" y="7"/>
                    <a:pt x="17" y="4"/>
                    <a:pt x="10" y="3"/>
                  </a:cubicBezTo>
                  <a:cubicBezTo>
                    <a:pt x="7" y="2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7" y="1"/>
                    <a:pt x="10" y="1"/>
                  </a:cubicBezTo>
                  <a:cubicBezTo>
                    <a:pt x="17" y="2"/>
                    <a:pt x="36" y="5"/>
                    <a:pt x="45" y="7"/>
                  </a:cubicBezTo>
                  <a:cubicBezTo>
                    <a:pt x="76" y="13"/>
                    <a:pt x="102" y="20"/>
                    <a:pt x="127" y="28"/>
                  </a:cubicBezTo>
                  <a:cubicBezTo>
                    <a:pt x="209" y="53"/>
                    <a:pt x="288" y="93"/>
                    <a:pt x="361" y="146"/>
                  </a:cubicBezTo>
                  <a:cubicBezTo>
                    <a:pt x="491" y="240"/>
                    <a:pt x="591" y="367"/>
                    <a:pt x="641" y="503"/>
                  </a:cubicBezTo>
                  <a:cubicBezTo>
                    <a:pt x="655" y="540"/>
                    <a:pt x="663" y="568"/>
                    <a:pt x="668" y="595"/>
                  </a:cubicBezTo>
                  <a:cubicBezTo>
                    <a:pt x="679" y="648"/>
                    <a:pt x="678" y="664"/>
                    <a:pt x="678" y="711"/>
                  </a:cubicBezTo>
                  <a:cubicBezTo>
                    <a:pt x="678" y="728"/>
                    <a:pt x="677" y="749"/>
                    <a:pt x="677" y="777"/>
                  </a:cubicBezTo>
                  <a:cubicBezTo>
                    <a:pt x="677" y="792"/>
                    <a:pt x="672" y="814"/>
                    <a:pt x="667" y="831"/>
                  </a:cubicBezTo>
                  <a:cubicBezTo>
                    <a:pt x="666" y="836"/>
                    <a:pt x="665" y="840"/>
                    <a:pt x="664" y="844"/>
                  </a:cubicBezTo>
                  <a:cubicBezTo>
                    <a:pt x="664" y="844"/>
                    <a:pt x="663" y="844"/>
                    <a:pt x="663" y="8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48"/>
            <p:cNvSpPr>
              <a:spLocks/>
            </p:cNvSpPr>
            <p:nvPr/>
          </p:nvSpPr>
          <p:spPr bwMode="auto">
            <a:xfrm>
              <a:off x="1644" y="1110"/>
              <a:ext cx="1007" cy="751"/>
            </a:xfrm>
            <a:custGeom>
              <a:avLst/>
              <a:gdLst>
                <a:gd name="T0" fmla="*/ 670 w 671"/>
                <a:gd name="T1" fmla="*/ 501 h 501"/>
                <a:gd name="T2" fmla="*/ 670 w 671"/>
                <a:gd name="T3" fmla="*/ 500 h 501"/>
                <a:gd name="T4" fmla="*/ 190 w 671"/>
                <a:gd name="T5" fmla="*/ 33 h 501"/>
                <a:gd name="T6" fmla="*/ 1 w 671"/>
                <a:gd name="T7" fmla="*/ 1 h 501"/>
                <a:gd name="T8" fmla="*/ 0 w 671"/>
                <a:gd name="T9" fmla="*/ 1 h 501"/>
                <a:gd name="T10" fmla="*/ 1 w 671"/>
                <a:gd name="T11" fmla="*/ 0 h 501"/>
                <a:gd name="T12" fmla="*/ 1 w 671"/>
                <a:gd name="T13" fmla="*/ 0 h 501"/>
                <a:gd name="T14" fmla="*/ 190 w 671"/>
                <a:gd name="T15" fmla="*/ 32 h 501"/>
                <a:gd name="T16" fmla="*/ 493 w 671"/>
                <a:gd name="T17" fmla="*/ 203 h 501"/>
                <a:gd name="T18" fmla="*/ 671 w 671"/>
                <a:gd name="T19" fmla="*/ 500 h 501"/>
                <a:gd name="T20" fmla="*/ 670 w 671"/>
                <a:gd name="T21" fmla="*/ 501 h 501"/>
                <a:gd name="T22" fmla="*/ 670 w 671"/>
                <a:gd name="T23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1" h="501">
                  <a:moveTo>
                    <a:pt x="670" y="501"/>
                  </a:moveTo>
                  <a:cubicBezTo>
                    <a:pt x="670" y="501"/>
                    <a:pt x="670" y="501"/>
                    <a:pt x="670" y="500"/>
                  </a:cubicBezTo>
                  <a:cubicBezTo>
                    <a:pt x="617" y="285"/>
                    <a:pt x="429" y="102"/>
                    <a:pt x="190" y="33"/>
                  </a:cubicBezTo>
                  <a:cubicBezTo>
                    <a:pt x="130" y="16"/>
                    <a:pt x="66" y="5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6" y="4"/>
                    <a:pt x="130" y="14"/>
                    <a:pt x="190" y="32"/>
                  </a:cubicBezTo>
                  <a:cubicBezTo>
                    <a:pt x="304" y="64"/>
                    <a:pt x="409" y="124"/>
                    <a:pt x="493" y="203"/>
                  </a:cubicBezTo>
                  <a:cubicBezTo>
                    <a:pt x="582" y="287"/>
                    <a:pt x="644" y="390"/>
                    <a:pt x="671" y="500"/>
                  </a:cubicBezTo>
                  <a:cubicBezTo>
                    <a:pt x="671" y="500"/>
                    <a:pt x="671" y="501"/>
                    <a:pt x="670" y="501"/>
                  </a:cubicBezTo>
                  <a:cubicBezTo>
                    <a:pt x="670" y="501"/>
                    <a:pt x="670" y="501"/>
                    <a:pt x="670" y="5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49"/>
            <p:cNvSpPr>
              <a:spLocks/>
            </p:cNvSpPr>
            <p:nvPr/>
          </p:nvSpPr>
          <p:spPr bwMode="auto">
            <a:xfrm>
              <a:off x="1065" y="2949"/>
              <a:ext cx="1161" cy="162"/>
            </a:xfrm>
            <a:custGeom>
              <a:avLst/>
              <a:gdLst>
                <a:gd name="T0" fmla="*/ 403 w 774"/>
                <a:gd name="T1" fmla="*/ 108 h 108"/>
                <a:gd name="T2" fmla="*/ 379 w 774"/>
                <a:gd name="T3" fmla="*/ 108 h 108"/>
                <a:gd name="T4" fmla="*/ 349 w 774"/>
                <a:gd name="T5" fmla="*/ 108 h 108"/>
                <a:gd name="T6" fmla="*/ 347 w 774"/>
                <a:gd name="T7" fmla="*/ 108 h 108"/>
                <a:gd name="T8" fmla="*/ 249 w 774"/>
                <a:gd name="T9" fmla="*/ 97 h 108"/>
                <a:gd name="T10" fmla="*/ 243 w 774"/>
                <a:gd name="T11" fmla="*/ 96 h 108"/>
                <a:gd name="T12" fmla="*/ 0 w 774"/>
                <a:gd name="T13" fmla="*/ 1 h 108"/>
                <a:gd name="T14" fmla="*/ 0 w 774"/>
                <a:gd name="T15" fmla="*/ 0 h 108"/>
                <a:gd name="T16" fmla="*/ 1 w 774"/>
                <a:gd name="T17" fmla="*/ 0 h 108"/>
                <a:gd name="T18" fmla="*/ 243 w 774"/>
                <a:gd name="T19" fmla="*/ 94 h 108"/>
                <a:gd name="T20" fmla="*/ 249 w 774"/>
                <a:gd name="T21" fmla="*/ 95 h 108"/>
                <a:gd name="T22" fmla="*/ 347 w 774"/>
                <a:gd name="T23" fmla="*/ 106 h 108"/>
                <a:gd name="T24" fmla="*/ 349 w 774"/>
                <a:gd name="T25" fmla="*/ 106 h 108"/>
                <a:gd name="T26" fmla="*/ 379 w 774"/>
                <a:gd name="T27" fmla="*/ 106 h 108"/>
                <a:gd name="T28" fmla="*/ 456 w 774"/>
                <a:gd name="T29" fmla="*/ 104 h 108"/>
                <a:gd name="T30" fmla="*/ 460 w 774"/>
                <a:gd name="T31" fmla="*/ 104 h 108"/>
                <a:gd name="T32" fmla="*/ 519 w 774"/>
                <a:gd name="T33" fmla="*/ 96 h 108"/>
                <a:gd name="T34" fmla="*/ 773 w 774"/>
                <a:gd name="T35" fmla="*/ 0 h 108"/>
                <a:gd name="T36" fmla="*/ 774 w 774"/>
                <a:gd name="T37" fmla="*/ 0 h 108"/>
                <a:gd name="T38" fmla="*/ 773 w 774"/>
                <a:gd name="T39" fmla="*/ 1 h 108"/>
                <a:gd name="T40" fmla="*/ 519 w 774"/>
                <a:gd name="T41" fmla="*/ 98 h 108"/>
                <a:gd name="T42" fmla="*/ 460 w 774"/>
                <a:gd name="T43" fmla="*/ 105 h 108"/>
                <a:gd name="T44" fmla="*/ 456 w 774"/>
                <a:gd name="T45" fmla="*/ 106 h 108"/>
                <a:gd name="T46" fmla="*/ 403 w 774"/>
                <a:gd name="T4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4" h="108">
                  <a:moveTo>
                    <a:pt x="403" y="108"/>
                  </a:moveTo>
                  <a:cubicBezTo>
                    <a:pt x="395" y="108"/>
                    <a:pt x="387" y="108"/>
                    <a:pt x="379" y="108"/>
                  </a:cubicBezTo>
                  <a:cubicBezTo>
                    <a:pt x="369" y="108"/>
                    <a:pt x="359" y="108"/>
                    <a:pt x="349" y="108"/>
                  </a:cubicBezTo>
                  <a:cubicBezTo>
                    <a:pt x="348" y="108"/>
                    <a:pt x="348" y="108"/>
                    <a:pt x="347" y="108"/>
                  </a:cubicBezTo>
                  <a:cubicBezTo>
                    <a:pt x="314" y="108"/>
                    <a:pt x="281" y="102"/>
                    <a:pt x="249" y="97"/>
                  </a:cubicBezTo>
                  <a:cubicBezTo>
                    <a:pt x="243" y="96"/>
                    <a:pt x="243" y="96"/>
                    <a:pt x="243" y="96"/>
                  </a:cubicBezTo>
                  <a:cubicBezTo>
                    <a:pt x="156" y="81"/>
                    <a:pt x="71" y="48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72" y="47"/>
                    <a:pt x="156" y="80"/>
                    <a:pt x="243" y="94"/>
                  </a:cubicBezTo>
                  <a:cubicBezTo>
                    <a:pt x="249" y="95"/>
                    <a:pt x="249" y="95"/>
                    <a:pt x="249" y="95"/>
                  </a:cubicBezTo>
                  <a:cubicBezTo>
                    <a:pt x="281" y="101"/>
                    <a:pt x="314" y="106"/>
                    <a:pt x="347" y="106"/>
                  </a:cubicBezTo>
                  <a:cubicBezTo>
                    <a:pt x="348" y="106"/>
                    <a:pt x="348" y="106"/>
                    <a:pt x="349" y="106"/>
                  </a:cubicBezTo>
                  <a:cubicBezTo>
                    <a:pt x="359" y="106"/>
                    <a:pt x="369" y="106"/>
                    <a:pt x="379" y="106"/>
                  </a:cubicBezTo>
                  <a:cubicBezTo>
                    <a:pt x="404" y="107"/>
                    <a:pt x="430" y="107"/>
                    <a:pt x="456" y="104"/>
                  </a:cubicBezTo>
                  <a:cubicBezTo>
                    <a:pt x="460" y="104"/>
                    <a:pt x="460" y="104"/>
                    <a:pt x="460" y="104"/>
                  </a:cubicBezTo>
                  <a:cubicBezTo>
                    <a:pt x="471" y="103"/>
                    <a:pt x="503" y="99"/>
                    <a:pt x="519" y="96"/>
                  </a:cubicBezTo>
                  <a:cubicBezTo>
                    <a:pt x="621" y="78"/>
                    <a:pt x="704" y="46"/>
                    <a:pt x="773" y="0"/>
                  </a:cubicBezTo>
                  <a:cubicBezTo>
                    <a:pt x="773" y="0"/>
                    <a:pt x="773" y="0"/>
                    <a:pt x="774" y="0"/>
                  </a:cubicBezTo>
                  <a:cubicBezTo>
                    <a:pt x="774" y="0"/>
                    <a:pt x="774" y="1"/>
                    <a:pt x="773" y="1"/>
                  </a:cubicBezTo>
                  <a:cubicBezTo>
                    <a:pt x="705" y="48"/>
                    <a:pt x="622" y="79"/>
                    <a:pt x="519" y="98"/>
                  </a:cubicBezTo>
                  <a:cubicBezTo>
                    <a:pt x="503" y="101"/>
                    <a:pt x="472" y="104"/>
                    <a:pt x="460" y="105"/>
                  </a:cubicBezTo>
                  <a:cubicBezTo>
                    <a:pt x="456" y="106"/>
                    <a:pt x="456" y="106"/>
                    <a:pt x="456" y="106"/>
                  </a:cubicBezTo>
                  <a:cubicBezTo>
                    <a:pt x="439" y="108"/>
                    <a:pt x="421" y="108"/>
                    <a:pt x="40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50"/>
            <p:cNvSpPr>
              <a:spLocks/>
            </p:cNvSpPr>
            <p:nvPr/>
          </p:nvSpPr>
          <p:spPr bwMode="auto">
            <a:xfrm>
              <a:off x="767" y="2637"/>
              <a:ext cx="1758" cy="377"/>
            </a:xfrm>
            <a:custGeom>
              <a:avLst/>
              <a:gdLst>
                <a:gd name="T0" fmla="*/ 583 w 1172"/>
                <a:gd name="T1" fmla="*/ 250 h 251"/>
                <a:gd name="T2" fmla="*/ 489 w 1172"/>
                <a:gd name="T3" fmla="*/ 245 h 251"/>
                <a:gd name="T4" fmla="*/ 438 w 1172"/>
                <a:gd name="T5" fmla="*/ 239 h 251"/>
                <a:gd name="T6" fmla="*/ 352 w 1172"/>
                <a:gd name="T7" fmla="*/ 222 h 251"/>
                <a:gd name="T8" fmla="*/ 0 w 1172"/>
                <a:gd name="T9" fmla="*/ 1 h 251"/>
                <a:gd name="T10" fmla="*/ 0 w 1172"/>
                <a:gd name="T11" fmla="*/ 1 h 251"/>
                <a:gd name="T12" fmla="*/ 1 w 1172"/>
                <a:gd name="T13" fmla="*/ 1 h 251"/>
                <a:gd name="T14" fmla="*/ 353 w 1172"/>
                <a:gd name="T15" fmla="*/ 220 h 251"/>
                <a:gd name="T16" fmla="*/ 438 w 1172"/>
                <a:gd name="T17" fmla="*/ 237 h 251"/>
                <a:gd name="T18" fmla="*/ 489 w 1172"/>
                <a:gd name="T19" fmla="*/ 243 h 251"/>
                <a:gd name="T20" fmla="*/ 708 w 1172"/>
                <a:gd name="T21" fmla="*/ 241 h 251"/>
                <a:gd name="T22" fmla="*/ 753 w 1172"/>
                <a:gd name="T23" fmla="*/ 234 h 251"/>
                <a:gd name="T24" fmla="*/ 758 w 1172"/>
                <a:gd name="T25" fmla="*/ 233 h 251"/>
                <a:gd name="T26" fmla="*/ 853 w 1172"/>
                <a:gd name="T27" fmla="*/ 211 h 251"/>
                <a:gd name="T28" fmla="*/ 1170 w 1172"/>
                <a:gd name="T29" fmla="*/ 1 h 251"/>
                <a:gd name="T30" fmla="*/ 1171 w 1172"/>
                <a:gd name="T31" fmla="*/ 1 h 251"/>
                <a:gd name="T32" fmla="*/ 1171 w 1172"/>
                <a:gd name="T33" fmla="*/ 1 h 251"/>
                <a:gd name="T34" fmla="*/ 854 w 1172"/>
                <a:gd name="T35" fmla="*/ 213 h 251"/>
                <a:gd name="T36" fmla="*/ 758 w 1172"/>
                <a:gd name="T37" fmla="*/ 235 h 251"/>
                <a:gd name="T38" fmla="*/ 753 w 1172"/>
                <a:gd name="T39" fmla="*/ 235 h 251"/>
                <a:gd name="T40" fmla="*/ 708 w 1172"/>
                <a:gd name="T41" fmla="*/ 242 h 251"/>
                <a:gd name="T42" fmla="*/ 583 w 1172"/>
                <a:gd name="T43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72" h="251">
                  <a:moveTo>
                    <a:pt x="583" y="250"/>
                  </a:moveTo>
                  <a:cubicBezTo>
                    <a:pt x="551" y="250"/>
                    <a:pt x="521" y="248"/>
                    <a:pt x="489" y="245"/>
                  </a:cubicBezTo>
                  <a:cubicBezTo>
                    <a:pt x="472" y="243"/>
                    <a:pt x="455" y="241"/>
                    <a:pt x="438" y="239"/>
                  </a:cubicBezTo>
                  <a:cubicBezTo>
                    <a:pt x="412" y="235"/>
                    <a:pt x="384" y="230"/>
                    <a:pt x="352" y="222"/>
                  </a:cubicBezTo>
                  <a:cubicBezTo>
                    <a:pt x="238" y="194"/>
                    <a:pt x="85" y="133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86" y="131"/>
                    <a:pt x="239" y="192"/>
                    <a:pt x="353" y="220"/>
                  </a:cubicBezTo>
                  <a:cubicBezTo>
                    <a:pt x="385" y="228"/>
                    <a:pt x="412" y="234"/>
                    <a:pt x="438" y="237"/>
                  </a:cubicBezTo>
                  <a:cubicBezTo>
                    <a:pt x="455" y="239"/>
                    <a:pt x="472" y="242"/>
                    <a:pt x="489" y="243"/>
                  </a:cubicBezTo>
                  <a:cubicBezTo>
                    <a:pt x="560" y="251"/>
                    <a:pt x="625" y="250"/>
                    <a:pt x="708" y="241"/>
                  </a:cubicBezTo>
                  <a:cubicBezTo>
                    <a:pt x="723" y="239"/>
                    <a:pt x="738" y="236"/>
                    <a:pt x="753" y="234"/>
                  </a:cubicBezTo>
                  <a:cubicBezTo>
                    <a:pt x="758" y="233"/>
                    <a:pt x="758" y="233"/>
                    <a:pt x="758" y="233"/>
                  </a:cubicBezTo>
                  <a:cubicBezTo>
                    <a:pt x="787" y="228"/>
                    <a:pt x="819" y="221"/>
                    <a:pt x="853" y="211"/>
                  </a:cubicBezTo>
                  <a:cubicBezTo>
                    <a:pt x="957" y="181"/>
                    <a:pt x="1096" y="120"/>
                    <a:pt x="1170" y="1"/>
                  </a:cubicBezTo>
                  <a:cubicBezTo>
                    <a:pt x="1170" y="0"/>
                    <a:pt x="1171" y="0"/>
                    <a:pt x="1171" y="1"/>
                  </a:cubicBezTo>
                  <a:cubicBezTo>
                    <a:pt x="1171" y="1"/>
                    <a:pt x="1172" y="1"/>
                    <a:pt x="1171" y="1"/>
                  </a:cubicBezTo>
                  <a:cubicBezTo>
                    <a:pt x="1097" y="121"/>
                    <a:pt x="958" y="182"/>
                    <a:pt x="854" y="213"/>
                  </a:cubicBezTo>
                  <a:cubicBezTo>
                    <a:pt x="819" y="223"/>
                    <a:pt x="788" y="230"/>
                    <a:pt x="758" y="235"/>
                  </a:cubicBezTo>
                  <a:cubicBezTo>
                    <a:pt x="753" y="235"/>
                    <a:pt x="753" y="235"/>
                    <a:pt x="753" y="235"/>
                  </a:cubicBezTo>
                  <a:cubicBezTo>
                    <a:pt x="738" y="238"/>
                    <a:pt x="723" y="240"/>
                    <a:pt x="708" y="242"/>
                  </a:cubicBezTo>
                  <a:cubicBezTo>
                    <a:pt x="662" y="247"/>
                    <a:pt x="622" y="250"/>
                    <a:pt x="583" y="2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51"/>
            <p:cNvSpPr>
              <a:spLocks/>
            </p:cNvSpPr>
            <p:nvPr/>
          </p:nvSpPr>
          <p:spPr bwMode="auto">
            <a:xfrm>
              <a:off x="633" y="2304"/>
              <a:ext cx="2024" cy="512"/>
            </a:xfrm>
            <a:custGeom>
              <a:avLst/>
              <a:gdLst>
                <a:gd name="T0" fmla="*/ 665 w 1349"/>
                <a:gd name="T1" fmla="*/ 340 h 341"/>
                <a:gd name="T2" fmla="*/ 597 w 1349"/>
                <a:gd name="T3" fmla="*/ 336 h 341"/>
                <a:gd name="T4" fmla="*/ 589 w 1349"/>
                <a:gd name="T5" fmla="*/ 336 h 341"/>
                <a:gd name="T6" fmla="*/ 542 w 1349"/>
                <a:gd name="T7" fmla="*/ 331 h 341"/>
                <a:gd name="T8" fmla="*/ 525 w 1349"/>
                <a:gd name="T9" fmla="*/ 329 h 341"/>
                <a:gd name="T10" fmla="*/ 444 w 1349"/>
                <a:gd name="T11" fmla="*/ 316 h 341"/>
                <a:gd name="T12" fmla="*/ 366 w 1349"/>
                <a:gd name="T13" fmla="*/ 297 h 341"/>
                <a:gd name="T14" fmla="*/ 167 w 1349"/>
                <a:gd name="T15" fmla="*/ 211 h 341"/>
                <a:gd name="T16" fmla="*/ 19 w 1349"/>
                <a:gd name="T17" fmla="*/ 56 h 341"/>
                <a:gd name="T18" fmla="*/ 1 w 1349"/>
                <a:gd name="T19" fmla="*/ 1 h 341"/>
                <a:gd name="T20" fmla="*/ 1 w 1349"/>
                <a:gd name="T21" fmla="*/ 0 h 341"/>
                <a:gd name="T22" fmla="*/ 2 w 1349"/>
                <a:gd name="T23" fmla="*/ 1 h 341"/>
                <a:gd name="T24" fmla="*/ 20 w 1349"/>
                <a:gd name="T25" fmla="*/ 55 h 341"/>
                <a:gd name="T26" fmla="*/ 366 w 1349"/>
                <a:gd name="T27" fmla="*/ 296 h 341"/>
                <a:gd name="T28" fmla="*/ 444 w 1349"/>
                <a:gd name="T29" fmla="*/ 315 h 341"/>
                <a:gd name="T30" fmla="*/ 525 w 1349"/>
                <a:gd name="T31" fmla="*/ 328 h 341"/>
                <a:gd name="T32" fmla="*/ 542 w 1349"/>
                <a:gd name="T33" fmla="*/ 330 h 341"/>
                <a:gd name="T34" fmla="*/ 589 w 1349"/>
                <a:gd name="T35" fmla="*/ 334 h 341"/>
                <a:gd name="T36" fmla="*/ 597 w 1349"/>
                <a:gd name="T37" fmla="*/ 335 h 341"/>
                <a:gd name="T38" fmla="*/ 837 w 1349"/>
                <a:gd name="T39" fmla="*/ 326 h 341"/>
                <a:gd name="T40" fmla="*/ 1031 w 1349"/>
                <a:gd name="T41" fmla="*/ 280 h 341"/>
                <a:gd name="T42" fmla="*/ 1348 w 1349"/>
                <a:gd name="T43" fmla="*/ 1 h 341"/>
                <a:gd name="T44" fmla="*/ 1348 w 1349"/>
                <a:gd name="T45" fmla="*/ 0 h 341"/>
                <a:gd name="T46" fmla="*/ 1349 w 1349"/>
                <a:gd name="T47" fmla="*/ 1 h 341"/>
                <a:gd name="T48" fmla="*/ 1031 w 1349"/>
                <a:gd name="T49" fmla="*/ 282 h 341"/>
                <a:gd name="T50" fmla="*/ 837 w 1349"/>
                <a:gd name="T51" fmla="*/ 328 h 341"/>
                <a:gd name="T52" fmla="*/ 665 w 1349"/>
                <a:gd name="T53" fmla="*/ 34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49" h="341">
                  <a:moveTo>
                    <a:pt x="665" y="340"/>
                  </a:moveTo>
                  <a:cubicBezTo>
                    <a:pt x="642" y="340"/>
                    <a:pt x="624" y="338"/>
                    <a:pt x="597" y="336"/>
                  </a:cubicBezTo>
                  <a:cubicBezTo>
                    <a:pt x="589" y="336"/>
                    <a:pt x="589" y="336"/>
                    <a:pt x="589" y="336"/>
                  </a:cubicBezTo>
                  <a:cubicBezTo>
                    <a:pt x="573" y="335"/>
                    <a:pt x="557" y="333"/>
                    <a:pt x="542" y="331"/>
                  </a:cubicBezTo>
                  <a:cubicBezTo>
                    <a:pt x="536" y="331"/>
                    <a:pt x="531" y="330"/>
                    <a:pt x="525" y="329"/>
                  </a:cubicBezTo>
                  <a:cubicBezTo>
                    <a:pt x="501" y="327"/>
                    <a:pt x="473" y="322"/>
                    <a:pt x="444" y="316"/>
                  </a:cubicBezTo>
                  <a:cubicBezTo>
                    <a:pt x="412" y="309"/>
                    <a:pt x="388" y="303"/>
                    <a:pt x="366" y="297"/>
                  </a:cubicBezTo>
                  <a:cubicBezTo>
                    <a:pt x="314" y="282"/>
                    <a:pt x="237" y="255"/>
                    <a:pt x="167" y="211"/>
                  </a:cubicBezTo>
                  <a:cubicBezTo>
                    <a:pt x="97" y="166"/>
                    <a:pt x="47" y="114"/>
                    <a:pt x="19" y="56"/>
                  </a:cubicBezTo>
                  <a:cubicBezTo>
                    <a:pt x="11" y="39"/>
                    <a:pt x="6" y="21"/>
                    <a:pt x="1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7" y="21"/>
                    <a:pt x="12" y="38"/>
                    <a:pt x="20" y="55"/>
                  </a:cubicBezTo>
                  <a:cubicBezTo>
                    <a:pt x="88" y="197"/>
                    <a:pt x="266" y="267"/>
                    <a:pt x="366" y="296"/>
                  </a:cubicBezTo>
                  <a:cubicBezTo>
                    <a:pt x="389" y="302"/>
                    <a:pt x="413" y="308"/>
                    <a:pt x="444" y="315"/>
                  </a:cubicBezTo>
                  <a:cubicBezTo>
                    <a:pt x="473" y="321"/>
                    <a:pt x="501" y="325"/>
                    <a:pt x="525" y="328"/>
                  </a:cubicBezTo>
                  <a:cubicBezTo>
                    <a:pt x="531" y="329"/>
                    <a:pt x="536" y="329"/>
                    <a:pt x="542" y="330"/>
                  </a:cubicBezTo>
                  <a:cubicBezTo>
                    <a:pt x="557" y="331"/>
                    <a:pt x="573" y="333"/>
                    <a:pt x="589" y="334"/>
                  </a:cubicBezTo>
                  <a:cubicBezTo>
                    <a:pt x="597" y="335"/>
                    <a:pt x="597" y="335"/>
                    <a:pt x="597" y="335"/>
                  </a:cubicBezTo>
                  <a:cubicBezTo>
                    <a:pt x="665" y="340"/>
                    <a:pt x="679" y="341"/>
                    <a:pt x="837" y="326"/>
                  </a:cubicBezTo>
                  <a:cubicBezTo>
                    <a:pt x="895" y="321"/>
                    <a:pt x="956" y="306"/>
                    <a:pt x="1031" y="280"/>
                  </a:cubicBezTo>
                  <a:cubicBezTo>
                    <a:pt x="1134" y="245"/>
                    <a:pt x="1311" y="161"/>
                    <a:pt x="1348" y="1"/>
                  </a:cubicBezTo>
                  <a:cubicBezTo>
                    <a:pt x="1348" y="0"/>
                    <a:pt x="1348" y="0"/>
                    <a:pt x="1348" y="0"/>
                  </a:cubicBezTo>
                  <a:cubicBezTo>
                    <a:pt x="1349" y="0"/>
                    <a:pt x="1349" y="0"/>
                    <a:pt x="1349" y="1"/>
                  </a:cubicBezTo>
                  <a:cubicBezTo>
                    <a:pt x="1312" y="162"/>
                    <a:pt x="1134" y="246"/>
                    <a:pt x="1031" y="282"/>
                  </a:cubicBezTo>
                  <a:cubicBezTo>
                    <a:pt x="957" y="308"/>
                    <a:pt x="895" y="322"/>
                    <a:pt x="837" y="328"/>
                  </a:cubicBezTo>
                  <a:cubicBezTo>
                    <a:pt x="742" y="336"/>
                    <a:pt x="699" y="340"/>
                    <a:pt x="66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52"/>
            <p:cNvSpPr>
              <a:spLocks/>
            </p:cNvSpPr>
            <p:nvPr/>
          </p:nvSpPr>
          <p:spPr bwMode="auto">
            <a:xfrm>
              <a:off x="620" y="1972"/>
              <a:ext cx="2052" cy="556"/>
            </a:xfrm>
            <a:custGeom>
              <a:avLst/>
              <a:gdLst>
                <a:gd name="T0" fmla="*/ 676 w 1368"/>
                <a:gd name="T1" fmla="*/ 369 h 371"/>
                <a:gd name="T2" fmla="*/ 568 w 1368"/>
                <a:gd name="T3" fmla="*/ 362 h 371"/>
                <a:gd name="T4" fmla="*/ 536 w 1368"/>
                <a:gd name="T5" fmla="*/ 359 h 371"/>
                <a:gd name="T6" fmla="*/ 512 w 1368"/>
                <a:gd name="T7" fmla="*/ 356 h 371"/>
                <a:gd name="T8" fmla="*/ 430 w 1368"/>
                <a:gd name="T9" fmla="*/ 342 h 371"/>
                <a:gd name="T10" fmla="*/ 117 w 1368"/>
                <a:gd name="T11" fmla="*/ 216 h 371"/>
                <a:gd name="T12" fmla="*/ 9 w 1368"/>
                <a:gd name="T13" fmla="*/ 80 h 371"/>
                <a:gd name="T14" fmla="*/ 1 w 1368"/>
                <a:gd name="T15" fmla="*/ 20 h 371"/>
                <a:gd name="T16" fmla="*/ 0 w 1368"/>
                <a:gd name="T17" fmla="*/ 0 h 371"/>
                <a:gd name="T18" fmla="*/ 1 w 1368"/>
                <a:gd name="T19" fmla="*/ 0 h 371"/>
                <a:gd name="T20" fmla="*/ 2 w 1368"/>
                <a:gd name="T21" fmla="*/ 0 h 371"/>
                <a:gd name="T22" fmla="*/ 2 w 1368"/>
                <a:gd name="T23" fmla="*/ 20 h 371"/>
                <a:gd name="T24" fmla="*/ 10 w 1368"/>
                <a:gd name="T25" fmla="*/ 80 h 371"/>
                <a:gd name="T26" fmla="*/ 118 w 1368"/>
                <a:gd name="T27" fmla="*/ 214 h 371"/>
                <a:gd name="T28" fmla="*/ 430 w 1368"/>
                <a:gd name="T29" fmla="*/ 341 h 371"/>
                <a:gd name="T30" fmla="*/ 512 w 1368"/>
                <a:gd name="T31" fmla="*/ 355 h 371"/>
                <a:gd name="T32" fmla="*/ 536 w 1368"/>
                <a:gd name="T33" fmla="*/ 357 h 371"/>
                <a:gd name="T34" fmla="*/ 568 w 1368"/>
                <a:gd name="T35" fmla="*/ 361 h 371"/>
                <a:gd name="T36" fmla="*/ 813 w 1368"/>
                <a:gd name="T37" fmla="*/ 360 h 371"/>
                <a:gd name="T38" fmla="*/ 813 w 1368"/>
                <a:gd name="T39" fmla="*/ 359 h 371"/>
                <a:gd name="T40" fmla="*/ 820 w 1368"/>
                <a:gd name="T41" fmla="*/ 359 h 371"/>
                <a:gd name="T42" fmla="*/ 1056 w 1368"/>
                <a:gd name="T43" fmla="*/ 310 h 371"/>
                <a:gd name="T44" fmla="*/ 1123 w 1368"/>
                <a:gd name="T45" fmla="*/ 285 h 371"/>
                <a:gd name="T46" fmla="*/ 1359 w 1368"/>
                <a:gd name="T47" fmla="*/ 74 h 371"/>
                <a:gd name="T48" fmla="*/ 1366 w 1368"/>
                <a:gd name="T49" fmla="*/ 7 h 371"/>
                <a:gd name="T50" fmla="*/ 1366 w 1368"/>
                <a:gd name="T51" fmla="*/ 0 h 371"/>
                <a:gd name="T52" fmla="*/ 1367 w 1368"/>
                <a:gd name="T53" fmla="*/ 0 h 371"/>
                <a:gd name="T54" fmla="*/ 1367 w 1368"/>
                <a:gd name="T55" fmla="*/ 0 h 371"/>
                <a:gd name="T56" fmla="*/ 1367 w 1368"/>
                <a:gd name="T57" fmla="*/ 0 h 371"/>
                <a:gd name="T58" fmla="*/ 1367 w 1368"/>
                <a:gd name="T59" fmla="*/ 7 h 371"/>
                <a:gd name="T60" fmla="*/ 1360 w 1368"/>
                <a:gd name="T61" fmla="*/ 75 h 371"/>
                <a:gd name="T62" fmla="*/ 1123 w 1368"/>
                <a:gd name="T63" fmla="*/ 287 h 371"/>
                <a:gd name="T64" fmla="*/ 1056 w 1368"/>
                <a:gd name="T65" fmla="*/ 312 h 371"/>
                <a:gd name="T66" fmla="*/ 820 w 1368"/>
                <a:gd name="T67" fmla="*/ 360 h 371"/>
                <a:gd name="T68" fmla="*/ 814 w 1368"/>
                <a:gd name="T69" fmla="*/ 361 h 371"/>
                <a:gd name="T70" fmla="*/ 813 w 1368"/>
                <a:gd name="T71" fmla="*/ 361 h 371"/>
                <a:gd name="T72" fmla="*/ 676 w 1368"/>
                <a:gd name="T73" fmla="*/ 369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8" h="371">
                  <a:moveTo>
                    <a:pt x="676" y="369"/>
                  </a:moveTo>
                  <a:cubicBezTo>
                    <a:pt x="641" y="369"/>
                    <a:pt x="606" y="367"/>
                    <a:pt x="568" y="362"/>
                  </a:cubicBezTo>
                  <a:cubicBezTo>
                    <a:pt x="557" y="361"/>
                    <a:pt x="546" y="360"/>
                    <a:pt x="536" y="359"/>
                  </a:cubicBezTo>
                  <a:cubicBezTo>
                    <a:pt x="528" y="358"/>
                    <a:pt x="520" y="357"/>
                    <a:pt x="512" y="356"/>
                  </a:cubicBezTo>
                  <a:cubicBezTo>
                    <a:pt x="487" y="353"/>
                    <a:pt x="459" y="349"/>
                    <a:pt x="430" y="342"/>
                  </a:cubicBezTo>
                  <a:cubicBezTo>
                    <a:pt x="295" y="314"/>
                    <a:pt x="195" y="274"/>
                    <a:pt x="117" y="216"/>
                  </a:cubicBezTo>
                  <a:cubicBezTo>
                    <a:pt x="62" y="175"/>
                    <a:pt x="26" y="129"/>
                    <a:pt x="9" y="80"/>
                  </a:cubicBezTo>
                  <a:cubicBezTo>
                    <a:pt x="2" y="58"/>
                    <a:pt x="1" y="41"/>
                    <a:pt x="1" y="20"/>
                  </a:cubicBezTo>
                  <a:cubicBezTo>
                    <a:pt x="1" y="14"/>
                    <a:pt x="1" y="7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7"/>
                    <a:pt x="2" y="14"/>
                    <a:pt x="2" y="20"/>
                  </a:cubicBezTo>
                  <a:cubicBezTo>
                    <a:pt x="3" y="42"/>
                    <a:pt x="3" y="58"/>
                    <a:pt x="10" y="80"/>
                  </a:cubicBezTo>
                  <a:cubicBezTo>
                    <a:pt x="27" y="128"/>
                    <a:pt x="63" y="174"/>
                    <a:pt x="118" y="214"/>
                  </a:cubicBezTo>
                  <a:cubicBezTo>
                    <a:pt x="196" y="272"/>
                    <a:pt x="295" y="313"/>
                    <a:pt x="430" y="341"/>
                  </a:cubicBezTo>
                  <a:cubicBezTo>
                    <a:pt x="459" y="347"/>
                    <a:pt x="487" y="352"/>
                    <a:pt x="512" y="355"/>
                  </a:cubicBezTo>
                  <a:cubicBezTo>
                    <a:pt x="520" y="356"/>
                    <a:pt x="528" y="356"/>
                    <a:pt x="536" y="357"/>
                  </a:cubicBezTo>
                  <a:cubicBezTo>
                    <a:pt x="547" y="358"/>
                    <a:pt x="558" y="359"/>
                    <a:pt x="568" y="361"/>
                  </a:cubicBezTo>
                  <a:cubicBezTo>
                    <a:pt x="654" y="371"/>
                    <a:pt x="728" y="368"/>
                    <a:pt x="813" y="360"/>
                  </a:cubicBezTo>
                  <a:cubicBezTo>
                    <a:pt x="813" y="359"/>
                    <a:pt x="813" y="359"/>
                    <a:pt x="813" y="359"/>
                  </a:cubicBezTo>
                  <a:cubicBezTo>
                    <a:pt x="816" y="359"/>
                    <a:pt x="818" y="359"/>
                    <a:pt x="820" y="359"/>
                  </a:cubicBezTo>
                  <a:cubicBezTo>
                    <a:pt x="913" y="348"/>
                    <a:pt x="988" y="332"/>
                    <a:pt x="1056" y="310"/>
                  </a:cubicBezTo>
                  <a:cubicBezTo>
                    <a:pt x="1079" y="303"/>
                    <a:pt x="1102" y="294"/>
                    <a:pt x="1123" y="285"/>
                  </a:cubicBezTo>
                  <a:cubicBezTo>
                    <a:pt x="1213" y="247"/>
                    <a:pt x="1326" y="180"/>
                    <a:pt x="1359" y="74"/>
                  </a:cubicBezTo>
                  <a:cubicBezTo>
                    <a:pt x="1367" y="50"/>
                    <a:pt x="1366" y="32"/>
                    <a:pt x="1366" y="7"/>
                  </a:cubicBezTo>
                  <a:cubicBezTo>
                    <a:pt x="1366" y="5"/>
                    <a:pt x="1366" y="3"/>
                    <a:pt x="1366" y="0"/>
                  </a:cubicBezTo>
                  <a:cubicBezTo>
                    <a:pt x="1366" y="0"/>
                    <a:pt x="1366" y="0"/>
                    <a:pt x="1367" y="0"/>
                  </a:cubicBezTo>
                  <a:cubicBezTo>
                    <a:pt x="1367" y="0"/>
                    <a:pt x="1367" y="0"/>
                    <a:pt x="1367" y="0"/>
                  </a:cubicBezTo>
                  <a:cubicBezTo>
                    <a:pt x="1367" y="0"/>
                    <a:pt x="1367" y="0"/>
                    <a:pt x="1367" y="0"/>
                  </a:cubicBezTo>
                  <a:cubicBezTo>
                    <a:pt x="1367" y="3"/>
                    <a:pt x="1367" y="5"/>
                    <a:pt x="1367" y="7"/>
                  </a:cubicBezTo>
                  <a:cubicBezTo>
                    <a:pt x="1368" y="32"/>
                    <a:pt x="1368" y="50"/>
                    <a:pt x="1360" y="75"/>
                  </a:cubicBezTo>
                  <a:cubicBezTo>
                    <a:pt x="1328" y="181"/>
                    <a:pt x="1213" y="248"/>
                    <a:pt x="1123" y="287"/>
                  </a:cubicBezTo>
                  <a:cubicBezTo>
                    <a:pt x="1102" y="295"/>
                    <a:pt x="1080" y="304"/>
                    <a:pt x="1056" y="312"/>
                  </a:cubicBezTo>
                  <a:cubicBezTo>
                    <a:pt x="989" y="334"/>
                    <a:pt x="914" y="349"/>
                    <a:pt x="820" y="360"/>
                  </a:cubicBezTo>
                  <a:cubicBezTo>
                    <a:pt x="818" y="360"/>
                    <a:pt x="816" y="361"/>
                    <a:pt x="814" y="361"/>
                  </a:cubicBezTo>
                  <a:cubicBezTo>
                    <a:pt x="813" y="361"/>
                    <a:pt x="813" y="361"/>
                    <a:pt x="813" y="361"/>
                  </a:cubicBezTo>
                  <a:cubicBezTo>
                    <a:pt x="765" y="366"/>
                    <a:pt x="721" y="369"/>
                    <a:pt x="676" y="3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953"/>
            <p:cNvSpPr>
              <a:spLocks/>
            </p:cNvSpPr>
            <p:nvPr/>
          </p:nvSpPr>
          <p:spPr bwMode="auto">
            <a:xfrm>
              <a:off x="689" y="1660"/>
              <a:ext cx="1929" cy="511"/>
            </a:xfrm>
            <a:custGeom>
              <a:avLst/>
              <a:gdLst>
                <a:gd name="T0" fmla="*/ 661 w 1286"/>
                <a:gd name="T1" fmla="*/ 341 h 341"/>
                <a:gd name="T2" fmla="*/ 631 w 1286"/>
                <a:gd name="T3" fmla="*/ 341 h 341"/>
                <a:gd name="T4" fmla="*/ 625 w 1286"/>
                <a:gd name="T5" fmla="*/ 341 h 341"/>
                <a:gd name="T6" fmla="*/ 461 w 1286"/>
                <a:gd name="T7" fmla="*/ 330 h 341"/>
                <a:gd name="T8" fmla="*/ 352 w 1286"/>
                <a:gd name="T9" fmla="*/ 311 h 341"/>
                <a:gd name="T10" fmla="*/ 274 w 1286"/>
                <a:gd name="T11" fmla="*/ 290 h 341"/>
                <a:gd name="T12" fmla="*/ 214 w 1286"/>
                <a:gd name="T13" fmla="*/ 269 h 341"/>
                <a:gd name="T14" fmla="*/ 89 w 1286"/>
                <a:gd name="T15" fmla="*/ 202 h 341"/>
                <a:gd name="T16" fmla="*/ 5 w 1286"/>
                <a:gd name="T17" fmla="*/ 91 h 341"/>
                <a:gd name="T18" fmla="*/ 1 w 1286"/>
                <a:gd name="T19" fmla="*/ 56 h 341"/>
                <a:gd name="T20" fmla="*/ 0 w 1286"/>
                <a:gd name="T21" fmla="*/ 53 h 341"/>
                <a:gd name="T22" fmla="*/ 13 w 1286"/>
                <a:gd name="T23" fmla="*/ 1 h 341"/>
                <a:gd name="T24" fmla="*/ 14 w 1286"/>
                <a:gd name="T25" fmla="*/ 0 h 341"/>
                <a:gd name="T26" fmla="*/ 15 w 1286"/>
                <a:gd name="T27" fmla="*/ 1 h 341"/>
                <a:gd name="T28" fmla="*/ 2 w 1286"/>
                <a:gd name="T29" fmla="*/ 53 h 341"/>
                <a:gd name="T30" fmla="*/ 2 w 1286"/>
                <a:gd name="T31" fmla="*/ 56 h 341"/>
                <a:gd name="T32" fmla="*/ 6 w 1286"/>
                <a:gd name="T33" fmla="*/ 91 h 341"/>
                <a:gd name="T34" fmla="*/ 215 w 1286"/>
                <a:gd name="T35" fmla="*/ 268 h 341"/>
                <a:gd name="T36" fmla="*/ 275 w 1286"/>
                <a:gd name="T37" fmla="*/ 289 h 341"/>
                <a:gd name="T38" fmla="*/ 352 w 1286"/>
                <a:gd name="T39" fmla="*/ 309 h 341"/>
                <a:gd name="T40" fmla="*/ 461 w 1286"/>
                <a:gd name="T41" fmla="*/ 328 h 341"/>
                <a:gd name="T42" fmla="*/ 625 w 1286"/>
                <a:gd name="T43" fmla="*/ 339 h 341"/>
                <a:gd name="T44" fmla="*/ 631 w 1286"/>
                <a:gd name="T45" fmla="*/ 339 h 341"/>
                <a:gd name="T46" fmla="*/ 788 w 1286"/>
                <a:gd name="T47" fmla="*/ 331 h 341"/>
                <a:gd name="T48" fmla="*/ 1031 w 1286"/>
                <a:gd name="T49" fmla="*/ 279 h 341"/>
                <a:gd name="T50" fmla="*/ 1088 w 1286"/>
                <a:gd name="T51" fmla="*/ 257 h 341"/>
                <a:gd name="T52" fmla="*/ 1272 w 1286"/>
                <a:gd name="T53" fmla="*/ 39 h 341"/>
                <a:gd name="T54" fmla="*/ 1261 w 1286"/>
                <a:gd name="T55" fmla="*/ 1 h 341"/>
                <a:gd name="T56" fmla="*/ 1261 w 1286"/>
                <a:gd name="T57" fmla="*/ 0 h 341"/>
                <a:gd name="T58" fmla="*/ 1262 w 1286"/>
                <a:gd name="T59" fmla="*/ 1 h 341"/>
                <a:gd name="T60" fmla="*/ 1274 w 1286"/>
                <a:gd name="T61" fmla="*/ 39 h 341"/>
                <a:gd name="T62" fmla="*/ 1088 w 1286"/>
                <a:gd name="T63" fmla="*/ 258 h 341"/>
                <a:gd name="T64" fmla="*/ 1031 w 1286"/>
                <a:gd name="T65" fmla="*/ 280 h 341"/>
                <a:gd name="T66" fmla="*/ 788 w 1286"/>
                <a:gd name="T67" fmla="*/ 333 h 341"/>
                <a:gd name="T68" fmla="*/ 661 w 1286"/>
                <a:gd name="T69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6" h="341">
                  <a:moveTo>
                    <a:pt x="661" y="341"/>
                  </a:moveTo>
                  <a:cubicBezTo>
                    <a:pt x="650" y="341"/>
                    <a:pt x="640" y="341"/>
                    <a:pt x="631" y="341"/>
                  </a:cubicBezTo>
                  <a:cubicBezTo>
                    <a:pt x="625" y="341"/>
                    <a:pt x="625" y="341"/>
                    <a:pt x="625" y="341"/>
                  </a:cubicBezTo>
                  <a:cubicBezTo>
                    <a:pt x="564" y="338"/>
                    <a:pt x="520" y="336"/>
                    <a:pt x="461" y="330"/>
                  </a:cubicBezTo>
                  <a:cubicBezTo>
                    <a:pt x="427" y="326"/>
                    <a:pt x="390" y="319"/>
                    <a:pt x="352" y="311"/>
                  </a:cubicBezTo>
                  <a:cubicBezTo>
                    <a:pt x="322" y="304"/>
                    <a:pt x="297" y="297"/>
                    <a:pt x="274" y="290"/>
                  </a:cubicBezTo>
                  <a:cubicBezTo>
                    <a:pt x="253" y="284"/>
                    <a:pt x="233" y="277"/>
                    <a:pt x="214" y="269"/>
                  </a:cubicBezTo>
                  <a:cubicBezTo>
                    <a:pt x="163" y="249"/>
                    <a:pt x="122" y="227"/>
                    <a:pt x="89" y="202"/>
                  </a:cubicBezTo>
                  <a:cubicBezTo>
                    <a:pt x="46" y="170"/>
                    <a:pt x="17" y="133"/>
                    <a:pt x="5" y="91"/>
                  </a:cubicBezTo>
                  <a:cubicBezTo>
                    <a:pt x="1" y="80"/>
                    <a:pt x="1" y="67"/>
                    <a:pt x="1" y="56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7" y="17"/>
                    <a:pt x="13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17"/>
                    <a:pt x="1" y="35"/>
                    <a:pt x="2" y="53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67"/>
                    <a:pt x="3" y="80"/>
                    <a:pt x="6" y="91"/>
                  </a:cubicBezTo>
                  <a:cubicBezTo>
                    <a:pt x="29" y="164"/>
                    <a:pt x="97" y="222"/>
                    <a:pt x="215" y="268"/>
                  </a:cubicBezTo>
                  <a:cubicBezTo>
                    <a:pt x="234" y="276"/>
                    <a:pt x="253" y="282"/>
                    <a:pt x="275" y="289"/>
                  </a:cubicBezTo>
                  <a:cubicBezTo>
                    <a:pt x="298" y="296"/>
                    <a:pt x="322" y="303"/>
                    <a:pt x="352" y="309"/>
                  </a:cubicBezTo>
                  <a:cubicBezTo>
                    <a:pt x="390" y="318"/>
                    <a:pt x="427" y="325"/>
                    <a:pt x="461" y="328"/>
                  </a:cubicBezTo>
                  <a:cubicBezTo>
                    <a:pt x="520" y="335"/>
                    <a:pt x="564" y="337"/>
                    <a:pt x="625" y="339"/>
                  </a:cubicBezTo>
                  <a:cubicBezTo>
                    <a:pt x="631" y="339"/>
                    <a:pt x="631" y="339"/>
                    <a:pt x="631" y="339"/>
                  </a:cubicBezTo>
                  <a:cubicBezTo>
                    <a:pt x="678" y="341"/>
                    <a:pt x="729" y="339"/>
                    <a:pt x="788" y="331"/>
                  </a:cubicBezTo>
                  <a:cubicBezTo>
                    <a:pt x="885" y="320"/>
                    <a:pt x="963" y="303"/>
                    <a:pt x="1031" y="279"/>
                  </a:cubicBezTo>
                  <a:cubicBezTo>
                    <a:pt x="1051" y="272"/>
                    <a:pt x="1070" y="265"/>
                    <a:pt x="1088" y="257"/>
                  </a:cubicBezTo>
                  <a:cubicBezTo>
                    <a:pt x="1179" y="217"/>
                    <a:pt x="1285" y="146"/>
                    <a:pt x="1272" y="39"/>
                  </a:cubicBezTo>
                  <a:cubicBezTo>
                    <a:pt x="1271" y="28"/>
                    <a:pt x="1267" y="16"/>
                    <a:pt x="1261" y="1"/>
                  </a:cubicBezTo>
                  <a:cubicBezTo>
                    <a:pt x="1261" y="1"/>
                    <a:pt x="1261" y="1"/>
                    <a:pt x="1261" y="0"/>
                  </a:cubicBezTo>
                  <a:cubicBezTo>
                    <a:pt x="1262" y="0"/>
                    <a:pt x="1262" y="0"/>
                    <a:pt x="1262" y="1"/>
                  </a:cubicBezTo>
                  <a:cubicBezTo>
                    <a:pt x="1269" y="15"/>
                    <a:pt x="1273" y="28"/>
                    <a:pt x="1274" y="39"/>
                  </a:cubicBezTo>
                  <a:cubicBezTo>
                    <a:pt x="1286" y="147"/>
                    <a:pt x="1180" y="218"/>
                    <a:pt x="1088" y="258"/>
                  </a:cubicBezTo>
                  <a:cubicBezTo>
                    <a:pt x="1070" y="266"/>
                    <a:pt x="1051" y="274"/>
                    <a:pt x="1031" y="280"/>
                  </a:cubicBezTo>
                  <a:cubicBezTo>
                    <a:pt x="963" y="304"/>
                    <a:pt x="886" y="321"/>
                    <a:pt x="788" y="333"/>
                  </a:cubicBezTo>
                  <a:cubicBezTo>
                    <a:pt x="741" y="339"/>
                    <a:pt x="699" y="341"/>
                    <a:pt x="661" y="3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954"/>
            <p:cNvSpPr>
              <a:spLocks/>
            </p:cNvSpPr>
            <p:nvPr/>
          </p:nvSpPr>
          <p:spPr bwMode="auto">
            <a:xfrm>
              <a:off x="2400" y="1393"/>
              <a:ext cx="9" cy="9"/>
            </a:xfrm>
            <a:custGeom>
              <a:avLst/>
              <a:gdLst>
                <a:gd name="T0" fmla="*/ 5 w 6"/>
                <a:gd name="T1" fmla="*/ 6 h 6"/>
                <a:gd name="T2" fmla="*/ 4 w 6"/>
                <a:gd name="T3" fmla="*/ 6 h 6"/>
                <a:gd name="T4" fmla="*/ 0 w 6"/>
                <a:gd name="T5" fmla="*/ 2 h 6"/>
                <a:gd name="T6" fmla="*/ 0 w 6"/>
                <a:gd name="T7" fmla="*/ 1 h 6"/>
                <a:gd name="T8" fmla="*/ 1 w 6"/>
                <a:gd name="T9" fmla="*/ 0 h 6"/>
                <a:gd name="T10" fmla="*/ 1 w 6"/>
                <a:gd name="T11" fmla="*/ 1 h 6"/>
                <a:gd name="T12" fmla="*/ 1 w 6"/>
                <a:gd name="T13" fmla="*/ 1 h 6"/>
                <a:gd name="T14" fmla="*/ 6 w 6"/>
                <a:gd name="T15" fmla="*/ 5 h 6"/>
                <a:gd name="T16" fmla="*/ 5 w 6"/>
                <a:gd name="T17" fmla="*/ 6 h 6"/>
                <a:gd name="T18" fmla="*/ 5 w 6"/>
                <a:gd name="T1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5" y="6"/>
                  </a:moveTo>
                  <a:cubicBezTo>
                    <a:pt x="5" y="6"/>
                    <a:pt x="5" y="6"/>
                    <a:pt x="4" y="6"/>
                  </a:cubicBezTo>
                  <a:cubicBezTo>
                    <a:pt x="3" y="5"/>
                    <a:pt x="2" y="3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2"/>
                    <a:pt x="4" y="4"/>
                    <a:pt x="6" y="5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955"/>
            <p:cNvSpPr>
              <a:spLocks/>
            </p:cNvSpPr>
            <p:nvPr/>
          </p:nvSpPr>
          <p:spPr bwMode="auto">
            <a:xfrm>
              <a:off x="831" y="1393"/>
              <a:ext cx="1617" cy="433"/>
            </a:xfrm>
            <a:custGeom>
              <a:avLst/>
              <a:gdLst>
                <a:gd name="T0" fmla="*/ 532 w 1078"/>
                <a:gd name="T1" fmla="*/ 277 h 289"/>
                <a:gd name="T2" fmla="*/ 189 w 1078"/>
                <a:gd name="T3" fmla="*/ 226 h 289"/>
                <a:gd name="T4" fmla="*/ 36 w 1078"/>
                <a:gd name="T5" fmla="*/ 138 h 289"/>
                <a:gd name="T6" fmla="*/ 15 w 1078"/>
                <a:gd name="T7" fmla="*/ 34 h 289"/>
                <a:gd name="T8" fmla="*/ 38 w 1078"/>
                <a:gd name="T9" fmla="*/ 1 h 289"/>
                <a:gd name="T10" fmla="*/ 39 w 1078"/>
                <a:gd name="T11" fmla="*/ 1 h 289"/>
                <a:gd name="T12" fmla="*/ 39 w 1078"/>
                <a:gd name="T13" fmla="*/ 2 h 289"/>
                <a:gd name="T14" fmla="*/ 17 w 1078"/>
                <a:gd name="T15" fmla="*/ 34 h 289"/>
                <a:gd name="T16" fmla="*/ 37 w 1078"/>
                <a:gd name="T17" fmla="*/ 137 h 289"/>
                <a:gd name="T18" fmla="*/ 189 w 1078"/>
                <a:gd name="T19" fmla="*/ 224 h 289"/>
                <a:gd name="T20" fmla="*/ 736 w 1078"/>
                <a:gd name="T21" fmla="*/ 262 h 289"/>
                <a:gd name="T22" fmla="*/ 811 w 1078"/>
                <a:gd name="T23" fmla="*/ 248 h 289"/>
                <a:gd name="T24" fmla="*/ 1045 w 1078"/>
                <a:gd name="T25" fmla="*/ 141 h 289"/>
                <a:gd name="T26" fmla="*/ 1076 w 1078"/>
                <a:gd name="T27" fmla="*/ 85 h 289"/>
                <a:gd name="T28" fmla="*/ 1073 w 1078"/>
                <a:gd name="T29" fmla="*/ 44 h 289"/>
                <a:gd name="T30" fmla="*/ 1061 w 1078"/>
                <a:gd name="T31" fmla="*/ 21 h 289"/>
                <a:gd name="T32" fmla="*/ 1060 w 1078"/>
                <a:gd name="T33" fmla="*/ 19 h 289"/>
                <a:gd name="T34" fmla="*/ 1050 w 1078"/>
                <a:gd name="T35" fmla="*/ 6 h 289"/>
                <a:gd name="T36" fmla="*/ 1051 w 1078"/>
                <a:gd name="T37" fmla="*/ 5 h 289"/>
                <a:gd name="T38" fmla="*/ 1052 w 1078"/>
                <a:gd name="T39" fmla="*/ 5 h 289"/>
                <a:gd name="T40" fmla="*/ 1061 w 1078"/>
                <a:gd name="T41" fmla="*/ 18 h 289"/>
                <a:gd name="T42" fmla="*/ 1063 w 1078"/>
                <a:gd name="T43" fmla="*/ 20 h 289"/>
                <a:gd name="T44" fmla="*/ 1074 w 1078"/>
                <a:gd name="T45" fmla="*/ 44 h 289"/>
                <a:gd name="T46" fmla="*/ 1077 w 1078"/>
                <a:gd name="T47" fmla="*/ 85 h 289"/>
                <a:gd name="T48" fmla="*/ 1046 w 1078"/>
                <a:gd name="T49" fmla="*/ 141 h 289"/>
                <a:gd name="T50" fmla="*/ 812 w 1078"/>
                <a:gd name="T51" fmla="*/ 249 h 289"/>
                <a:gd name="T52" fmla="*/ 736 w 1078"/>
                <a:gd name="T53" fmla="*/ 263 h 289"/>
                <a:gd name="T54" fmla="*/ 532 w 1078"/>
                <a:gd name="T55" fmla="*/ 277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8" h="289">
                  <a:moveTo>
                    <a:pt x="532" y="277"/>
                  </a:moveTo>
                  <a:cubicBezTo>
                    <a:pt x="423" y="277"/>
                    <a:pt x="303" y="264"/>
                    <a:pt x="189" y="226"/>
                  </a:cubicBezTo>
                  <a:cubicBezTo>
                    <a:pt x="139" y="209"/>
                    <a:pt x="77" y="184"/>
                    <a:pt x="36" y="138"/>
                  </a:cubicBezTo>
                  <a:cubicBezTo>
                    <a:pt x="8" y="106"/>
                    <a:pt x="0" y="67"/>
                    <a:pt x="15" y="34"/>
                  </a:cubicBezTo>
                  <a:cubicBezTo>
                    <a:pt x="21" y="21"/>
                    <a:pt x="30" y="10"/>
                    <a:pt x="38" y="1"/>
                  </a:cubicBezTo>
                  <a:cubicBezTo>
                    <a:pt x="38" y="0"/>
                    <a:pt x="39" y="0"/>
                    <a:pt x="39" y="1"/>
                  </a:cubicBezTo>
                  <a:cubicBezTo>
                    <a:pt x="39" y="1"/>
                    <a:pt x="40" y="1"/>
                    <a:pt x="39" y="2"/>
                  </a:cubicBezTo>
                  <a:cubicBezTo>
                    <a:pt x="31" y="11"/>
                    <a:pt x="23" y="22"/>
                    <a:pt x="17" y="34"/>
                  </a:cubicBezTo>
                  <a:cubicBezTo>
                    <a:pt x="1" y="67"/>
                    <a:pt x="9" y="105"/>
                    <a:pt x="37" y="137"/>
                  </a:cubicBezTo>
                  <a:cubicBezTo>
                    <a:pt x="78" y="183"/>
                    <a:pt x="140" y="208"/>
                    <a:pt x="189" y="224"/>
                  </a:cubicBezTo>
                  <a:cubicBezTo>
                    <a:pt x="381" y="289"/>
                    <a:pt x="592" y="281"/>
                    <a:pt x="736" y="262"/>
                  </a:cubicBezTo>
                  <a:cubicBezTo>
                    <a:pt x="760" y="259"/>
                    <a:pt x="785" y="254"/>
                    <a:pt x="811" y="248"/>
                  </a:cubicBezTo>
                  <a:cubicBezTo>
                    <a:pt x="890" y="229"/>
                    <a:pt x="988" y="201"/>
                    <a:pt x="1045" y="141"/>
                  </a:cubicBezTo>
                  <a:cubicBezTo>
                    <a:pt x="1055" y="130"/>
                    <a:pt x="1076" y="102"/>
                    <a:pt x="1076" y="85"/>
                  </a:cubicBezTo>
                  <a:cubicBezTo>
                    <a:pt x="1076" y="72"/>
                    <a:pt x="1075" y="58"/>
                    <a:pt x="1073" y="44"/>
                  </a:cubicBezTo>
                  <a:cubicBezTo>
                    <a:pt x="1072" y="36"/>
                    <a:pt x="1066" y="28"/>
                    <a:pt x="1061" y="21"/>
                  </a:cubicBezTo>
                  <a:cubicBezTo>
                    <a:pt x="1060" y="19"/>
                    <a:pt x="1060" y="19"/>
                    <a:pt x="1060" y="19"/>
                  </a:cubicBezTo>
                  <a:cubicBezTo>
                    <a:pt x="1057" y="14"/>
                    <a:pt x="1051" y="6"/>
                    <a:pt x="1050" y="6"/>
                  </a:cubicBezTo>
                  <a:cubicBezTo>
                    <a:pt x="1050" y="6"/>
                    <a:pt x="1050" y="5"/>
                    <a:pt x="1051" y="5"/>
                  </a:cubicBezTo>
                  <a:cubicBezTo>
                    <a:pt x="1051" y="5"/>
                    <a:pt x="1051" y="5"/>
                    <a:pt x="1052" y="5"/>
                  </a:cubicBezTo>
                  <a:cubicBezTo>
                    <a:pt x="1052" y="5"/>
                    <a:pt x="1058" y="14"/>
                    <a:pt x="1061" y="18"/>
                  </a:cubicBezTo>
                  <a:cubicBezTo>
                    <a:pt x="1063" y="20"/>
                    <a:pt x="1063" y="20"/>
                    <a:pt x="1063" y="20"/>
                  </a:cubicBezTo>
                  <a:cubicBezTo>
                    <a:pt x="1067" y="27"/>
                    <a:pt x="1073" y="36"/>
                    <a:pt x="1074" y="44"/>
                  </a:cubicBezTo>
                  <a:cubicBezTo>
                    <a:pt x="1076" y="58"/>
                    <a:pt x="1077" y="72"/>
                    <a:pt x="1077" y="85"/>
                  </a:cubicBezTo>
                  <a:cubicBezTo>
                    <a:pt x="1078" y="102"/>
                    <a:pt x="1057" y="130"/>
                    <a:pt x="1046" y="141"/>
                  </a:cubicBezTo>
                  <a:cubicBezTo>
                    <a:pt x="989" y="202"/>
                    <a:pt x="891" y="231"/>
                    <a:pt x="812" y="249"/>
                  </a:cubicBezTo>
                  <a:cubicBezTo>
                    <a:pt x="785" y="255"/>
                    <a:pt x="760" y="260"/>
                    <a:pt x="736" y="263"/>
                  </a:cubicBezTo>
                  <a:cubicBezTo>
                    <a:pt x="677" y="271"/>
                    <a:pt x="608" y="277"/>
                    <a:pt x="532" y="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956"/>
            <p:cNvSpPr>
              <a:spLocks/>
            </p:cNvSpPr>
            <p:nvPr/>
          </p:nvSpPr>
          <p:spPr bwMode="auto">
            <a:xfrm>
              <a:off x="2136" y="1189"/>
              <a:ext cx="69" cy="54"/>
            </a:xfrm>
            <a:custGeom>
              <a:avLst/>
              <a:gdLst>
                <a:gd name="T0" fmla="*/ 45 w 46"/>
                <a:gd name="T1" fmla="*/ 36 h 36"/>
                <a:gd name="T2" fmla="*/ 45 w 46"/>
                <a:gd name="T3" fmla="*/ 35 h 36"/>
                <a:gd name="T4" fmla="*/ 0 w 46"/>
                <a:gd name="T5" fmla="*/ 1 h 36"/>
                <a:gd name="T6" fmla="*/ 0 w 46"/>
                <a:gd name="T7" fmla="*/ 0 h 36"/>
                <a:gd name="T8" fmla="*/ 1 w 46"/>
                <a:gd name="T9" fmla="*/ 0 h 36"/>
                <a:gd name="T10" fmla="*/ 46 w 46"/>
                <a:gd name="T11" fmla="*/ 34 h 36"/>
                <a:gd name="T12" fmla="*/ 46 w 46"/>
                <a:gd name="T13" fmla="*/ 35 h 36"/>
                <a:gd name="T14" fmla="*/ 45 w 46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36">
                  <a:moveTo>
                    <a:pt x="45" y="36"/>
                  </a:moveTo>
                  <a:cubicBezTo>
                    <a:pt x="45" y="36"/>
                    <a:pt x="45" y="36"/>
                    <a:pt x="45" y="35"/>
                  </a:cubicBezTo>
                  <a:cubicBezTo>
                    <a:pt x="29" y="19"/>
                    <a:pt x="16" y="9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6" y="8"/>
                    <a:pt x="29" y="18"/>
                    <a:pt x="46" y="34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6"/>
                    <a:pt x="46" y="36"/>
                    <a:pt x="45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957"/>
            <p:cNvSpPr>
              <a:spLocks/>
            </p:cNvSpPr>
            <p:nvPr/>
          </p:nvSpPr>
          <p:spPr bwMode="auto">
            <a:xfrm>
              <a:off x="1067" y="1189"/>
              <a:ext cx="1158" cy="298"/>
            </a:xfrm>
            <a:custGeom>
              <a:avLst/>
              <a:gdLst>
                <a:gd name="T0" fmla="*/ 337 w 772"/>
                <a:gd name="T1" fmla="*/ 199 h 199"/>
                <a:gd name="T2" fmla="*/ 284 w 772"/>
                <a:gd name="T3" fmla="*/ 195 h 199"/>
                <a:gd name="T4" fmla="*/ 260 w 772"/>
                <a:gd name="T5" fmla="*/ 193 h 199"/>
                <a:gd name="T6" fmla="*/ 44 w 772"/>
                <a:gd name="T7" fmla="*/ 131 h 199"/>
                <a:gd name="T8" fmla="*/ 5 w 772"/>
                <a:gd name="T9" fmla="*/ 92 h 199"/>
                <a:gd name="T10" fmla="*/ 1 w 772"/>
                <a:gd name="T11" fmla="*/ 58 h 199"/>
                <a:gd name="T12" fmla="*/ 8 w 772"/>
                <a:gd name="T13" fmla="*/ 41 h 199"/>
                <a:gd name="T14" fmla="*/ 57 w 772"/>
                <a:gd name="T15" fmla="*/ 0 h 199"/>
                <a:gd name="T16" fmla="*/ 58 w 772"/>
                <a:gd name="T17" fmla="*/ 0 h 199"/>
                <a:gd name="T18" fmla="*/ 58 w 772"/>
                <a:gd name="T19" fmla="*/ 1 h 199"/>
                <a:gd name="T20" fmla="*/ 9 w 772"/>
                <a:gd name="T21" fmla="*/ 41 h 199"/>
                <a:gd name="T22" fmla="*/ 2 w 772"/>
                <a:gd name="T23" fmla="*/ 57 h 199"/>
                <a:gd name="T24" fmla="*/ 6 w 772"/>
                <a:gd name="T25" fmla="*/ 92 h 199"/>
                <a:gd name="T26" fmla="*/ 45 w 772"/>
                <a:gd name="T27" fmla="*/ 130 h 199"/>
                <a:gd name="T28" fmla="*/ 260 w 772"/>
                <a:gd name="T29" fmla="*/ 191 h 199"/>
                <a:gd name="T30" fmla="*/ 284 w 772"/>
                <a:gd name="T31" fmla="*/ 194 h 199"/>
                <a:gd name="T32" fmla="*/ 337 w 772"/>
                <a:gd name="T33" fmla="*/ 198 h 199"/>
                <a:gd name="T34" fmla="*/ 338 w 772"/>
                <a:gd name="T35" fmla="*/ 198 h 199"/>
                <a:gd name="T36" fmla="*/ 447 w 772"/>
                <a:gd name="T37" fmla="*/ 197 h 199"/>
                <a:gd name="T38" fmla="*/ 531 w 772"/>
                <a:gd name="T39" fmla="*/ 189 h 199"/>
                <a:gd name="T40" fmla="*/ 723 w 772"/>
                <a:gd name="T41" fmla="*/ 132 h 199"/>
                <a:gd name="T42" fmla="*/ 764 w 772"/>
                <a:gd name="T43" fmla="*/ 94 h 199"/>
                <a:gd name="T44" fmla="*/ 771 w 772"/>
                <a:gd name="T45" fmla="*/ 77 h 199"/>
                <a:gd name="T46" fmla="*/ 763 w 772"/>
                <a:gd name="T47" fmla="*/ 43 h 199"/>
                <a:gd name="T48" fmla="*/ 758 w 772"/>
                <a:gd name="T49" fmla="*/ 35 h 199"/>
                <a:gd name="T50" fmla="*/ 758 w 772"/>
                <a:gd name="T51" fmla="*/ 34 h 199"/>
                <a:gd name="T52" fmla="*/ 759 w 772"/>
                <a:gd name="T53" fmla="*/ 34 h 199"/>
                <a:gd name="T54" fmla="*/ 765 w 772"/>
                <a:gd name="T55" fmla="*/ 43 h 199"/>
                <a:gd name="T56" fmla="*/ 772 w 772"/>
                <a:gd name="T57" fmla="*/ 77 h 199"/>
                <a:gd name="T58" fmla="*/ 765 w 772"/>
                <a:gd name="T59" fmla="*/ 95 h 199"/>
                <a:gd name="T60" fmla="*/ 724 w 772"/>
                <a:gd name="T61" fmla="*/ 133 h 199"/>
                <a:gd name="T62" fmla="*/ 531 w 772"/>
                <a:gd name="T63" fmla="*/ 190 h 199"/>
                <a:gd name="T64" fmla="*/ 447 w 772"/>
                <a:gd name="T65" fmla="*/ 198 h 199"/>
                <a:gd name="T66" fmla="*/ 338 w 772"/>
                <a:gd name="T67" fmla="*/ 199 h 199"/>
                <a:gd name="T68" fmla="*/ 337 w 772"/>
                <a:gd name="T6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2" h="199">
                  <a:moveTo>
                    <a:pt x="337" y="199"/>
                  </a:moveTo>
                  <a:cubicBezTo>
                    <a:pt x="319" y="199"/>
                    <a:pt x="301" y="197"/>
                    <a:pt x="284" y="195"/>
                  </a:cubicBezTo>
                  <a:cubicBezTo>
                    <a:pt x="276" y="194"/>
                    <a:pt x="268" y="194"/>
                    <a:pt x="260" y="193"/>
                  </a:cubicBezTo>
                  <a:cubicBezTo>
                    <a:pt x="192" y="187"/>
                    <a:pt x="100" y="166"/>
                    <a:pt x="44" y="131"/>
                  </a:cubicBezTo>
                  <a:cubicBezTo>
                    <a:pt x="35" y="125"/>
                    <a:pt x="8" y="105"/>
                    <a:pt x="5" y="92"/>
                  </a:cubicBezTo>
                  <a:cubicBezTo>
                    <a:pt x="2" y="81"/>
                    <a:pt x="1" y="69"/>
                    <a:pt x="1" y="58"/>
                  </a:cubicBezTo>
                  <a:cubicBezTo>
                    <a:pt x="0" y="54"/>
                    <a:pt x="7" y="42"/>
                    <a:pt x="8" y="41"/>
                  </a:cubicBezTo>
                  <a:cubicBezTo>
                    <a:pt x="21" y="22"/>
                    <a:pt x="40" y="10"/>
                    <a:pt x="5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1"/>
                    <a:pt x="58" y="1"/>
                    <a:pt x="58" y="1"/>
                  </a:cubicBezTo>
                  <a:cubicBezTo>
                    <a:pt x="41" y="11"/>
                    <a:pt x="22" y="23"/>
                    <a:pt x="9" y="41"/>
                  </a:cubicBezTo>
                  <a:cubicBezTo>
                    <a:pt x="8" y="44"/>
                    <a:pt x="2" y="54"/>
                    <a:pt x="2" y="57"/>
                  </a:cubicBezTo>
                  <a:cubicBezTo>
                    <a:pt x="2" y="69"/>
                    <a:pt x="4" y="81"/>
                    <a:pt x="6" y="92"/>
                  </a:cubicBezTo>
                  <a:cubicBezTo>
                    <a:pt x="9" y="104"/>
                    <a:pt x="36" y="124"/>
                    <a:pt x="45" y="130"/>
                  </a:cubicBezTo>
                  <a:cubicBezTo>
                    <a:pt x="100" y="164"/>
                    <a:pt x="193" y="186"/>
                    <a:pt x="260" y="191"/>
                  </a:cubicBezTo>
                  <a:cubicBezTo>
                    <a:pt x="268" y="192"/>
                    <a:pt x="276" y="193"/>
                    <a:pt x="284" y="194"/>
                  </a:cubicBezTo>
                  <a:cubicBezTo>
                    <a:pt x="301" y="196"/>
                    <a:pt x="320" y="198"/>
                    <a:pt x="337" y="198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71" y="197"/>
                    <a:pt x="407" y="197"/>
                    <a:pt x="447" y="197"/>
                  </a:cubicBezTo>
                  <a:cubicBezTo>
                    <a:pt x="477" y="197"/>
                    <a:pt x="507" y="193"/>
                    <a:pt x="531" y="189"/>
                  </a:cubicBezTo>
                  <a:cubicBezTo>
                    <a:pt x="597" y="179"/>
                    <a:pt x="666" y="166"/>
                    <a:pt x="723" y="132"/>
                  </a:cubicBezTo>
                  <a:cubicBezTo>
                    <a:pt x="743" y="120"/>
                    <a:pt x="756" y="108"/>
                    <a:pt x="764" y="94"/>
                  </a:cubicBezTo>
                  <a:cubicBezTo>
                    <a:pt x="766" y="91"/>
                    <a:pt x="771" y="80"/>
                    <a:pt x="771" y="77"/>
                  </a:cubicBezTo>
                  <a:cubicBezTo>
                    <a:pt x="769" y="66"/>
                    <a:pt x="767" y="55"/>
                    <a:pt x="763" y="43"/>
                  </a:cubicBezTo>
                  <a:cubicBezTo>
                    <a:pt x="763" y="40"/>
                    <a:pt x="758" y="35"/>
                    <a:pt x="758" y="35"/>
                  </a:cubicBezTo>
                  <a:cubicBezTo>
                    <a:pt x="758" y="35"/>
                    <a:pt x="758" y="35"/>
                    <a:pt x="758" y="34"/>
                  </a:cubicBezTo>
                  <a:cubicBezTo>
                    <a:pt x="758" y="34"/>
                    <a:pt x="759" y="34"/>
                    <a:pt x="759" y="34"/>
                  </a:cubicBezTo>
                  <a:cubicBezTo>
                    <a:pt x="759" y="35"/>
                    <a:pt x="764" y="40"/>
                    <a:pt x="765" y="43"/>
                  </a:cubicBezTo>
                  <a:cubicBezTo>
                    <a:pt x="768" y="54"/>
                    <a:pt x="771" y="66"/>
                    <a:pt x="772" y="77"/>
                  </a:cubicBezTo>
                  <a:cubicBezTo>
                    <a:pt x="772" y="81"/>
                    <a:pt x="767" y="92"/>
                    <a:pt x="765" y="95"/>
                  </a:cubicBezTo>
                  <a:cubicBezTo>
                    <a:pt x="757" y="108"/>
                    <a:pt x="744" y="121"/>
                    <a:pt x="724" y="133"/>
                  </a:cubicBezTo>
                  <a:cubicBezTo>
                    <a:pt x="666" y="168"/>
                    <a:pt x="597" y="180"/>
                    <a:pt x="531" y="190"/>
                  </a:cubicBezTo>
                  <a:cubicBezTo>
                    <a:pt x="507" y="194"/>
                    <a:pt x="477" y="198"/>
                    <a:pt x="447" y="198"/>
                  </a:cubicBezTo>
                  <a:cubicBezTo>
                    <a:pt x="407" y="199"/>
                    <a:pt x="371" y="199"/>
                    <a:pt x="338" y="199"/>
                  </a:cubicBezTo>
                  <a:cubicBezTo>
                    <a:pt x="338" y="199"/>
                    <a:pt x="338" y="199"/>
                    <a:pt x="337" y="1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958"/>
            <p:cNvSpPr>
              <a:spLocks noEditPoints="1"/>
            </p:cNvSpPr>
            <p:nvPr/>
          </p:nvSpPr>
          <p:spPr bwMode="auto">
            <a:xfrm>
              <a:off x="1335" y="1068"/>
              <a:ext cx="615" cy="176"/>
            </a:xfrm>
            <a:custGeom>
              <a:avLst/>
              <a:gdLst>
                <a:gd name="T0" fmla="*/ 128 w 410"/>
                <a:gd name="T1" fmla="*/ 118 h 118"/>
                <a:gd name="T2" fmla="*/ 106 w 410"/>
                <a:gd name="T3" fmla="*/ 114 h 118"/>
                <a:gd name="T4" fmla="*/ 97 w 410"/>
                <a:gd name="T5" fmla="*/ 113 h 118"/>
                <a:gd name="T6" fmla="*/ 14 w 410"/>
                <a:gd name="T7" fmla="*/ 79 h 118"/>
                <a:gd name="T8" fmla="*/ 4 w 410"/>
                <a:gd name="T9" fmla="*/ 63 h 118"/>
                <a:gd name="T10" fmla="*/ 26 w 410"/>
                <a:gd name="T11" fmla="*/ 31 h 118"/>
                <a:gd name="T12" fmla="*/ 114 w 410"/>
                <a:gd name="T13" fmla="*/ 5 h 118"/>
                <a:gd name="T14" fmla="*/ 171 w 410"/>
                <a:gd name="T15" fmla="*/ 2 h 118"/>
                <a:gd name="T16" fmla="*/ 234 w 410"/>
                <a:gd name="T17" fmla="*/ 0 h 118"/>
                <a:gd name="T18" fmla="*/ 343 w 410"/>
                <a:gd name="T19" fmla="*/ 14 h 118"/>
                <a:gd name="T20" fmla="*/ 389 w 410"/>
                <a:gd name="T21" fmla="*/ 32 h 118"/>
                <a:gd name="T22" fmla="*/ 400 w 410"/>
                <a:gd name="T23" fmla="*/ 43 h 118"/>
                <a:gd name="T24" fmla="*/ 405 w 410"/>
                <a:gd name="T25" fmla="*/ 47 h 118"/>
                <a:gd name="T26" fmla="*/ 406 w 410"/>
                <a:gd name="T27" fmla="*/ 48 h 118"/>
                <a:gd name="T28" fmla="*/ 409 w 410"/>
                <a:gd name="T29" fmla="*/ 64 h 118"/>
                <a:gd name="T30" fmla="*/ 399 w 410"/>
                <a:gd name="T31" fmla="*/ 81 h 118"/>
                <a:gd name="T32" fmla="*/ 336 w 410"/>
                <a:gd name="T33" fmla="*/ 108 h 118"/>
                <a:gd name="T34" fmla="*/ 327 w 410"/>
                <a:gd name="T35" fmla="*/ 110 h 118"/>
                <a:gd name="T36" fmla="*/ 301 w 410"/>
                <a:gd name="T37" fmla="*/ 115 h 118"/>
                <a:gd name="T38" fmla="*/ 129 w 410"/>
                <a:gd name="T39" fmla="*/ 118 h 118"/>
                <a:gd name="T40" fmla="*/ 128 w 410"/>
                <a:gd name="T41" fmla="*/ 118 h 118"/>
                <a:gd name="T42" fmla="*/ 234 w 410"/>
                <a:gd name="T43" fmla="*/ 2 h 118"/>
                <a:gd name="T44" fmla="*/ 171 w 410"/>
                <a:gd name="T45" fmla="*/ 4 h 118"/>
                <a:gd name="T46" fmla="*/ 114 w 410"/>
                <a:gd name="T47" fmla="*/ 6 h 118"/>
                <a:gd name="T48" fmla="*/ 27 w 410"/>
                <a:gd name="T49" fmla="*/ 33 h 118"/>
                <a:gd name="T50" fmla="*/ 6 w 410"/>
                <a:gd name="T51" fmla="*/ 63 h 118"/>
                <a:gd name="T52" fmla="*/ 15 w 410"/>
                <a:gd name="T53" fmla="*/ 79 h 118"/>
                <a:gd name="T54" fmla="*/ 97 w 410"/>
                <a:gd name="T55" fmla="*/ 111 h 118"/>
                <a:gd name="T56" fmla="*/ 106 w 410"/>
                <a:gd name="T57" fmla="*/ 113 h 118"/>
                <a:gd name="T58" fmla="*/ 128 w 410"/>
                <a:gd name="T59" fmla="*/ 116 h 118"/>
                <a:gd name="T60" fmla="*/ 129 w 410"/>
                <a:gd name="T61" fmla="*/ 116 h 118"/>
                <a:gd name="T62" fmla="*/ 301 w 410"/>
                <a:gd name="T63" fmla="*/ 114 h 118"/>
                <a:gd name="T64" fmla="*/ 327 w 410"/>
                <a:gd name="T65" fmla="*/ 109 h 118"/>
                <a:gd name="T66" fmla="*/ 336 w 410"/>
                <a:gd name="T67" fmla="*/ 107 h 118"/>
                <a:gd name="T68" fmla="*/ 398 w 410"/>
                <a:gd name="T69" fmla="*/ 80 h 118"/>
                <a:gd name="T70" fmla="*/ 408 w 410"/>
                <a:gd name="T71" fmla="*/ 64 h 118"/>
                <a:gd name="T72" fmla="*/ 404 w 410"/>
                <a:gd name="T73" fmla="*/ 48 h 118"/>
                <a:gd name="T74" fmla="*/ 399 w 410"/>
                <a:gd name="T75" fmla="*/ 44 h 118"/>
                <a:gd name="T76" fmla="*/ 388 w 410"/>
                <a:gd name="T77" fmla="*/ 33 h 118"/>
                <a:gd name="T78" fmla="*/ 343 w 410"/>
                <a:gd name="T79" fmla="*/ 15 h 118"/>
                <a:gd name="T80" fmla="*/ 234 w 410"/>
                <a:gd name="T81" fmla="*/ 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0" h="118">
                  <a:moveTo>
                    <a:pt x="128" y="118"/>
                  </a:moveTo>
                  <a:cubicBezTo>
                    <a:pt x="121" y="118"/>
                    <a:pt x="113" y="116"/>
                    <a:pt x="106" y="114"/>
                  </a:cubicBezTo>
                  <a:cubicBezTo>
                    <a:pt x="103" y="114"/>
                    <a:pt x="100" y="113"/>
                    <a:pt x="97" y="113"/>
                  </a:cubicBezTo>
                  <a:cubicBezTo>
                    <a:pt x="73" y="108"/>
                    <a:pt x="28" y="96"/>
                    <a:pt x="14" y="79"/>
                  </a:cubicBezTo>
                  <a:cubicBezTo>
                    <a:pt x="10" y="74"/>
                    <a:pt x="6" y="69"/>
                    <a:pt x="4" y="63"/>
                  </a:cubicBezTo>
                  <a:cubicBezTo>
                    <a:pt x="0" y="51"/>
                    <a:pt x="18" y="37"/>
                    <a:pt x="26" y="31"/>
                  </a:cubicBezTo>
                  <a:cubicBezTo>
                    <a:pt x="45" y="19"/>
                    <a:pt x="94" y="5"/>
                    <a:pt x="114" y="5"/>
                  </a:cubicBezTo>
                  <a:cubicBezTo>
                    <a:pt x="134" y="4"/>
                    <a:pt x="153" y="3"/>
                    <a:pt x="171" y="2"/>
                  </a:cubicBezTo>
                  <a:cubicBezTo>
                    <a:pt x="193" y="1"/>
                    <a:pt x="214" y="0"/>
                    <a:pt x="234" y="0"/>
                  </a:cubicBezTo>
                  <a:cubicBezTo>
                    <a:pt x="275" y="0"/>
                    <a:pt x="307" y="4"/>
                    <a:pt x="343" y="14"/>
                  </a:cubicBezTo>
                  <a:cubicBezTo>
                    <a:pt x="358" y="18"/>
                    <a:pt x="378" y="24"/>
                    <a:pt x="389" y="32"/>
                  </a:cubicBezTo>
                  <a:cubicBezTo>
                    <a:pt x="393" y="36"/>
                    <a:pt x="397" y="39"/>
                    <a:pt x="400" y="43"/>
                  </a:cubicBezTo>
                  <a:cubicBezTo>
                    <a:pt x="402" y="44"/>
                    <a:pt x="404" y="46"/>
                    <a:pt x="405" y="47"/>
                  </a:cubicBezTo>
                  <a:cubicBezTo>
                    <a:pt x="406" y="47"/>
                    <a:pt x="406" y="48"/>
                    <a:pt x="406" y="48"/>
                  </a:cubicBezTo>
                  <a:cubicBezTo>
                    <a:pt x="406" y="48"/>
                    <a:pt x="410" y="59"/>
                    <a:pt x="409" y="64"/>
                  </a:cubicBezTo>
                  <a:cubicBezTo>
                    <a:pt x="408" y="71"/>
                    <a:pt x="403" y="76"/>
                    <a:pt x="399" y="81"/>
                  </a:cubicBezTo>
                  <a:cubicBezTo>
                    <a:pt x="384" y="95"/>
                    <a:pt x="357" y="103"/>
                    <a:pt x="336" y="108"/>
                  </a:cubicBezTo>
                  <a:cubicBezTo>
                    <a:pt x="333" y="109"/>
                    <a:pt x="330" y="110"/>
                    <a:pt x="327" y="110"/>
                  </a:cubicBezTo>
                  <a:cubicBezTo>
                    <a:pt x="319" y="113"/>
                    <a:pt x="310" y="115"/>
                    <a:pt x="301" y="115"/>
                  </a:cubicBezTo>
                  <a:cubicBezTo>
                    <a:pt x="243" y="117"/>
                    <a:pt x="185" y="117"/>
                    <a:pt x="129" y="118"/>
                  </a:cubicBezTo>
                  <a:lnTo>
                    <a:pt x="128" y="118"/>
                  </a:lnTo>
                  <a:close/>
                  <a:moveTo>
                    <a:pt x="234" y="2"/>
                  </a:moveTo>
                  <a:cubicBezTo>
                    <a:pt x="214" y="2"/>
                    <a:pt x="193" y="3"/>
                    <a:pt x="171" y="4"/>
                  </a:cubicBezTo>
                  <a:cubicBezTo>
                    <a:pt x="153" y="5"/>
                    <a:pt x="135" y="5"/>
                    <a:pt x="114" y="6"/>
                  </a:cubicBezTo>
                  <a:cubicBezTo>
                    <a:pt x="94" y="6"/>
                    <a:pt x="46" y="20"/>
                    <a:pt x="27" y="33"/>
                  </a:cubicBezTo>
                  <a:cubicBezTo>
                    <a:pt x="19" y="38"/>
                    <a:pt x="1" y="51"/>
                    <a:pt x="6" y="63"/>
                  </a:cubicBezTo>
                  <a:cubicBezTo>
                    <a:pt x="8" y="68"/>
                    <a:pt x="11" y="73"/>
                    <a:pt x="15" y="79"/>
                  </a:cubicBezTo>
                  <a:cubicBezTo>
                    <a:pt x="28" y="95"/>
                    <a:pt x="73" y="107"/>
                    <a:pt x="97" y="111"/>
                  </a:cubicBezTo>
                  <a:cubicBezTo>
                    <a:pt x="100" y="112"/>
                    <a:pt x="103" y="112"/>
                    <a:pt x="106" y="113"/>
                  </a:cubicBezTo>
                  <a:cubicBezTo>
                    <a:pt x="113" y="115"/>
                    <a:pt x="121" y="116"/>
                    <a:pt x="128" y="116"/>
                  </a:cubicBezTo>
                  <a:cubicBezTo>
                    <a:pt x="129" y="116"/>
                    <a:pt x="129" y="116"/>
                    <a:pt x="129" y="116"/>
                  </a:cubicBezTo>
                  <a:cubicBezTo>
                    <a:pt x="185" y="116"/>
                    <a:pt x="243" y="115"/>
                    <a:pt x="301" y="114"/>
                  </a:cubicBezTo>
                  <a:cubicBezTo>
                    <a:pt x="310" y="114"/>
                    <a:pt x="318" y="111"/>
                    <a:pt x="327" y="109"/>
                  </a:cubicBezTo>
                  <a:cubicBezTo>
                    <a:pt x="330" y="108"/>
                    <a:pt x="333" y="108"/>
                    <a:pt x="336" y="107"/>
                  </a:cubicBezTo>
                  <a:cubicBezTo>
                    <a:pt x="356" y="102"/>
                    <a:pt x="384" y="93"/>
                    <a:pt x="398" y="80"/>
                  </a:cubicBezTo>
                  <a:cubicBezTo>
                    <a:pt x="402" y="75"/>
                    <a:pt x="406" y="71"/>
                    <a:pt x="408" y="64"/>
                  </a:cubicBezTo>
                  <a:cubicBezTo>
                    <a:pt x="409" y="59"/>
                    <a:pt x="405" y="50"/>
                    <a:pt x="404" y="48"/>
                  </a:cubicBezTo>
                  <a:cubicBezTo>
                    <a:pt x="403" y="47"/>
                    <a:pt x="401" y="45"/>
                    <a:pt x="399" y="44"/>
                  </a:cubicBezTo>
                  <a:cubicBezTo>
                    <a:pt x="396" y="40"/>
                    <a:pt x="392" y="37"/>
                    <a:pt x="388" y="33"/>
                  </a:cubicBezTo>
                  <a:cubicBezTo>
                    <a:pt x="377" y="25"/>
                    <a:pt x="357" y="19"/>
                    <a:pt x="343" y="15"/>
                  </a:cubicBezTo>
                  <a:cubicBezTo>
                    <a:pt x="307" y="6"/>
                    <a:pt x="275" y="2"/>
                    <a:pt x="23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53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603250" y="1549400"/>
            <a:ext cx="2667000" cy="4051300"/>
            <a:chOff x="825500" y="1574800"/>
            <a:chExt cx="2743200" cy="4051300"/>
          </a:xfrm>
        </p:grpSpPr>
        <p:sp>
          <p:nvSpPr>
            <p:cNvPr id="179" name="Rectangle 178"/>
            <p:cNvSpPr/>
            <p:nvPr/>
          </p:nvSpPr>
          <p:spPr>
            <a:xfrm>
              <a:off x="825500" y="1574800"/>
              <a:ext cx="2743200" cy="1651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825500" y="1739900"/>
              <a:ext cx="2743200" cy="19431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825500" y="3683000"/>
              <a:ext cx="2743199" cy="19431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Insert your desired </a:t>
              </a:r>
            </a:p>
            <a:p>
              <a:pPr algn="ctr">
                <a:lnSpc>
                  <a:spcPct val="150000"/>
                </a:lnSpc>
              </a:pPr>
              <a:r>
                <a:rPr lang="en-US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text here. 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3376083" y="1549400"/>
            <a:ext cx="2667000" cy="4051300"/>
            <a:chOff x="825500" y="1574800"/>
            <a:chExt cx="2743200" cy="4051300"/>
          </a:xfrm>
        </p:grpSpPr>
        <p:sp>
          <p:nvSpPr>
            <p:cNvPr id="183" name="Rectangle 182"/>
            <p:cNvSpPr/>
            <p:nvPr/>
          </p:nvSpPr>
          <p:spPr>
            <a:xfrm>
              <a:off x="825500" y="1574800"/>
              <a:ext cx="2743200" cy="1651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825500" y="1739900"/>
              <a:ext cx="2743200" cy="19431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825500" y="3683000"/>
              <a:ext cx="2743199" cy="19431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Insert your desired </a:t>
              </a:r>
            </a:p>
            <a:p>
              <a:pPr algn="ctr">
                <a:lnSpc>
                  <a:spcPct val="150000"/>
                </a:lnSpc>
              </a:pPr>
              <a:r>
                <a:rPr lang="en-US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text here. 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6148916" y="1549400"/>
            <a:ext cx="2667000" cy="4051300"/>
            <a:chOff x="825500" y="1574800"/>
            <a:chExt cx="2743200" cy="4051300"/>
          </a:xfrm>
        </p:grpSpPr>
        <p:sp>
          <p:nvSpPr>
            <p:cNvPr id="187" name="Rectangle 186"/>
            <p:cNvSpPr/>
            <p:nvPr/>
          </p:nvSpPr>
          <p:spPr>
            <a:xfrm>
              <a:off x="825500" y="1574800"/>
              <a:ext cx="2743200" cy="1651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825500" y="1739900"/>
              <a:ext cx="2743200" cy="19431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825500" y="3683000"/>
              <a:ext cx="2743200" cy="19431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Insert your desired </a:t>
              </a:r>
            </a:p>
            <a:p>
              <a:pPr algn="ctr">
                <a:lnSpc>
                  <a:spcPct val="150000"/>
                </a:lnSpc>
              </a:pPr>
              <a:r>
                <a:rPr lang="en-US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text here. 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8921750" y="1549400"/>
            <a:ext cx="2667000" cy="4051300"/>
            <a:chOff x="825500" y="1574800"/>
            <a:chExt cx="2743200" cy="4051300"/>
          </a:xfrm>
        </p:grpSpPr>
        <p:sp>
          <p:nvSpPr>
            <p:cNvPr id="191" name="Rectangle 190"/>
            <p:cNvSpPr/>
            <p:nvPr/>
          </p:nvSpPr>
          <p:spPr>
            <a:xfrm>
              <a:off x="825500" y="1574800"/>
              <a:ext cx="2743200" cy="1651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825500" y="1739900"/>
              <a:ext cx="2743200" cy="19431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825500" y="3683000"/>
              <a:ext cx="2743200" cy="19431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Insert your desired </a:t>
              </a:r>
            </a:p>
            <a:p>
              <a:pPr algn="ctr">
                <a:lnSpc>
                  <a:spcPct val="150000"/>
                </a:lnSpc>
              </a:pPr>
              <a:r>
                <a:rPr lang="en-US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text here. 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94" name="Freeform 6"/>
          <p:cNvSpPr>
            <a:spLocks noEditPoints="1"/>
          </p:cNvSpPr>
          <p:nvPr/>
        </p:nvSpPr>
        <p:spPr bwMode="auto">
          <a:xfrm>
            <a:off x="1349376" y="2016126"/>
            <a:ext cx="1147763" cy="1285875"/>
          </a:xfrm>
          <a:custGeom>
            <a:avLst/>
            <a:gdLst>
              <a:gd name="T0" fmla="*/ 1027 w 2891"/>
              <a:gd name="T1" fmla="*/ 2861 h 3239"/>
              <a:gd name="T2" fmla="*/ 1486 w 2891"/>
              <a:gd name="T3" fmla="*/ 3174 h 3239"/>
              <a:gd name="T4" fmla="*/ 1904 w 2891"/>
              <a:gd name="T5" fmla="*/ 2771 h 3239"/>
              <a:gd name="T6" fmla="*/ 2246 w 2891"/>
              <a:gd name="T7" fmla="*/ 1951 h 3239"/>
              <a:gd name="T8" fmla="*/ 2216 w 2891"/>
              <a:gd name="T9" fmla="*/ 1977 h 3239"/>
              <a:gd name="T10" fmla="*/ 121 w 2891"/>
              <a:gd name="T11" fmla="*/ 2146 h 3239"/>
              <a:gd name="T12" fmla="*/ 181 w 2891"/>
              <a:gd name="T13" fmla="*/ 2546 h 3239"/>
              <a:gd name="T14" fmla="*/ 695 w 2891"/>
              <a:gd name="T15" fmla="*/ 2679 h 3239"/>
              <a:gd name="T16" fmla="*/ 605 w 2891"/>
              <a:gd name="T17" fmla="*/ 1937 h 3239"/>
              <a:gd name="T18" fmla="*/ 385 w 2891"/>
              <a:gd name="T19" fmla="*/ 1702 h 3239"/>
              <a:gd name="T20" fmla="*/ 698 w 2891"/>
              <a:gd name="T21" fmla="*/ 1811 h 3239"/>
              <a:gd name="T22" fmla="*/ 2263 w 2891"/>
              <a:gd name="T23" fmla="*/ 1526 h 3239"/>
              <a:gd name="T24" fmla="*/ 2238 w 2891"/>
              <a:gd name="T25" fmla="*/ 1790 h 3239"/>
              <a:gd name="T26" fmla="*/ 2101 w 2891"/>
              <a:gd name="T27" fmla="*/ 2641 h 3239"/>
              <a:gd name="T28" fmla="*/ 2686 w 2891"/>
              <a:gd name="T29" fmla="*/ 2549 h 3239"/>
              <a:gd name="T30" fmla="*/ 2803 w 2891"/>
              <a:gd name="T31" fmla="*/ 2149 h 3239"/>
              <a:gd name="T32" fmla="*/ 2405 w 2891"/>
              <a:gd name="T33" fmla="*/ 1802 h 3239"/>
              <a:gd name="T34" fmla="*/ 2496 w 2891"/>
              <a:gd name="T35" fmla="*/ 1653 h 3239"/>
              <a:gd name="T36" fmla="*/ 871 w 2891"/>
              <a:gd name="T37" fmla="*/ 1251 h 3239"/>
              <a:gd name="T38" fmla="*/ 790 w 2891"/>
              <a:gd name="T39" fmla="*/ 2075 h 3239"/>
              <a:gd name="T40" fmla="*/ 894 w 2891"/>
              <a:gd name="T41" fmla="*/ 2561 h 3239"/>
              <a:gd name="T42" fmla="*/ 1075 w 2891"/>
              <a:gd name="T43" fmla="*/ 2267 h 3239"/>
              <a:gd name="T44" fmla="*/ 1535 w 2891"/>
              <a:gd name="T45" fmla="*/ 2258 h 3239"/>
              <a:gd name="T46" fmla="*/ 1789 w 2891"/>
              <a:gd name="T47" fmla="*/ 2189 h 3239"/>
              <a:gd name="T48" fmla="*/ 1790 w 2891"/>
              <a:gd name="T49" fmla="*/ 2438 h 3239"/>
              <a:gd name="T50" fmla="*/ 1465 w 2891"/>
              <a:gd name="T51" fmla="*/ 2463 h 3239"/>
              <a:gd name="T52" fmla="*/ 2090 w 2891"/>
              <a:gd name="T53" fmla="*/ 2139 h 3239"/>
              <a:gd name="T54" fmla="*/ 2000 w 2891"/>
              <a:gd name="T55" fmla="*/ 1621 h 3239"/>
              <a:gd name="T56" fmla="*/ 1950 w 2891"/>
              <a:gd name="T57" fmla="*/ 1193 h 3239"/>
              <a:gd name="T58" fmla="*/ 783 w 2891"/>
              <a:gd name="T59" fmla="*/ 1170 h 3239"/>
              <a:gd name="T60" fmla="*/ 882 w 2891"/>
              <a:gd name="T61" fmla="*/ 716 h 3239"/>
              <a:gd name="T62" fmla="*/ 2013 w 2891"/>
              <a:gd name="T63" fmla="*/ 1092 h 3239"/>
              <a:gd name="T64" fmla="*/ 349 w 2891"/>
              <a:gd name="T65" fmla="*/ 696 h 3239"/>
              <a:gd name="T66" fmla="*/ 60 w 2891"/>
              <a:gd name="T67" fmla="*/ 955 h 3239"/>
              <a:gd name="T68" fmla="*/ 164 w 2891"/>
              <a:gd name="T69" fmla="*/ 1298 h 3239"/>
              <a:gd name="T70" fmla="*/ 345 w 2891"/>
              <a:gd name="T71" fmla="*/ 1488 h 3239"/>
              <a:gd name="T72" fmla="*/ 644 w 2891"/>
              <a:gd name="T73" fmla="*/ 1285 h 3239"/>
              <a:gd name="T74" fmla="*/ 2294 w 2891"/>
              <a:gd name="T75" fmla="*/ 645 h 3239"/>
              <a:gd name="T76" fmla="*/ 2379 w 2891"/>
              <a:gd name="T77" fmla="*/ 1382 h 3239"/>
              <a:gd name="T78" fmla="*/ 2803 w 2891"/>
              <a:gd name="T79" fmla="*/ 1128 h 3239"/>
              <a:gd name="T80" fmla="*/ 2687 w 2891"/>
              <a:gd name="T81" fmla="*/ 733 h 3239"/>
              <a:gd name="T82" fmla="*/ 1309 w 2891"/>
              <a:gd name="T83" fmla="*/ 89 h 3239"/>
              <a:gd name="T84" fmla="*/ 915 w 2891"/>
              <a:gd name="T85" fmla="*/ 617 h 3239"/>
              <a:gd name="T86" fmla="*/ 1803 w 2891"/>
              <a:gd name="T87" fmla="*/ 634 h 3239"/>
              <a:gd name="T88" fmla="*/ 1624 w 2891"/>
              <a:gd name="T89" fmla="*/ 117 h 3239"/>
              <a:gd name="T90" fmla="*/ 1721 w 2891"/>
              <a:gd name="T91" fmla="*/ 117 h 3239"/>
              <a:gd name="T92" fmla="*/ 2287 w 2891"/>
              <a:gd name="T93" fmla="*/ 557 h 3239"/>
              <a:gd name="T94" fmla="*/ 2788 w 2891"/>
              <a:gd name="T95" fmla="*/ 742 h 3239"/>
              <a:gd name="T96" fmla="*/ 2824 w 2891"/>
              <a:gd name="T97" fmla="*/ 1207 h 3239"/>
              <a:gd name="T98" fmla="*/ 2763 w 2891"/>
              <a:gd name="T99" fmla="*/ 1852 h 3239"/>
              <a:gd name="T100" fmla="*/ 2854 w 2891"/>
              <a:gd name="T101" fmla="*/ 2437 h 3239"/>
              <a:gd name="T102" fmla="*/ 2406 w 2891"/>
              <a:gd name="T103" fmla="*/ 2683 h 3239"/>
              <a:gd name="T104" fmla="*/ 1807 w 2891"/>
              <a:gd name="T105" fmla="*/ 3031 h 3239"/>
              <a:gd name="T106" fmla="*/ 1300 w 2891"/>
              <a:gd name="T107" fmla="*/ 3209 h 3239"/>
              <a:gd name="T108" fmla="*/ 876 w 2891"/>
              <a:gd name="T109" fmla="*/ 2677 h 3239"/>
              <a:gd name="T110" fmla="*/ 174 w 2891"/>
              <a:gd name="T111" fmla="*/ 2614 h 3239"/>
              <a:gd name="T112" fmla="*/ 37 w 2891"/>
              <a:gd name="T113" fmla="*/ 2158 h 3239"/>
              <a:gd name="T114" fmla="*/ 215 w 2891"/>
              <a:gd name="T115" fmla="*/ 1616 h 3239"/>
              <a:gd name="T116" fmla="*/ 29 w 2891"/>
              <a:gd name="T117" fmla="*/ 1428 h 3239"/>
              <a:gd name="T118" fmla="*/ 0 w 2891"/>
              <a:gd name="T119" fmla="*/ 1028 h 3239"/>
              <a:gd name="T120" fmla="*/ 236 w 2891"/>
              <a:gd name="T121" fmla="*/ 657 h 3239"/>
              <a:gd name="T122" fmla="*/ 888 w 2891"/>
              <a:gd name="T123" fmla="*/ 530 h 3239"/>
              <a:gd name="T124" fmla="*/ 1342 w 2891"/>
              <a:gd name="T125" fmla="*/ 14 h 3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891" h="3239">
                <a:moveTo>
                  <a:pt x="1460" y="2465"/>
                </a:moveTo>
                <a:lnTo>
                  <a:pt x="1368" y="2508"/>
                </a:lnTo>
                <a:lnTo>
                  <a:pt x="1274" y="2548"/>
                </a:lnTo>
                <a:lnTo>
                  <a:pt x="1180" y="2585"/>
                </a:lnTo>
                <a:lnTo>
                  <a:pt x="1085" y="2619"/>
                </a:lnTo>
                <a:lnTo>
                  <a:pt x="987" y="2648"/>
                </a:lnTo>
                <a:lnTo>
                  <a:pt x="960" y="2656"/>
                </a:lnTo>
                <a:lnTo>
                  <a:pt x="931" y="2663"/>
                </a:lnTo>
                <a:lnTo>
                  <a:pt x="962" y="2733"/>
                </a:lnTo>
                <a:lnTo>
                  <a:pt x="993" y="2800"/>
                </a:lnTo>
                <a:lnTo>
                  <a:pt x="1027" y="2861"/>
                </a:lnTo>
                <a:lnTo>
                  <a:pt x="1062" y="2919"/>
                </a:lnTo>
                <a:lnTo>
                  <a:pt x="1099" y="2970"/>
                </a:lnTo>
                <a:lnTo>
                  <a:pt x="1138" y="3017"/>
                </a:lnTo>
                <a:lnTo>
                  <a:pt x="1178" y="3058"/>
                </a:lnTo>
                <a:lnTo>
                  <a:pt x="1219" y="3093"/>
                </a:lnTo>
                <a:lnTo>
                  <a:pt x="1261" y="3123"/>
                </a:lnTo>
                <a:lnTo>
                  <a:pt x="1305" y="3146"/>
                </a:lnTo>
                <a:lnTo>
                  <a:pt x="1349" y="3164"/>
                </a:lnTo>
                <a:lnTo>
                  <a:pt x="1394" y="3174"/>
                </a:lnTo>
                <a:lnTo>
                  <a:pt x="1441" y="3177"/>
                </a:lnTo>
                <a:lnTo>
                  <a:pt x="1486" y="3174"/>
                </a:lnTo>
                <a:lnTo>
                  <a:pt x="1529" y="3165"/>
                </a:lnTo>
                <a:lnTo>
                  <a:pt x="1572" y="3149"/>
                </a:lnTo>
                <a:lnTo>
                  <a:pt x="1613" y="3128"/>
                </a:lnTo>
                <a:lnTo>
                  <a:pt x="1654" y="3101"/>
                </a:lnTo>
                <a:lnTo>
                  <a:pt x="1694" y="3068"/>
                </a:lnTo>
                <a:lnTo>
                  <a:pt x="1732" y="3031"/>
                </a:lnTo>
                <a:lnTo>
                  <a:pt x="1769" y="2988"/>
                </a:lnTo>
                <a:lnTo>
                  <a:pt x="1804" y="2941"/>
                </a:lnTo>
                <a:lnTo>
                  <a:pt x="1839" y="2889"/>
                </a:lnTo>
                <a:lnTo>
                  <a:pt x="1872" y="2831"/>
                </a:lnTo>
                <a:lnTo>
                  <a:pt x="1904" y="2771"/>
                </a:lnTo>
                <a:lnTo>
                  <a:pt x="1934" y="2705"/>
                </a:lnTo>
                <a:lnTo>
                  <a:pt x="1961" y="2637"/>
                </a:lnTo>
                <a:lnTo>
                  <a:pt x="1938" y="2631"/>
                </a:lnTo>
                <a:lnTo>
                  <a:pt x="1840" y="2606"/>
                </a:lnTo>
                <a:lnTo>
                  <a:pt x="1743" y="2575"/>
                </a:lnTo>
                <a:lnTo>
                  <a:pt x="1648" y="2542"/>
                </a:lnTo>
                <a:lnTo>
                  <a:pt x="1553" y="2505"/>
                </a:lnTo>
                <a:lnTo>
                  <a:pt x="1460" y="2465"/>
                </a:lnTo>
                <a:close/>
                <a:moveTo>
                  <a:pt x="2283" y="1916"/>
                </a:moveTo>
                <a:lnTo>
                  <a:pt x="2264" y="1934"/>
                </a:lnTo>
                <a:lnTo>
                  <a:pt x="2246" y="1951"/>
                </a:lnTo>
                <a:lnTo>
                  <a:pt x="2231" y="1966"/>
                </a:lnTo>
                <a:lnTo>
                  <a:pt x="2217" y="1978"/>
                </a:lnTo>
                <a:lnTo>
                  <a:pt x="2205" y="1990"/>
                </a:lnTo>
                <a:lnTo>
                  <a:pt x="2196" y="1998"/>
                </a:lnTo>
                <a:lnTo>
                  <a:pt x="2190" y="2003"/>
                </a:lnTo>
                <a:lnTo>
                  <a:pt x="2186" y="2006"/>
                </a:lnTo>
                <a:lnTo>
                  <a:pt x="2185" y="2006"/>
                </a:lnTo>
                <a:lnTo>
                  <a:pt x="2187" y="2004"/>
                </a:lnTo>
                <a:lnTo>
                  <a:pt x="2193" y="1998"/>
                </a:lnTo>
                <a:lnTo>
                  <a:pt x="2202" y="1988"/>
                </a:lnTo>
                <a:lnTo>
                  <a:pt x="2216" y="1977"/>
                </a:lnTo>
                <a:lnTo>
                  <a:pt x="2249" y="1946"/>
                </a:lnTo>
                <a:lnTo>
                  <a:pt x="2283" y="1916"/>
                </a:lnTo>
                <a:close/>
                <a:moveTo>
                  <a:pt x="373" y="1718"/>
                </a:moveTo>
                <a:lnTo>
                  <a:pt x="329" y="1773"/>
                </a:lnTo>
                <a:lnTo>
                  <a:pt x="287" y="1830"/>
                </a:lnTo>
                <a:lnTo>
                  <a:pt x="248" y="1887"/>
                </a:lnTo>
                <a:lnTo>
                  <a:pt x="211" y="1946"/>
                </a:lnTo>
                <a:lnTo>
                  <a:pt x="178" y="2007"/>
                </a:lnTo>
                <a:lnTo>
                  <a:pt x="149" y="2069"/>
                </a:lnTo>
                <a:lnTo>
                  <a:pt x="134" y="2107"/>
                </a:lnTo>
                <a:lnTo>
                  <a:pt x="121" y="2146"/>
                </a:lnTo>
                <a:lnTo>
                  <a:pt x="110" y="2185"/>
                </a:lnTo>
                <a:lnTo>
                  <a:pt x="100" y="2224"/>
                </a:lnTo>
                <a:lnTo>
                  <a:pt x="94" y="2264"/>
                </a:lnTo>
                <a:lnTo>
                  <a:pt x="92" y="2304"/>
                </a:lnTo>
                <a:lnTo>
                  <a:pt x="92" y="2343"/>
                </a:lnTo>
                <a:lnTo>
                  <a:pt x="97" y="2381"/>
                </a:lnTo>
                <a:lnTo>
                  <a:pt x="107" y="2419"/>
                </a:lnTo>
                <a:lnTo>
                  <a:pt x="120" y="2456"/>
                </a:lnTo>
                <a:lnTo>
                  <a:pt x="138" y="2491"/>
                </a:lnTo>
                <a:lnTo>
                  <a:pt x="158" y="2520"/>
                </a:lnTo>
                <a:lnTo>
                  <a:pt x="181" y="2546"/>
                </a:lnTo>
                <a:lnTo>
                  <a:pt x="207" y="2571"/>
                </a:lnTo>
                <a:lnTo>
                  <a:pt x="237" y="2592"/>
                </a:lnTo>
                <a:lnTo>
                  <a:pt x="269" y="2611"/>
                </a:lnTo>
                <a:lnTo>
                  <a:pt x="302" y="2627"/>
                </a:lnTo>
                <a:lnTo>
                  <a:pt x="343" y="2644"/>
                </a:lnTo>
                <a:lnTo>
                  <a:pt x="388" y="2656"/>
                </a:lnTo>
                <a:lnTo>
                  <a:pt x="432" y="2666"/>
                </a:lnTo>
                <a:lnTo>
                  <a:pt x="477" y="2673"/>
                </a:lnTo>
                <a:lnTo>
                  <a:pt x="522" y="2678"/>
                </a:lnTo>
                <a:lnTo>
                  <a:pt x="608" y="2682"/>
                </a:lnTo>
                <a:lnTo>
                  <a:pt x="695" y="2679"/>
                </a:lnTo>
                <a:lnTo>
                  <a:pt x="781" y="2670"/>
                </a:lnTo>
                <a:lnTo>
                  <a:pt x="867" y="2657"/>
                </a:lnTo>
                <a:lnTo>
                  <a:pt x="839" y="2577"/>
                </a:lnTo>
                <a:lnTo>
                  <a:pt x="812" y="2494"/>
                </a:lnTo>
                <a:lnTo>
                  <a:pt x="788" y="2407"/>
                </a:lnTo>
                <a:lnTo>
                  <a:pt x="767" y="2317"/>
                </a:lnTo>
                <a:lnTo>
                  <a:pt x="747" y="2223"/>
                </a:lnTo>
                <a:lnTo>
                  <a:pt x="731" y="2127"/>
                </a:lnTo>
                <a:lnTo>
                  <a:pt x="718" y="2027"/>
                </a:lnTo>
                <a:lnTo>
                  <a:pt x="688" y="2004"/>
                </a:lnTo>
                <a:lnTo>
                  <a:pt x="605" y="1937"/>
                </a:lnTo>
                <a:lnTo>
                  <a:pt x="525" y="1867"/>
                </a:lnTo>
                <a:lnTo>
                  <a:pt x="448" y="1794"/>
                </a:lnTo>
                <a:lnTo>
                  <a:pt x="373" y="1718"/>
                </a:lnTo>
                <a:close/>
                <a:moveTo>
                  <a:pt x="701" y="1388"/>
                </a:moveTo>
                <a:lnTo>
                  <a:pt x="620" y="1459"/>
                </a:lnTo>
                <a:lnTo>
                  <a:pt x="542" y="1533"/>
                </a:lnTo>
                <a:lnTo>
                  <a:pt x="468" y="1610"/>
                </a:lnTo>
                <a:lnTo>
                  <a:pt x="396" y="1690"/>
                </a:lnTo>
                <a:lnTo>
                  <a:pt x="393" y="1694"/>
                </a:lnTo>
                <a:lnTo>
                  <a:pt x="389" y="1698"/>
                </a:lnTo>
                <a:lnTo>
                  <a:pt x="385" y="1702"/>
                </a:lnTo>
                <a:lnTo>
                  <a:pt x="437" y="1749"/>
                </a:lnTo>
                <a:lnTo>
                  <a:pt x="485" y="1791"/>
                </a:lnTo>
                <a:lnTo>
                  <a:pt x="529" y="1830"/>
                </a:lnTo>
                <a:lnTo>
                  <a:pt x="569" y="1865"/>
                </a:lnTo>
                <a:lnTo>
                  <a:pt x="605" y="1897"/>
                </a:lnTo>
                <a:lnTo>
                  <a:pt x="638" y="1927"/>
                </a:lnTo>
                <a:lnTo>
                  <a:pt x="666" y="1953"/>
                </a:lnTo>
                <a:lnTo>
                  <a:pt x="692" y="1976"/>
                </a:lnTo>
                <a:lnTo>
                  <a:pt x="714" y="1997"/>
                </a:lnTo>
                <a:lnTo>
                  <a:pt x="705" y="1905"/>
                </a:lnTo>
                <a:lnTo>
                  <a:pt x="698" y="1811"/>
                </a:lnTo>
                <a:lnTo>
                  <a:pt x="694" y="1716"/>
                </a:lnTo>
                <a:lnTo>
                  <a:pt x="692" y="1619"/>
                </a:lnTo>
                <a:lnTo>
                  <a:pt x="694" y="1540"/>
                </a:lnTo>
                <a:lnTo>
                  <a:pt x="697" y="1463"/>
                </a:lnTo>
                <a:lnTo>
                  <a:pt x="701" y="1388"/>
                </a:lnTo>
                <a:close/>
                <a:moveTo>
                  <a:pt x="2180" y="1361"/>
                </a:moveTo>
                <a:lnTo>
                  <a:pt x="2184" y="1426"/>
                </a:lnTo>
                <a:lnTo>
                  <a:pt x="2187" y="1491"/>
                </a:lnTo>
                <a:lnTo>
                  <a:pt x="2215" y="1498"/>
                </a:lnTo>
                <a:lnTo>
                  <a:pt x="2240" y="1511"/>
                </a:lnTo>
                <a:lnTo>
                  <a:pt x="2263" y="1526"/>
                </a:lnTo>
                <a:lnTo>
                  <a:pt x="2282" y="1545"/>
                </a:lnTo>
                <a:lnTo>
                  <a:pt x="2299" y="1568"/>
                </a:lnTo>
                <a:lnTo>
                  <a:pt x="2311" y="1594"/>
                </a:lnTo>
                <a:lnTo>
                  <a:pt x="2318" y="1620"/>
                </a:lnTo>
                <a:lnTo>
                  <a:pt x="2321" y="1650"/>
                </a:lnTo>
                <a:lnTo>
                  <a:pt x="2318" y="1679"/>
                </a:lnTo>
                <a:lnTo>
                  <a:pt x="2310" y="1706"/>
                </a:lnTo>
                <a:lnTo>
                  <a:pt x="2298" y="1732"/>
                </a:lnTo>
                <a:lnTo>
                  <a:pt x="2281" y="1755"/>
                </a:lnTo>
                <a:lnTo>
                  <a:pt x="2262" y="1774"/>
                </a:lnTo>
                <a:lnTo>
                  <a:pt x="2238" y="1790"/>
                </a:lnTo>
                <a:lnTo>
                  <a:pt x="2213" y="1802"/>
                </a:lnTo>
                <a:lnTo>
                  <a:pt x="2184" y="1808"/>
                </a:lnTo>
                <a:lnTo>
                  <a:pt x="2177" y="1923"/>
                </a:lnTo>
                <a:lnTo>
                  <a:pt x="2164" y="2035"/>
                </a:lnTo>
                <a:lnTo>
                  <a:pt x="2149" y="2143"/>
                </a:lnTo>
                <a:lnTo>
                  <a:pt x="2131" y="2249"/>
                </a:lnTo>
                <a:lnTo>
                  <a:pt x="2109" y="2350"/>
                </a:lnTo>
                <a:lnTo>
                  <a:pt x="2084" y="2448"/>
                </a:lnTo>
                <a:lnTo>
                  <a:pt x="2056" y="2541"/>
                </a:lnTo>
                <a:lnTo>
                  <a:pt x="2025" y="2630"/>
                </a:lnTo>
                <a:lnTo>
                  <a:pt x="2101" y="2641"/>
                </a:lnTo>
                <a:lnTo>
                  <a:pt x="2177" y="2648"/>
                </a:lnTo>
                <a:lnTo>
                  <a:pt x="2253" y="2652"/>
                </a:lnTo>
                <a:lnTo>
                  <a:pt x="2328" y="2651"/>
                </a:lnTo>
                <a:lnTo>
                  <a:pt x="2404" y="2645"/>
                </a:lnTo>
                <a:lnTo>
                  <a:pt x="2449" y="2639"/>
                </a:lnTo>
                <a:lnTo>
                  <a:pt x="2494" y="2629"/>
                </a:lnTo>
                <a:lnTo>
                  <a:pt x="2539" y="2618"/>
                </a:lnTo>
                <a:lnTo>
                  <a:pt x="2582" y="2604"/>
                </a:lnTo>
                <a:lnTo>
                  <a:pt x="2623" y="2586"/>
                </a:lnTo>
                <a:lnTo>
                  <a:pt x="2655" y="2569"/>
                </a:lnTo>
                <a:lnTo>
                  <a:pt x="2686" y="2549"/>
                </a:lnTo>
                <a:lnTo>
                  <a:pt x="2715" y="2526"/>
                </a:lnTo>
                <a:lnTo>
                  <a:pt x="2741" y="2501"/>
                </a:lnTo>
                <a:lnTo>
                  <a:pt x="2763" y="2474"/>
                </a:lnTo>
                <a:lnTo>
                  <a:pt x="2782" y="2444"/>
                </a:lnTo>
                <a:lnTo>
                  <a:pt x="2800" y="2405"/>
                </a:lnTo>
                <a:lnTo>
                  <a:pt x="2812" y="2364"/>
                </a:lnTo>
                <a:lnTo>
                  <a:pt x="2820" y="2322"/>
                </a:lnTo>
                <a:lnTo>
                  <a:pt x="2822" y="2280"/>
                </a:lnTo>
                <a:lnTo>
                  <a:pt x="2820" y="2236"/>
                </a:lnTo>
                <a:lnTo>
                  <a:pt x="2812" y="2193"/>
                </a:lnTo>
                <a:lnTo>
                  <a:pt x="2803" y="2149"/>
                </a:lnTo>
                <a:lnTo>
                  <a:pt x="2790" y="2106"/>
                </a:lnTo>
                <a:lnTo>
                  <a:pt x="2773" y="2064"/>
                </a:lnTo>
                <a:lnTo>
                  <a:pt x="2756" y="2023"/>
                </a:lnTo>
                <a:lnTo>
                  <a:pt x="2724" y="1962"/>
                </a:lnTo>
                <a:lnTo>
                  <a:pt x="2689" y="1902"/>
                </a:lnTo>
                <a:lnTo>
                  <a:pt x="2650" y="1845"/>
                </a:lnTo>
                <a:lnTo>
                  <a:pt x="2608" y="1789"/>
                </a:lnTo>
                <a:lnTo>
                  <a:pt x="2565" y="1733"/>
                </a:lnTo>
                <a:lnTo>
                  <a:pt x="2519" y="1680"/>
                </a:lnTo>
                <a:lnTo>
                  <a:pt x="2463" y="1741"/>
                </a:lnTo>
                <a:lnTo>
                  <a:pt x="2405" y="1802"/>
                </a:lnTo>
                <a:lnTo>
                  <a:pt x="2345" y="1859"/>
                </a:lnTo>
                <a:lnTo>
                  <a:pt x="2283" y="1916"/>
                </a:lnTo>
                <a:lnTo>
                  <a:pt x="2316" y="1882"/>
                </a:lnTo>
                <a:lnTo>
                  <a:pt x="2352" y="1846"/>
                </a:lnTo>
                <a:lnTo>
                  <a:pt x="2390" y="1805"/>
                </a:lnTo>
                <a:lnTo>
                  <a:pt x="2430" y="1762"/>
                </a:lnTo>
                <a:lnTo>
                  <a:pt x="2470" y="1717"/>
                </a:lnTo>
                <a:lnTo>
                  <a:pt x="2510" y="1670"/>
                </a:lnTo>
                <a:lnTo>
                  <a:pt x="2505" y="1663"/>
                </a:lnTo>
                <a:lnTo>
                  <a:pt x="2501" y="1658"/>
                </a:lnTo>
                <a:lnTo>
                  <a:pt x="2496" y="1653"/>
                </a:lnTo>
                <a:lnTo>
                  <a:pt x="2436" y="1591"/>
                </a:lnTo>
                <a:lnTo>
                  <a:pt x="2376" y="1530"/>
                </a:lnTo>
                <a:lnTo>
                  <a:pt x="2312" y="1472"/>
                </a:lnTo>
                <a:lnTo>
                  <a:pt x="2246" y="1416"/>
                </a:lnTo>
                <a:lnTo>
                  <a:pt x="2180" y="1361"/>
                </a:lnTo>
                <a:close/>
                <a:moveTo>
                  <a:pt x="1432" y="906"/>
                </a:moveTo>
                <a:lnTo>
                  <a:pt x="1317" y="965"/>
                </a:lnTo>
                <a:lnTo>
                  <a:pt x="1205" y="1028"/>
                </a:lnTo>
                <a:lnTo>
                  <a:pt x="1094" y="1095"/>
                </a:lnTo>
                <a:lnTo>
                  <a:pt x="981" y="1171"/>
                </a:lnTo>
                <a:lnTo>
                  <a:pt x="871" y="1251"/>
                </a:lnTo>
                <a:lnTo>
                  <a:pt x="765" y="1335"/>
                </a:lnTo>
                <a:lnTo>
                  <a:pt x="759" y="1428"/>
                </a:lnTo>
                <a:lnTo>
                  <a:pt x="755" y="1523"/>
                </a:lnTo>
                <a:lnTo>
                  <a:pt x="753" y="1619"/>
                </a:lnTo>
                <a:lnTo>
                  <a:pt x="755" y="1734"/>
                </a:lnTo>
                <a:lnTo>
                  <a:pt x="761" y="1846"/>
                </a:lnTo>
                <a:lnTo>
                  <a:pt x="770" y="1957"/>
                </a:lnTo>
                <a:lnTo>
                  <a:pt x="782" y="2063"/>
                </a:lnTo>
                <a:lnTo>
                  <a:pt x="786" y="2068"/>
                </a:lnTo>
                <a:lnTo>
                  <a:pt x="789" y="2072"/>
                </a:lnTo>
                <a:lnTo>
                  <a:pt x="790" y="2075"/>
                </a:lnTo>
                <a:lnTo>
                  <a:pt x="791" y="2077"/>
                </a:lnTo>
                <a:lnTo>
                  <a:pt x="791" y="2078"/>
                </a:lnTo>
                <a:lnTo>
                  <a:pt x="790" y="2078"/>
                </a:lnTo>
                <a:lnTo>
                  <a:pt x="789" y="2078"/>
                </a:lnTo>
                <a:lnTo>
                  <a:pt x="786" y="2077"/>
                </a:lnTo>
                <a:lnTo>
                  <a:pt x="783" y="2075"/>
                </a:lnTo>
                <a:lnTo>
                  <a:pt x="800" y="2179"/>
                </a:lnTo>
                <a:lnTo>
                  <a:pt x="819" y="2281"/>
                </a:lnTo>
                <a:lnTo>
                  <a:pt x="841" y="2378"/>
                </a:lnTo>
                <a:lnTo>
                  <a:pt x="866" y="2471"/>
                </a:lnTo>
                <a:lnTo>
                  <a:pt x="894" y="2561"/>
                </a:lnTo>
                <a:lnTo>
                  <a:pt x="925" y="2645"/>
                </a:lnTo>
                <a:lnTo>
                  <a:pt x="983" y="2632"/>
                </a:lnTo>
                <a:lnTo>
                  <a:pt x="1080" y="2606"/>
                </a:lnTo>
                <a:lnTo>
                  <a:pt x="1176" y="2576"/>
                </a:lnTo>
                <a:lnTo>
                  <a:pt x="1269" y="2542"/>
                </a:lnTo>
                <a:lnTo>
                  <a:pt x="1363" y="2504"/>
                </a:lnTo>
                <a:lnTo>
                  <a:pt x="1455" y="2463"/>
                </a:lnTo>
                <a:lnTo>
                  <a:pt x="1357" y="2418"/>
                </a:lnTo>
                <a:lnTo>
                  <a:pt x="1262" y="2371"/>
                </a:lnTo>
                <a:lnTo>
                  <a:pt x="1168" y="2321"/>
                </a:lnTo>
                <a:lnTo>
                  <a:pt x="1075" y="2267"/>
                </a:lnTo>
                <a:lnTo>
                  <a:pt x="1169" y="2321"/>
                </a:lnTo>
                <a:lnTo>
                  <a:pt x="1264" y="2371"/>
                </a:lnTo>
                <a:lnTo>
                  <a:pt x="1362" y="2417"/>
                </a:lnTo>
                <a:lnTo>
                  <a:pt x="1460" y="2460"/>
                </a:lnTo>
                <a:lnTo>
                  <a:pt x="1558" y="2411"/>
                </a:lnTo>
                <a:lnTo>
                  <a:pt x="1544" y="2390"/>
                </a:lnTo>
                <a:lnTo>
                  <a:pt x="1534" y="2367"/>
                </a:lnTo>
                <a:lnTo>
                  <a:pt x="1528" y="2341"/>
                </a:lnTo>
                <a:lnTo>
                  <a:pt x="1525" y="2315"/>
                </a:lnTo>
                <a:lnTo>
                  <a:pt x="1528" y="2286"/>
                </a:lnTo>
                <a:lnTo>
                  <a:pt x="1535" y="2258"/>
                </a:lnTo>
                <a:lnTo>
                  <a:pt x="1547" y="2233"/>
                </a:lnTo>
                <a:lnTo>
                  <a:pt x="1563" y="2210"/>
                </a:lnTo>
                <a:lnTo>
                  <a:pt x="1582" y="2190"/>
                </a:lnTo>
                <a:lnTo>
                  <a:pt x="1605" y="2175"/>
                </a:lnTo>
                <a:lnTo>
                  <a:pt x="1630" y="2163"/>
                </a:lnTo>
                <a:lnTo>
                  <a:pt x="1658" y="2156"/>
                </a:lnTo>
                <a:lnTo>
                  <a:pt x="1687" y="2153"/>
                </a:lnTo>
                <a:lnTo>
                  <a:pt x="1715" y="2155"/>
                </a:lnTo>
                <a:lnTo>
                  <a:pt x="1742" y="2163"/>
                </a:lnTo>
                <a:lnTo>
                  <a:pt x="1767" y="2174"/>
                </a:lnTo>
                <a:lnTo>
                  <a:pt x="1789" y="2189"/>
                </a:lnTo>
                <a:lnTo>
                  <a:pt x="1809" y="2209"/>
                </a:lnTo>
                <a:lnTo>
                  <a:pt x="1824" y="2230"/>
                </a:lnTo>
                <a:lnTo>
                  <a:pt x="1836" y="2255"/>
                </a:lnTo>
                <a:lnTo>
                  <a:pt x="1842" y="2274"/>
                </a:lnTo>
                <a:lnTo>
                  <a:pt x="1847" y="2294"/>
                </a:lnTo>
                <a:lnTo>
                  <a:pt x="1848" y="2315"/>
                </a:lnTo>
                <a:lnTo>
                  <a:pt x="1845" y="2343"/>
                </a:lnTo>
                <a:lnTo>
                  <a:pt x="1837" y="2371"/>
                </a:lnTo>
                <a:lnTo>
                  <a:pt x="1826" y="2396"/>
                </a:lnTo>
                <a:lnTo>
                  <a:pt x="1810" y="2418"/>
                </a:lnTo>
                <a:lnTo>
                  <a:pt x="1790" y="2438"/>
                </a:lnTo>
                <a:lnTo>
                  <a:pt x="1768" y="2454"/>
                </a:lnTo>
                <a:lnTo>
                  <a:pt x="1743" y="2465"/>
                </a:lnTo>
                <a:lnTo>
                  <a:pt x="1715" y="2474"/>
                </a:lnTo>
                <a:lnTo>
                  <a:pt x="1687" y="2476"/>
                </a:lnTo>
                <a:lnTo>
                  <a:pt x="1656" y="2474"/>
                </a:lnTo>
                <a:lnTo>
                  <a:pt x="1628" y="2465"/>
                </a:lnTo>
                <a:lnTo>
                  <a:pt x="1602" y="2452"/>
                </a:lnTo>
                <a:lnTo>
                  <a:pt x="1580" y="2436"/>
                </a:lnTo>
                <a:lnTo>
                  <a:pt x="1560" y="2414"/>
                </a:lnTo>
                <a:lnTo>
                  <a:pt x="1512" y="2439"/>
                </a:lnTo>
                <a:lnTo>
                  <a:pt x="1465" y="2463"/>
                </a:lnTo>
                <a:lnTo>
                  <a:pt x="1558" y="2500"/>
                </a:lnTo>
                <a:lnTo>
                  <a:pt x="1653" y="2535"/>
                </a:lnTo>
                <a:lnTo>
                  <a:pt x="1747" y="2566"/>
                </a:lnTo>
                <a:lnTo>
                  <a:pt x="1843" y="2592"/>
                </a:lnTo>
                <a:lnTo>
                  <a:pt x="1942" y="2615"/>
                </a:lnTo>
                <a:lnTo>
                  <a:pt x="1967" y="2620"/>
                </a:lnTo>
                <a:lnTo>
                  <a:pt x="1998" y="2533"/>
                </a:lnTo>
                <a:lnTo>
                  <a:pt x="2025" y="2441"/>
                </a:lnTo>
                <a:lnTo>
                  <a:pt x="2050" y="2344"/>
                </a:lnTo>
                <a:lnTo>
                  <a:pt x="2071" y="2244"/>
                </a:lnTo>
                <a:lnTo>
                  <a:pt x="2090" y="2139"/>
                </a:lnTo>
                <a:lnTo>
                  <a:pt x="2104" y="2032"/>
                </a:lnTo>
                <a:lnTo>
                  <a:pt x="2116" y="1921"/>
                </a:lnTo>
                <a:lnTo>
                  <a:pt x="2123" y="1807"/>
                </a:lnTo>
                <a:lnTo>
                  <a:pt x="2095" y="1797"/>
                </a:lnTo>
                <a:lnTo>
                  <a:pt x="2068" y="1781"/>
                </a:lnTo>
                <a:lnTo>
                  <a:pt x="2044" y="1762"/>
                </a:lnTo>
                <a:lnTo>
                  <a:pt x="2025" y="1738"/>
                </a:lnTo>
                <a:lnTo>
                  <a:pt x="2011" y="1712"/>
                </a:lnTo>
                <a:lnTo>
                  <a:pt x="2001" y="1682"/>
                </a:lnTo>
                <a:lnTo>
                  <a:pt x="1998" y="1650"/>
                </a:lnTo>
                <a:lnTo>
                  <a:pt x="2000" y="1621"/>
                </a:lnTo>
                <a:lnTo>
                  <a:pt x="2007" y="1595"/>
                </a:lnTo>
                <a:lnTo>
                  <a:pt x="2020" y="1569"/>
                </a:lnTo>
                <a:lnTo>
                  <a:pt x="2035" y="1548"/>
                </a:lnTo>
                <a:lnTo>
                  <a:pt x="2054" y="1528"/>
                </a:lnTo>
                <a:lnTo>
                  <a:pt x="2075" y="1512"/>
                </a:lnTo>
                <a:lnTo>
                  <a:pt x="2100" y="1499"/>
                </a:lnTo>
                <a:lnTo>
                  <a:pt x="2126" y="1492"/>
                </a:lnTo>
                <a:lnTo>
                  <a:pt x="2122" y="1401"/>
                </a:lnTo>
                <a:lnTo>
                  <a:pt x="2116" y="1312"/>
                </a:lnTo>
                <a:lnTo>
                  <a:pt x="2034" y="1251"/>
                </a:lnTo>
                <a:lnTo>
                  <a:pt x="1950" y="1193"/>
                </a:lnTo>
                <a:lnTo>
                  <a:pt x="1864" y="1137"/>
                </a:lnTo>
                <a:lnTo>
                  <a:pt x="1777" y="1084"/>
                </a:lnTo>
                <a:lnTo>
                  <a:pt x="1664" y="1020"/>
                </a:lnTo>
                <a:lnTo>
                  <a:pt x="1549" y="961"/>
                </a:lnTo>
                <a:lnTo>
                  <a:pt x="1432" y="906"/>
                </a:lnTo>
                <a:close/>
                <a:moveTo>
                  <a:pt x="882" y="716"/>
                </a:moveTo>
                <a:lnTo>
                  <a:pt x="857" y="800"/>
                </a:lnTo>
                <a:lnTo>
                  <a:pt x="835" y="887"/>
                </a:lnTo>
                <a:lnTo>
                  <a:pt x="815" y="978"/>
                </a:lnTo>
                <a:lnTo>
                  <a:pt x="798" y="1073"/>
                </a:lnTo>
                <a:lnTo>
                  <a:pt x="783" y="1170"/>
                </a:lnTo>
                <a:lnTo>
                  <a:pt x="863" y="1109"/>
                </a:lnTo>
                <a:lnTo>
                  <a:pt x="945" y="1050"/>
                </a:lnTo>
                <a:lnTo>
                  <a:pt x="1029" y="994"/>
                </a:lnTo>
                <a:lnTo>
                  <a:pt x="1114" y="941"/>
                </a:lnTo>
                <a:lnTo>
                  <a:pt x="1202" y="892"/>
                </a:lnTo>
                <a:lnTo>
                  <a:pt x="1290" y="844"/>
                </a:lnTo>
                <a:lnTo>
                  <a:pt x="1202" y="811"/>
                </a:lnTo>
                <a:lnTo>
                  <a:pt x="1112" y="779"/>
                </a:lnTo>
                <a:lnTo>
                  <a:pt x="1022" y="752"/>
                </a:lnTo>
                <a:lnTo>
                  <a:pt x="931" y="726"/>
                </a:lnTo>
                <a:lnTo>
                  <a:pt x="882" y="716"/>
                </a:lnTo>
                <a:close/>
                <a:moveTo>
                  <a:pt x="1993" y="692"/>
                </a:moveTo>
                <a:lnTo>
                  <a:pt x="1926" y="710"/>
                </a:lnTo>
                <a:lnTo>
                  <a:pt x="1836" y="737"/>
                </a:lnTo>
                <a:lnTo>
                  <a:pt x="1747" y="768"/>
                </a:lnTo>
                <a:lnTo>
                  <a:pt x="1659" y="803"/>
                </a:lnTo>
                <a:lnTo>
                  <a:pt x="1573" y="840"/>
                </a:lnTo>
                <a:lnTo>
                  <a:pt x="1662" y="884"/>
                </a:lnTo>
                <a:lnTo>
                  <a:pt x="1751" y="930"/>
                </a:lnTo>
                <a:lnTo>
                  <a:pt x="1838" y="978"/>
                </a:lnTo>
                <a:lnTo>
                  <a:pt x="1926" y="1035"/>
                </a:lnTo>
                <a:lnTo>
                  <a:pt x="2013" y="1092"/>
                </a:lnTo>
                <a:lnTo>
                  <a:pt x="2098" y="1153"/>
                </a:lnTo>
                <a:lnTo>
                  <a:pt x="2082" y="1053"/>
                </a:lnTo>
                <a:lnTo>
                  <a:pt x="2064" y="958"/>
                </a:lnTo>
                <a:lnTo>
                  <a:pt x="2043" y="866"/>
                </a:lnTo>
                <a:lnTo>
                  <a:pt x="2019" y="777"/>
                </a:lnTo>
                <a:lnTo>
                  <a:pt x="1993" y="692"/>
                </a:lnTo>
                <a:close/>
                <a:moveTo>
                  <a:pt x="567" y="675"/>
                </a:moveTo>
                <a:lnTo>
                  <a:pt x="481" y="677"/>
                </a:lnTo>
                <a:lnTo>
                  <a:pt x="437" y="681"/>
                </a:lnTo>
                <a:lnTo>
                  <a:pt x="393" y="687"/>
                </a:lnTo>
                <a:lnTo>
                  <a:pt x="349" y="696"/>
                </a:lnTo>
                <a:lnTo>
                  <a:pt x="307" y="709"/>
                </a:lnTo>
                <a:lnTo>
                  <a:pt x="266" y="723"/>
                </a:lnTo>
                <a:lnTo>
                  <a:pt x="233" y="738"/>
                </a:lnTo>
                <a:lnTo>
                  <a:pt x="201" y="757"/>
                </a:lnTo>
                <a:lnTo>
                  <a:pt x="172" y="777"/>
                </a:lnTo>
                <a:lnTo>
                  <a:pt x="146" y="801"/>
                </a:lnTo>
                <a:lnTo>
                  <a:pt x="122" y="827"/>
                </a:lnTo>
                <a:lnTo>
                  <a:pt x="101" y="856"/>
                </a:lnTo>
                <a:lnTo>
                  <a:pt x="84" y="887"/>
                </a:lnTo>
                <a:lnTo>
                  <a:pt x="71" y="920"/>
                </a:lnTo>
                <a:lnTo>
                  <a:pt x="60" y="955"/>
                </a:lnTo>
                <a:lnTo>
                  <a:pt x="54" y="991"/>
                </a:lnTo>
                <a:lnTo>
                  <a:pt x="52" y="1028"/>
                </a:lnTo>
                <a:lnTo>
                  <a:pt x="52" y="1065"/>
                </a:lnTo>
                <a:lnTo>
                  <a:pt x="58" y="1120"/>
                </a:lnTo>
                <a:lnTo>
                  <a:pt x="70" y="1176"/>
                </a:lnTo>
                <a:lnTo>
                  <a:pt x="86" y="1231"/>
                </a:lnTo>
                <a:lnTo>
                  <a:pt x="107" y="1284"/>
                </a:lnTo>
                <a:lnTo>
                  <a:pt x="113" y="1298"/>
                </a:lnTo>
                <a:lnTo>
                  <a:pt x="119" y="1312"/>
                </a:lnTo>
                <a:lnTo>
                  <a:pt x="140" y="1303"/>
                </a:lnTo>
                <a:lnTo>
                  <a:pt x="164" y="1298"/>
                </a:lnTo>
                <a:lnTo>
                  <a:pt x="188" y="1296"/>
                </a:lnTo>
                <a:lnTo>
                  <a:pt x="216" y="1298"/>
                </a:lnTo>
                <a:lnTo>
                  <a:pt x="244" y="1307"/>
                </a:lnTo>
                <a:lnTo>
                  <a:pt x="269" y="1318"/>
                </a:lnTo>
                <a:lnTo>
                  <a:pt x="291" y="1334"/>
                </a:lnTo>
                <a:lnTo>
                  <a:pt x="311" y="1354"/>
                </a:lnTo>
                <a:lnTo>
                  <a:pt x="327" y="1376"/>
                </a:lnTo>
                <a:lnTo>
                  <a:pt x="338" y="1401"/>
                </a:lnTo>
                <a:lnTo>
                  <a:pt x="347" y="1429"/>
                </a:lnTo>
                <a:lnTo>
                  <a:pt x="349" y="1457"/>
                </a:lnTo>
                <a:lnTo>
                  <a:pt x="345" y="1488"/>
                </a:lnTo>
                <a:lnTo>
                  <a:pt x="337" y="1518"/>
                </a:lnTo>
                <a:lnTo>
                  <a:pt x="324" y="1543"/>
                </a:lnTo>
                <a:lnTo>
                  <a:pt x="306" y="1567"/>
                </a:lnTo>
                <a:lnTo>
                  <a:pt x="283" y="1588"/>
                </a:lnTo>
                <a:lnTo>
                  <a:pt x="314" y="1624"/>
                </a:lnTo>
                <a:lnTo>
                  <a:pt x="315" y="1623"/>
                </a:lnTo>
                <a:lnTo>
                  <a:pt x="376" y="1551"/>
                </a:lnTo>
                <a:lnTo>
                  <a:pt x="440" y="1481"/>
                </a:lnTo>
                <a:lnTo>
                  <a:pt x="505" y="1413"/>
                </a:lnTo>
                <a:lnTo>
                  <a:pt x="574" y="1348"/>
                </a:lnTo>
                <a:lnTo>
                  <a:pt x="644" y="1285"/>
                </a:lnTo>
                <a:lnTo>
                  <a:pt x="716" y="1223"/>
                </a:lnTo>
                <a:lnTo>
                  <a:pt x="731" y="1113"/>
                </a:lnTo>
                <a:lnTo>
                  <a:pt x="749" y="1004"/>
                </a:lnTo>
                <a:lnTo>
                  <a:pt x="771" y="899"/>
                </a:lnTo>
                <a:lnTo>
                  <a:pt x="797" y="800"/>
                </a:lnTo>
                <a:lnTo>
                  <a:pt x="824" y="704"/>
                </a:lnTo>
                <a:lnTo>
                  <a:pt x="739" y="689"/>
                </a:lnTo>
                <a:lnTo>
                  <a:pt x="653" y="680"/>
                </a:lnTo>
                <a:lnTo>
                  <a:pt x="567" y="675"/>
                </a:lnTo>
                <a:close/>
                <a:moveTo>
                  <a:pt x="2375" y="644"/>
                </a:moveTo>
                <a:lnTo>
                  <a:pt x="2294" y="645"/>
                </a:lnTo>
                <a:lnTo>
                  <a:pt x="2212" y="651"/>
                </a:lnTo>
                <a:lnTo>
                  <a:pt x="2131" y="664"/>
                </a:lnTo>
                <a:lnTo>
                  <a:pt x="2050" y="679"/>
                </a:lnTo>
                <a:lnTo>
                  <a:pt x="2079" y="775"/>
                </a:lnTo>
                <a:lnTo>
                  <a:pt x="2105" y="876"/>
                </a:lnTo>
                <a:lnTo>
                  <a:pt x="2128" y="980"/>
                </a:lnTo>
                <a:lnTo>
                  <a:pt x="2148" y="1089"/>
                </a:lnTo>
                <a:lnTo>
                  <a:pt x="2164" y="1202"/>
                </a:lnTo>
                <a:lnTo>
                  <a:pt x="2237" y="1260"/>
                </a:lnTo>
                <a:lnTo>
                  <a:pt x="2309" y="1320"/>
                </a:lnTo>
                <a:lnTo>
                  <a:pt x="2379" y="1382"/>
                </a:lnTo>
                <a:lnTo>
                  <a:pt x="2446" y="1447"/>
                </a:lnTo>
                <a:lnTo>
                  <a:pt x="2511" y="1514"/>
                </a:lnTo>
                <a:lnTo>
                  <a:pt x="2573" y="1583"/>
                </a:lnTo>
                <a:lnTo>
                  <a:pt x="2574" y="1585"/>
                </a:lnTo>
                <a:lnTo>
                  <a:pt x="2622" y="1520"/>
                </a:lnTo>
                <a:lnTo>
                  <a:pt x="2665" y="1452"/>
                </a:lnTo>
                <a:lnTo>
                  <a:pt x="2705" y="1382"/>
                </a:lnTo>
                <a:lnTo>
                  <a:pt x="2740" y="1311"/>
                </a:lnTo>
                <a:lnTo>
                  <a:pt x="2770" y="1237"/>
                </a:lnTo>
                <a:lnTo>
                  <a:pt x="2789" y="1182"/>
                </a:lnTo>
                <a:lnTo>
                  <a:pt x="2803" y="1128"/>
                </a:lnTo>
                <a:lnTo>
                  <a:pt x="2812" y="1072"/>
                </a:lnTo>
                <a:lnTo>
                  <a:pt x="2816" y="1015"/>
                </a:lnTo>
                <a:lnTo>
                  <a:pt x="2815" y="978"/>
                </a:lnTo>
                <a:lnTo>
                  <a:pt x="2811" y="943"/>
                </a:lnTo>
                <a:lnTo>
                  <a:pt x="2804" y="907"/>
                </a:lnTo>
                <a:lnTo>
                  <a:pt x="2793" y="873"/>
                </a:lnTo>
                <a:lnTo>
                  <a:pt x="2778" y="839"/>
                </a:lnTo>
                <a:lnTo>
                  <a:pt x="2760" y="808"/>
                </a:lnTo>
                <a:lnTo>
                  <a:pt x="2739" y="780"/>
                </a:lnTo>
                <a:lnTo>
                  <a:pt x="2714" y="756"/>
                </a:lnTo>
                <a:lnTo>
                  <a:pt x="2687" y="733"/>
                </a:lnTo>
                <a:lnTo>
                  <a:pt x="2656" y="714"/>
                </a:lnTo>
                <a:lnTo>
                  <a:pt x="2625" y="696"/>
                </a:lnTo>
                <a:lnTo>
                  <a:pt x="2592" y="683"/>
                </a:lnTo>
                <a:lnTo>
                  <a:pt x="2540" y="666"/>
                </a:lnTo>
                <a:lnTo>
                  <a:pt x="2485" y="654"/>
                </a:lnTo>
                <a:lnTo>
                  <a:pt x="2430" y="647"/>
                </a:lnTo>
                <a:lnTo>
                  <a:pt x="2375" y="644"/>
                </a:lnTo>
                <a:close/>
                <a:moveTo>
                  <a:pt x="1442" y="61"/>
                </a:moveTo>
                <a:lnTo>
                  <a:pt x="1396" y="64"/>
                </a:lnTo>
                <a:lnTo>
                  <a:pt x="1352" y="74"/>
                </a:lnTo>
                <a:lnTo>
                  <a:pt x="1309" y="89"/>
                </a:lnTo>
                <a:lnTo>
                  <a:pt x="1266" y="112"/>
                </a:lnTo>
                <a:lnTo>
                  <a:pt x="1225" y="140"/>
                </a:lnTo>
                <a:lnTo>
                  <a:pt x="1185" y="173"/>
                </a:lnTo>
                <a:lnTo>
                  <a:pt x="1146" y="211"/>
                </a:lnTo>
                <a:lnTo>
                  <a:pt x="1108" y="255"/>
                </a:lnTo>
                <a:lnTo>
                  <a:pt x="1072" y="305"/>
                </a:lnTo>
                <a:lnTo>
                  <a:pt x="1038" y="359"/>
                </a:lnTo>
                <a:lnTo>
                  <a:pt x="1005" y="417"/>
                </a:lnTo>
                <a:lnTo>
                  <a:pt x="973" y="480"/>
                </a:lnTo>
                <a:lnTo>
                  <a:pt x="943" y="547"/>
                </a:lnTo>
                <a:lnTo>
                  <a:pt x="915" y="617"/>
                </a:lnTo>
                <a:lnTo>
                  <a:pt x="935" y="622"/>
                </a:lnTo>
                <a:lnTo>
                  <a:pt x="955" y="625"/>
                </a:lnTo>
                <a:lnTo>
                  <a:pt x="1052" y="647"/>
                </a:lnTo>
                <a:lnTo>
                  <a:pt x="1148" y="674"/>
                </a:lnTo>
                <a:lnTo>
                  <a:pt x="1243" y="705"/>
                </a:lnTo>
                <a:lnTo>
                  <a:pt x="1337" y="738"/>
                </a:lnTo>
                <a:lnTo>
                  <a:pt x="1430" y="775"/>
                </a:lnTo>
                <a:lnTo>
                  <a:pt x="1521" y="735"/>
                </a:lnTo>
                <a:lnTo>
                  <a:pt x="1614" y="697"/>
                </a:lnTo>
                <a:lnTo>
                  <a:pt x="1708" y="664"/>
                </a:lnTo>
                <a:lnTo>
                  <a:pt x="1803" y="634"/>
                </a:lnTo>
                <a:lnTo>
                  <a:pt x="1900" y="607"/>
                </a:lnTo>
                <a:lnTo>
                  <a:pt x="1958" y="596"/>
                </a:lnTo>
                <a:lnTo>
                  <a:pt x="1929" y="522"/>
                </a:lnTo>
                <a:lnTo>
                  <a:pt x="1897" y="453"/>
                </a:lnTo>
                <a:lnTo>
                  <a:pt x="1862" y="389"/>
                </a:lnTo>
                <a:lnTo>
                  <a:pt x="1826" y="330"/>
                </a:lnTo>
                <a:lnTo>
                  <a:pt x="1789" y="276"/>
                </a:lnTo>
                <a:lnTo>
                  <a:pt x="1750" y="228"/>
                </a:lnTo>
                <a:lnTo>
                  <a:pt x="1709" y="185"/>
                </a:lnTo>
                <a:lnTo>
                  <a:pt x="1668" y="148"/>
                </a:lnTo>
                <a:lnTo>
                  <a:pt x="1624" y="117"/>
                </a:lnTo>
                <a:lnTo>
                  <a:pt x="1580" y="92"/>
                </a:lnTo>
                <a:lnTo>
                  <a:pt x="1535" y="75"/>
                </a:lnTo>
                <a:lnTo>
                  <a:pt x="1489" y="65"/>
                </a:lnTo>
                <a:lnTo>
                  <a:pt x="1442" y="61"/>
                </a:lnTo>
                <a:close/>
                <a:moveTo>
                  <a:pt x="1442" y="0"/>
                </a:moveTo>
                <a:lnTo>
                  <a:pt x="1491" y="3"/>
                </a:lnTo>
                <a:lnTo>
                  <a:pt x="1539" y="13"/>
                </a:lnTo>
                <a:lnTo>
                  <a:pt x="1586" y="31"/>
                </a:lnTo>
                <a:lnTo>
                  <a:pt x="1632" y="53"/>
                </a:lnTo>
                <a:lnTo>
                  <a:pt x="1677" y="82"/>
                </a:lnTo>
                <a:lnTo>
                  <a:pt x="1721" y="117"/>
                </a:lnTo>
                <a:lnTo>
                  <a:pt x="1763" y="158"/>
                </a:lnTo>
                <a:lnTo>
                  <a:pt x="1804" y="204"/>
                </a:lnTo>
                <a:lnTo>
                  <a:pt x="1844" y="255"/>
                </a:lnTo>
                <a:lnTo>
                  <a:pt x="1882" y="312"/>
                </a:lnTo>
                <a:lnTo>
                  <a:pt x="1918" y="373"/>
                </a:lnTo>
                <a:lnTo>
                  <a:pt x="1953" y="439"/>
                </a:lnTo>
                <a:lnTo>
                  <a:pt x="1985" y="509"/>
                </a:lnTo>
                <a:lnTo>
                  <a:pt x="2016" y="583"/>
                </a:lnTo>
                <a:lnTo>
                  <a:pt x="2106" y="569"/>
                </a:lnTo>
                <a:lnTo>
                  <a:pt x="2196" y="560"/>
                </a:lnTo>
                <a:lnTo>
                  <a:pt x="2287" y="557"/>
                </a:lnTo>
                <a:lnTo>
                  <a:pt x="2380" y="560"/>
                </a:lnTo>
                <a:lnTo>
                  <a:pt x="2428" y="565"/>
                </a:lnTo>
                <a:lnTo>
                  <a:pt x="2476" y="573"/>
                </a:lnTo>
                <a:lnTo>
                  <a:pt x="2525" y="584"/>
                </a:lnTo>
                <a:lnTo>
                  <a:pt x="2572" y="598"/>
                </a:lnTo>
                <a:lnTo>
                  <a:pt x="2620" y="615"/>
                </a:lnTo>
                <a:lnTo>
                  <a:pt x="2658" y="634"/>
                </a:lnTo>
                <a:lnTo>
                  <a:pt x="2693" y="655"/>
                </a:lnTo>
                <a:lnTo>
                  <a:pt x="2728" y="680"/>
                </a:lnTo>
                <a:lnTo>
                  <a:pt x="2760" y="709"/>
                </a:lnTo>
                <a:lnTo>
                  <a:pt x="2788" y="742"/>
                </a:lnTo>
                <a:lnTo>
                  <a:pt x="2812" y="776"/>
                </a:lnTo>
                <a:lnTo>
                  <a:pt x="2832" y="814"/>
                </a:lnTo>
                <a:lnTo>
                  <a:pt x="2847" y="853"/>
                </a:lnTo>
                <a:lnTo>
                  <a:pt x="2858" y="894"/>
                </a:lnTo>
                <a:lnTo>
                  <a:pt x="2865" y="935"/>
                </a:lnTo>
                <a:lnTo>
                  <a:pt x="2868" y="977"/>
                </a:lnTo>
                <a:lnTo>
                  <a:pt x="2866" y="1018"/>
                </a:lnTo>
                <a:lnTo>
                  <a:pt x="2861" y="1067"/>
                </a:lnTo>
                <a:lnTo>
                  <a:pt x="2851" y="1115"/>
                </a:lnTo>
                <a:lnTo>
                  <a:pt x="2839" y="1161"/>
                </a:lnTo>
                <a:lnTo>
                  <a:pt x="2824" y="1207"/>
                </a:lnTo>
                <a:lnTo>
                  <a:pt x="2806" y="1251"/>
                </a:lnTo>
                <a:lnTo>
                  <a:pt x="2776" y="1315"/>
                </a:lnTo>
                <a:lnTo>
                  <a:pt x="2745" y="1375"/>
                </a:lnTo>
                <a:lnTo>
                  <a:pt x="2709" y="1434"/>
                </a:lnTo>
                <a:lnTo>
                  <a:pt x="2670" y="1491"/>
                </a:lnTo>
                <a:lnTo>
                  <a:pt x="2630" y="1547"/>
                </a:lnTo>
                <a:lnTo>
                  <a:pt x="2588" y="1601"/>
                </a:lnTo>
                <a:lnTo>
                  <a:pt x="2635" y="1660"/>
                </a:lnTo>
                <a:lnTo>
                  <a:pt x="2681" y="1722"/>
                </a:lnTo>
                <a:lnTo>
                  <a:pt x="2724" y="1786"/>
                </a:lnTo>
                <a:lnTo>
                  <a:pt x="2763" y="1852"/>
                </a:lnTo>
                <a:lnTo>
                  <a:pt x="2800" y="1920"/>
                </a:lnTo>
                <a:lnTo>
                  <a:pt x="2832" y="1991"/>
                </a:lnTo>
                <a:lnTo>
                  <a:pt x="2853" y="2048"/>
                </a:lnTo>
                <a:lnTo>
                  <a:pt x="2871" y="2107"/>
                </a:lnTo>
                <a:lnTo>
                  <a:pt x="2884" y="2168"/>
                </a:lnTo>
                <a:lnTo>
                  <a:pt x="2891" y="2229"/>
                </a:lnTo>
                <a:lnTo>
                  <a:pt x="2891" y="2272"/>
                </a:lnTo>
                <a:lnTo>
                  <a:pt x="2888" y="2314"/>
                </a:lnTo>
                <a:lnTo>
                  <a:pt x="2881" y="2356"/>
                </a:lnTo>
                <a:lnTo>
                  <a:pt x="2870" y="2398"/>
                </a:lnTo>
                <a:lnTo>
                  <a:pt x="2854" y="2437"/>
                </a:lnTo>
                <a:lnTo>
                  <a:pt x="2834" y="2474"/>
                </a:lnTo>
                <a:lnTo>
                  <a:pt x="2809" y="2509"/>
                </a:lnTo>
                <a:lnTo>
                  <a:pt x="2781" y="2540"/>
                </a:lnTo>
                <a:lnTo>
                  <a:pt x="2750" y="2569"/>
                </a:lnTo>
                <a:lnTo>
                  <a:pt x="2716" y="2592"/>
                </a:lnTo>
                <a:lnTo>
                  <a:pt x="2680" y="2614"/>
                </a:lnTo>
                <a:lnTo>
                  <a:pt x="2642" y="2631"/>
                </a:lnTo>
                <a:lnTo>
                  <a:pt x="2585" y="2652"/>
                </a:lnTo>
                <a:lnTo>
                  <a:pt x="2526" y="2667"/>
                </a:lnTo>
                <a:lnTo>
                  <a:pt x="2467" y="2677"/>
                </a:lnTo>
                <a:lnTo>
                  <a:pt x="2406" y="2683"/>
                </a:lnTo>
                <a:lnTo>
                  <a:pt x="2328" y="2685"/>
                </a:lnTo>
                <a:lnTo>
                  <a:pt x="2249" y="2682"/>
                </a:lnTo>
                <a:lnTo>
                  <a:pt x="2173" y="2675"/>
                </a:lnTo>
                <a:lnTo>
                  <a:pt x="2095" y="2663"/>
                </a:lnTo>
                <a:lnTo>
                  <a:pt x="2019" y="2649"/>
                </a:lnTo>
                <a:lnTo>
                  <a:pt x="1988" y="2724"/>
                </a:lnTo>
                <a:lnTo>
                  <a:pt x="1955" y="2794"/>
                </a:lnTo>
                <a:lnTo>
                  <a:pt x="1920" y="2861"/>
                </a:lnTo>
                <a:lnTo>
                  <a:pt x="1884" y="2923"/>
                </a:lnTo>
                <a:lnTo>
                  <a:pt x="1847" y="2980"/>
                </a:lnTo>
                <a:lnTo>
                  <a:pt x="1807" y="3031"/>
                </a:lnTo>
                <a:lnTo>
                  <a:pt x="1766" y="3079"/>
                </a:lnTo>
                <a:lnTo>
                  <a:pt x="1722" y="3120"/>
                </a:lnTo>
                <a:lnTo>
                  <a:pt x="1678" y="3154"/>
                </a:lnTo>
                <a:lnTo>
                  <a:pt x="1633" y="3184"/>
                </a:lnTo>
                <a:lnTo>
                  <a:pt x="1587" y="3208"/>
                </a:lnTo>
                <a:lnTo>
                  <a:pt x="1539" y="3224"/>
                </a:lnTo>
                <a:lnTo>
                  <a:pt x="1491" y="3234"/>
                </a:lnTo>
                <a:lnTo>
                  <a:pt x="1442" y="3239"/>
                </a:lnTo>
                <a:lnTo>
                  <a:pt x="1393" y="3235"/>
                </a:lnTo>
                <a:lnTo>
                  <a:pt x="1346" y="3225"/>
                </a:lnTo>
                <a:lnTo>
                  <a:pt x="1300" y="3209"/>
                </a:lnTo>
                <a:lnTo>
                  <a:pt x="1255" y="3187"/>
                </a:lnTo>
                <a:lnTo>
                  <a:pt x="1210" y="3159"/>
                </a:lnTo>
                <a:lnTo>
                  <a:pt x="1167" y="3125"/>
                </a:lnTo>
                <a:lnTo>
                  <a:pt x="1126" y="3086"/>
                </a:lnTo>
                <a:lnTo>
                  <a:pt x="1085" y="3042"/>
                </a:lnTo>
                <a:lnTo>
                  <a:pt x="1046" y="2992"/>
                </a:lnTo>
                <a:lnTo>
                  <a:pt x="1009" y="2938"/>
                </a:lnTo>
                <a:lnTo>
                  <a:pt x="973" y="2879"/>
                </a:lnTo>
                <a:lnTo>
                  <a:pt x="938" y="2816"/>
                </a:lnTo>
                <a:lnTo>
                  <a:pt x="906" y="2748"/>
                </a:lnTo>
                <a:lnTo>
                  <a:pt x="876" y="2677"/>
                </a:lnTo>
                <a:lnTo>
                  <a:pt x="788" y="2694"/>
                </a:lnTo>
                <a:lnTo>
                  <a:pt x="699" y="2707"/>
                </a:lnTo>
                <a:lnTo>
                  <a:pt x="610" y="2716"/>
                </a:lnTo>
                <a:lnTo>
                  <a:pt x="520" y="2717"/>
                </a:lnTo>
                <a:lnTo>
                  <a:pt x="460" y="2712"/>
                </a:lnTo>
                <a:lnTo>
                  <a:pt x="401" y="2704"/>
                </a:lnTo>
                <a:lnTo>
                  <a:pt x="341" y="2692"/>
                </a:lnTo>
                <a:lnTo>
                  <a:pt x="283" y="2673"/>
                </a:lnTo>
                <a:lnTo>
                  <a:pt x="245" y="2657"/>
                </a:lnTo>
                <a:lnTo>
                  <a:pt x="209" y="2638"/>
                </a:lnTo>
                <a:lnTo>
                  <a:pt x="174" y="2614"/>
                </a:lnTo>
                <a:lnTo>
                  <a:pt x="141" y="2587"/>
                </a:lnTo>
                <a:lnTo>
                  <a:pt x="112" y="2557"/>
                </a:lnTo>
                <a:lnTo>
                  <a:pt x="85" y="2523"/>
                </a:lnTo>
                <a:lnTo>
                  <a:pt x="65" y="2486"/>
                </a:lnTo>
                <a:lnTo>
                  <a:pt x="47" y="2447"/>
                </a:lnTo>
                <a:lnTo>
                  <a:pt x="35" y="2406"/>
                </a:lnTo>
                <a:lnTo>
                  <a:pt x="27" y="2365"/>
                </a:lnTo>
                <a:lnTo>
                  <a:pt x="22" y="2323"/>
                </a:lnTo>
                <a:lnTo>
                  <a:pt x="22" y="2281"/>
                </a:lnTo>
                <a:lnTo>
                  <a:pt x="26" y="2218"/>
                </a:lnTo>
                <a:lnTo>
                  <a:pt x="37" y="2158"/>
                </a:lnTo>
                <a:lnTo>
                  <a:pt x="52" y="2097"/>
                </a:lnTo>
                <a:lnTo>
                  <a:pt x="72" y="2040"/>
                </a:lnTo>
                <a:lnTo>
                  <a:pt x="100" y="1968"/>
                </a:lnTo>
                <a:lnTo>
                  <a:pt x="134" y="1898"/>
                </a:lnTo>
                <a:lnTo>
                  <a:pt x="172" y="1831"/>
                </a:lnTo>
                <a:lnTo>
                  <a:pt x="213" y="1766"/>
                </a:lnTo>
                <a:lnTo>
                  <a:pt x="256" y="1702"/>
                </a:lnTo>
                <a:lnTo>
                  <a:pt x="302" y="1641"/>
                </a:lnTo>
                <a:lnTo>
                  <a:pt x="266" y="1599"/>
                </a:lnTo>
                <a:lnTo>
                  <a:pt x="241" y="1609"/>
                </a:lnTo>
                <a:lnTo>
                  <a:pt x="215" y="1616"/>
                </a:lnTo>
                <a:lnTo>
                  <a:pt x="188" y="1619"/>
                </a:lnTo>
                <a:lnTo>
                  <a:pt x="159" y="1616"/>
                </a:lnTo>
                <a:lnTo>
                  <a:pt x="131" y="1609"/>
                </a:lnTo>
                <a:lnTo>
                  <a:pt x="106" y="1597"/>
                </a:lnTo>
                <a:lnTo>
                  <a:pt x="83" y="1581"/>
                </a:lnTo>
                <a:lnTo>
                  <a:pt x="64" y="1562"/>
                </a:lnTo>
                <a:lnTo>
                  <a:pt x="48" y="1539"/>
                </a:lnTo>
                <a:lnTo>
                  <a:pt x="36" y="1514"/>
                </a:lnTo>
                <a:lnTo>
                  <a:pt x="29" y="1487"/>
                </a:lnTo>
                <a:lnTo>
                  <a:pt x="27" y="1457"/>
                </a:lnTo>
                <a:lnTo>
                  <a:pt x="29" y="1428"/>
                </a:lnTo>
                <a:lnTo>
                  <a:pt x="37" y="1400"/>
                </a:lnTo>
                <a:lnTo>
                  <a:pt x="50" y="1374"/>
                </a:lnTo>
                <a:lnTo>
                  <a:pt x="67" y="1351"/>
                </a:lnTo>
                <a:lnTo>
                  <a:pt x="88" y="1331"/>
                </a:lnTo>
                <a:lnTo>
                  <a:pt x="72" y="1300"/>
                </a:lnTo>
                <a:lnTo>
                  <a:pt x="52" y="1256"/>
                </a:lnTo>
                <a:lnTo>
                  <a:pt x="35" y="1210"/>
                </a:lnTo>
                <a:lnTo>
                  <a:pt x="22" y="1164"/>
                </a:lnTo>
                <a:lnTo>
                  <a:pt x="10" y="1117"/>
                </a:lnTo>
                <a:lnTo>
                  <a:pt x="3" y="1069"/>
                </a:lnTo>
                <a:lnTo>
                  <a:pt x="0" y="1028"/>
                </a:lnTo>
                <a:lnTo>
                  <a:pt x="1" y="986"/>
                </a:lnTo>
                <a:lnTo>
                  <a:pt x="6" y="945"/>
                </a:lnTo>
                <a:lnTo>
                  <a:pt x="15" y="904"/>
                </a:lnTo>
                <a:lnTo>
                  <a:pt x="30" y="864"/>
                </a:lnTo>
                <a:lnTo>
                  <a:pt x="48" y="825"/>
                </a:lnTo>
                <a:lnTo>
                  <a:pt x="72" y="789"/>
                </a:lnTo>
                <a:lnTo>
                  <a:pt x="98" y="756"/>
                </a:lnTo>
                <a:lnTo>
                  <a:pt x="129" y="726"/>
                </a:lnTo>
                <a:lnTo>
                  <a:pt x="163" y="701"/>
                </a:lnTo>
                <a:lnTo>
                  <a:pt x="198" y="677"/>
                </a:lnTo>
                <a:lnTo>
                  <a:pt x="236" y="657"/>
                </a:lnTo>
                <a:lnTo>
                  <a:pt x="282" y="638"/>
                </a:lnTo>
                <a:lnTo>
                  <a:pt x="329" y="623"/>
                </a:lnTo>
                <a:lnTo>
                  <a:pt x="376" y="610"/>
                </a:lnTo>
                <a:lnTo>
                  <a:pt x="424" y="601"/>
                </a:lnTo>
                <a:lnTo>
                  <a:pt x="474" y="594"/>
                </a:lnTo>
                <a:lnTo>
                  <a:pt x="551" y="588"/>
                </a:lnTo>
                <a:lnTo>
                  <a:pt x="628" y="587"/>
                </a:lnTo>
                <a:lnTo>
                  <a:pt x="705" y="591"/>
                </a:lnTo>
                <a:lnTo>
                  <a:pt x="781" y="597"/>
                </a:lnTo>
                <a:lnTo>
                  <a:pt x="858" y="607"/>
                </a:lnTo>
                <a:lnTo>
                  <a:pt x="888" y="530"/>
                </a:lnTo>
                <a:lnTo>
                  <a:pt x="921" y="457"/>
                </a:lnTo>
                <a:lnTo>
                  <a:pt x="956" y="389"/>
                </a:lnTo>
                <a:lnTo>
                  <a:pt x="992" y="325"/>
                </a:lnTo>
                <a:lnTo>
                  <a:pt x="1030" y="267"/>
                </a:lnTo>
                <a:lnTo>
                  <a:pt x="1070" y="213"/>
                </a:lnTo>
                <a:lnTo>
                  <a:pt x="1112" y="165"/>
                </a:lnTo>
                <a:lnTo>
                  <a:pt x="1155" y="123"/>
                </a:lnTo>
                <a:lnTo>
                  <a:pt x="1201" y="86"/>
                </a:lnTo>
                <a:lnTo>
                  <a:pt x="1247" y="56"/>
                </a:lnTo>
                <a:lnTo>
                  <a:pt x="1294" y="32"/>
                </a:lnTo>
                <a:lnTo>
                  <a:pt x="1342" y="14"/>
                </a:lnTo>
                <a:lnTo>
                  <a:pt x="1391" y="4"/>
                </a:lnTo>
                <a:lnTo>
                  <a:pt x="144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5" name="Group 9"/>
          <p:cNvGrpSpPr>
            <a:grpSpLocks noChangeAspect="1"/>
          </p:cNvGrpSpPr>
          <p:nvPr/>
        </p:nvGrpSpPr>
        <p:grpSpPr bwMode="auto">
          <a:xfrm>
            <a:off x="4292863" y="1925638"/>
            <a:ext cx="833438" cy="1376363"/>
            <a:chOff x="2752" y="1186"/>
            <a:chExt cx="525" cy="867"/>
          </a:xfrm>
          <a:solidFill>
            <a:schemeClr val="accent2">
              <a:lumMod val="50000"/>
            </a:schemeClr>
          </a:solidFill>
        </p:grpSpPr>
        <p:sp>
          <p:nvSpPr>
            <p:cNvPr id="196" name="Freeform 11"/>
            <p:cNvSpPr>
              <a:spLocks noEditPoints="1"/>
            </p:cNvSpPr>
            <p:nvPr/>
          </p:nvSpPr>
          <p:spPr bwMode="auto">
            <a:xfrm>
              <a:off x="2752" y="1186"/>
              <a:ext cx="525" cy="867"/>
            </a:xfrm>
            <a:custGeom>
              <a:avLst/>
              <a:gdLst>
                <a:gd name="T0" fmla="*/ 986 w 2102"/>
                <a:gd name="T1" fmla="*/ 626 h 3467"/>
                <a:gd name="T2" fmla="*/ 906 w 2102"/>
                <a:gd name="T3" fmla="*/ 650 h 3467"/>
                <a:gd name="T4" fmla="*/ 837 w 2102"/>
                <a:gd name="T5" fmla="*/ 694 h 3467"/>
                <a:gd name="T6" fmla="*/ 783 w 2102"/>
                <a:gd name="T7" fmla="*/ 754 h 3467"/>
                <a:gd name="T8" fmla="*/ 749 w 2102"/>
                <a:gd name="T9" fmla="*/ 829 h 3467"/>
                <a:gd name="T10" fmla="*/ 736 w 2102"/>
                <a:gd name="T11" fmla="*/ 912 h 3467"/>
                <a:gd name="T12" fmla="*/ 749 w 2102"/>
                <a:gd name="T13" fmla="*/ 997 h 3467"/>
                <a:gd name="T14" fmla="*/ 783 w 2102"/>
                <a:gd name="T15" fmla="*/ 1070 h 3467"/>
                <a:gd name="T16" fmla="*/ 837 w 2102"/>
                <a:gd name="T17" fmla="*/ 1132 h 3467"/>
                <a:gd name="T18" fmla="*/ 906 w 2102"/>
                <a:gd name="T19" fmla="*/ 1176 h 3467"/>
                <a:gd name="T20" fmla="*/ 986 w 2102"/>
                <a:gd name="T21" fmla="*/ 1200 h 3467"/>
                <a:gd name="T22" fmla="*/ 1074 w 2102"/>
                <a:gd name="T23" fmla="*/ 1200 h 3467"/>
                <a:gd name="T24" fmla="*/ 1153 w 2102"/>
                <a:gd name="T25" fmla="*/ 1176 h 3467"/>
                <a:gd name="T26" fmla="*/ 1222 w 2102"/>
                <a:gd name="T27" fmla="*/ 1132 h 3467"/>
                <a:gd name="T28" fmla="*/ 1277 w 2102"/>
                <a:gd name="T29" fmla="*/ 1070 h 3467"/>
                <a:gd name="T30" fmla="*/ 1311 w 2102"/>
                <a:gd name="T31" fmla="*/ 997 h 3467"/>
                <a:gd name="T32" fmla="*/ 1323 w 2102"/>
                <a:gd name="T33" fmla="*/ 912 h 3467"/>
                <a:gd name="T34" fmla="*/ 1311 w 2102"/>
                <a:gd name="T35" fmla="*/ 829 h 3467"/>
                <a:gd name="T36" fmla="*/ 1277 w 2102"/>
                <a:gd name="T37" fmla="*/ 754 h 3467"/>
                <a:gd name="T38" fmla="*/ 1222 w 2102"/>
                <a:gd name="T39" fmla="*/ 694 h 3467"/>
                <a:gd name="T40" fmla="*/ 1153 w 2102"/>
                <a:gd name="T41" fmla="*/ 650 h 3467"/>
                <a:gd name="T42" fmla="*/ 1074 w 2102"/>
                <a:gd name="T43" fmla="*/ 626 h 3467"/>
                <a:gd name="T44" fmla="*/ 966 w 2102"/>
                <a:gd name="T45" fmla="*/ 0 h 3467"/>
                <a:gd name="T46" fmla="*/ 1080 w 2102"/>
                <a:gd name="T47" fmla="*/ 498 h 3467"/>
                <a:gd name="T48" fmla="*/ 1179 w 2102"/>
                <a:gd name="T49" fmla="*/ 523 h 3467"/>
                <a:gd name="T50" fmla="*/ 1268 w 2102"/>
                <a:gd name="T51" fmla="*/ 570 h 3467"/>
                <a:gd name="T52" fmla="*/ 1342 w 2102"/>
                <a:gd name="T53" fmla="*/ 636 h 3467"/>
                <a:gd name="T54" fmla="*/ 1399 w 2102"/>
                <a:gd name="T55" fmla="*/ 716 h 3467"/>
                <a:gd name="T56" fmla="*/ 1435 w 2102"/>
                <a:gd name="T57" fmla="*/ 809 h 3467"/>
                <a:gd name="T58" fmla="*/ 1447 w 2102"/>
                <a:gd name="T59" fmla="*/ 912 h 3467"/>
                <a:gd name="T60" fmla="*/ 1438 w 2102"/>
                <a:gd name="T61" fmla="*/ 1000 h 3467"/>
                <a:gd name="T62" fmla="*/ 1411 w 2102"/>
                <a:gd name="T63" fmla="*/ 1081 h 3467"/>
                <a:gd name="T64" fmla="*/ 1849 w 2102"/>
                <a:gd name="T65" fmla="*/ 1667 h 3467"/>
                <a:gd name="T66" fmla="*/ 1940 w 2102"/>
                <a:gd name="T67" fmla="*/ 1521 h 3467"/>
                <a:gd name="T68" fmla="*/ 1849 w 2102"/>
                <a:gd name="T69" fmla="*/ 1903 h 3467"/>
                <a:gd name="T70" fmla="*/ 1663 w 2102"/>
                <a:gd name="T71" fmla="*/ 1757 h 3467"/>
                <a:gd name="T72" fmla="*/ 1978 w 2102"/>
                <a:gd name="T73" fmla="*/ 2915 h 3467"/>
                <a:gd name="T74" fmla="*/ 1821 w 2102"/>
                <a:gd name="T75" fmla="*/ 2979 h 3467"/>
                <a:gd name="T76" fmla="*/ 1051 w 2102"/>
                <a:gd name="T77" fmla="*/ 1356 h 3467"/>
                <a:gd name="T78" fmla="*/ 282 w 2102"/>
                <a:gd name="T79" fmla="*/ 2979 h 3467"/>
                <a:gd name="T80" fmla="*/ 125 w 2102"/>
                <a:gd name="T81" fmla="*/ 2915 h 3467"/>
                <a:gd name="T82" fmla="*/ 440 w 2102"/>
                <a:gd name="T83" fmla="*/ 1757 h 3467"/>
                <a:gd name="T84" fmla="*/ 245 w 2102"/>
                <a:gd name="T85" fmla="*/ 1903 h 3467"/>
                <a:gd name="T86" fmla="*/ 153 w 2102"/>
                <a:gd name="T87" fmla="*/ 1521 h 3467"/>
                <a:gd name="T88" fmla="*/ 245 w 2102"/>
                <a:gd name="T89" fmla="*/ 1667 h 3467"/>
                <a:gd name="T90" fmla="*/ 669 w 2102"/>
                <a:gd name="T91" fmla="*/ 1142 h 3467"/>
                <a:gd name="T92" fmla="*/ 624 w 2102"/>
                <a:gd name="T93" fmla="*/ 1057 h 3467"/>
                <a:gd name="T94" fmla="*/ 602 w 2102"/>
                <a:gd name="T95" fmla="*/ 963 h 3467"/>
                <a:gd name="T96" fmla="*/ 602 w 2102"/>
                <a:gd name="T97" fmla="*/ 860 h 3467"/>
                <a:gd name="T98" fmla="*/ 627 w 2102"/>
                <a:gd name="T99" fmla="*/ 761 h 3467"/>
                <a:gd name="T100" fmla="*/ 674 w 2102"/>
                <a:gd name="T101" fmla="*/ 674 h 3467"/>
                <a:gd name="T102" fmla="*/ 740 w 2102"/>
                <a:gd name="T103" fmla="*/ 601 h 3467"/>
                <a:gd name="T104" fmla="*/ 821 w 2102"/>
                <a:gd name="T105" fmla="*/ 544 h 3467"/>
                <a:gd name="T106" fmla="*/ 915 w 2102"/>
                <a:gd name="T107" fmla="*/ 508 h 3467"/>
                <a:gd name="T108" fmla="*/ 966 w 2102"/>
                <a:gd name="T109" fmla="*/ 0 h 3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02" h="3467">
                  <a:moveTo>
                    <a:pt x="1030" y="623"/>
                  </a:moveTo>
                  <a:lnTo>
                    <a:pt x="986" y="626"/>
                  </a:lnTo>
                  <a:lnTo>
                    <a:pt x="945" y="635"/>
                  </a:lnTo>
                  <a:lnTo>
                    <a:pt x="906" y="650"/>
                  </a:lnTo>
                  <a:lnTo>
                    <a:pt x="870" y="670"/>
                  </a:lnTo>
                  <a:lnTo>
                    <a:pt x="837" y="694"/>
                  </a:lnTo>
                  <a:lnTo>
                    <a:pt x="809" y="723"/>
                  </a:lnTo>
                  <a:lnTo>
                    <a:pt x="783" y="754"/>
                  </a:lnTo>
                  <a:lnTo>
                    <a:pt x="763" y="791"/>
                  </a:lnTo>
                  <a:lnTo>
                    <a:pt x="749" y="829"/>
                  </a:lnTo>
                  <a:lnTo>
                    <a:pt x="739" y="870"/>
                  </a:lnTo>
                  <a:lnTo>
                    <a:pt x="736" y="912"/>
                  </a:lnTo>
                  <a:lnTo>
                    <a:pt x="739" y="955"/>
                  </a:lnTo>
                  <a:lnTo>
                    <a:pt x="749" y="997"/>
                  </a:lnTo>
                  <a:lnTo>
                    <a:pt x="763" y="1035"/>
                  </a:lnTo>
                  <a:lnTo>
                    <a:pt x="783" y="1070"/>
                  </a:lnTo>
                  <a:lnTo>
                    <a:pt x="809" y="1103"/>
                  </a:lnTo>
                  <a:lnTo>
                    <a:pt x="837" y="1132"/>
                  </a:lnTo>
                  <a:lnTo>
                    <a:pt x="870" y="1156"/>
                  </a:lnTo>
                  <a:lnTo>
                    <a:pt x="906" y="1176"/>
                  </a:lnTo>
                  <a:lnTo>
                    <a:pt x="945" y="1190"/>
                  </a:lnTo>
                  <a:lnTo>
                    <a:pt x="986" y="1200"/>
                  </a:lnTo>
                  <a:lnTo>
                    <a:pt x="1030" y="1203"/>
                  </a:lnTo>
                  <a:lnTo>
                    <a:pt x="1074" y="1200"/>
                  </a:lnTo>
                  <a:lnTo>
                    <a:pt x="1115" y="1190"/>
                  </a:lnTo>
                  <a:lnTo>
                    <a:pt x="1153" y="1176"/>
                  </a:lnTo>
                  <a:lnTo>
                    <a:pt x="1190" y="1156"/>
                  </a:lnTo>
                  <a:lnTo>
                    <a:pt x="1222" y="1132"/>
                  </a:lnTo>
                  <a:lnTo>
                    <a:pt x="1251" y="1103"/>
                  </a:lnTo>
                  <a:lnTo>
                    <a:pt x="1277" y="1070"/>
                  </a:lnTo>
                  <a:lnTo>
                    <a:pt x="1297" y="1035"/>
                  </a:lnTo>
                  <a:lnTo>
                    <a:pt x="1311" y="997"/>
                  </a:lnTo>
                  <a:lnTo>
                    <a:pt x="1320" y="955"/>
                  </a:lnTo>
                  <a:lnTo>
                    <a:pt x="1323" y="912"/>
                  </a:lnTo>
                  <a:lnTo>
                    <a:pt x="1320" y="870"/>
                  </a:lnTo>
                  <a:lnTo>
                    <a:pt x="1311" y="829"/>
                  </a:lnTo>
                  <a:lnTo>
                    <a:pt x="1297" y="791"/>
                  </a:lnTo>
                  <a:lnTo>
                    <a:pt x="1277" y="754"/>
                  </a:lnTo>
                  <a:lnTo>
                    <a:pt x="1251" y="723"/>
                  </a:lnTo>
                  <a:lnTo>
                    <a:pt x="1222" y="694"/>
                  </a:lnTo>
                  <a:lnTo>
                    <a:pt x="1190" y="670"/>
                  </a:lnTo>
                  <a:lnTo>
                    <a:pt x="1153" y="650"/>
                  </a:lnTo>
                  <a:lnTo>
                    <a:pt x="1115" y="635"/>
                  </a:lnTo>
                  <a:lnTo>
                    <a:pt x="1074" y="626"/>
                  </a:lnTo>
                  <a:lnTo>
                    <a:pt x="1030" y="623"/>
                  </a:lnTo>
                  <a:close/>
                  <a:moveTo>
                    <a:pt x="966" y="0"/>
                  </a:moveTo>
                  <a:lnTo>
                    <a:pt x="1080" y="0"/>
                  </a:lnTo>
                  <a:lnTo>
                    <a:pt x="1080" y="498"/>
                  </a:lnTo>
                  <a:lnTo>
                    <a:pt x="1131" y="508"/>
                  </a:lnTo>
                  <a:lnTo>
                    <a:pt x="1179" y="523"/>
                  </a:lnTo>
                  <a:lnTo>
                    <a:pt x="1224" y="544"/>
                  </a:lnTo>
                  <a:lnTo>
                    <a:pt x="1268" y="570"/>
                  </a:lnTo>
                  <a:lnTo>
                    <a:pt x="1307" y="601"/>
                  </a:lnTo>
                  <a:lnTo>
                    <a:pt x="1342" y="636"/>
                  </a:lnTo>
                  <a:lnTo>
                    <a:pt x="1372" y="674"/>
                  </a:lnTo>
                  <a:lnTo>
                    <a:pt x="1399" y="716"/>
                  </a:lnTo>
                  <a:lnTo>
                    <a:pt x="1420" y="761"/>
                  </a:lnTo>
                  <a:lnTo>
                    <a:pt x="1435" y="809"/>
                  </a:lnTo>
                  <a:lnTo>
                    <a:pt x="1444" y="860"/>
                  </a:lnTo>
                  <a:lnTo>
                    <a:pt x="1447" y="912"/>
                  </a:lnTo>
                  <a:lnTo>
                    <a:pt x="1445" y="956"/>
                  </a:lnTo>
                  <a:lnTo>
                    <a:pt x="1438" y="1000"/>
                  </a:lnTo>
                  <a:lnTo>
                    <a:pt x="1426" y="1041"/>
                  </a:lnTo>
                  <a:lnTo>
                    <a:pt x="1411" y="1081"/>
                  </a:lnTo>
                  <a:lnTo>
                    <a:pt x="1629" y="1667"/>
                  </a:lnTo>
                  <a:lnTo>
                    <a:pt x="1849" y="1667"/>
                  </a:lnTo>
                  <a:lnTo>
                    <a:pt x="1849" y="1521"/>
                  </a:lnTo>
                  <a:lnTo>
                    <a:pt x="1940" y="1521"/>
                  </a:lnTo>
                  <a:lnTo>
                    <a:pt x="1940" y="1903"/>
                  </a:lnTo>
                  <a:lnTo>
                    <a:pt x="1849" y="1903"/>
                  </a:lnTo>
                  <a:lnTo>
                    <a:pt x="1849" y="1757"/>
                  </a:lnTo>
                  <a:lnTo>
                    <a:pt x="1663" y="1757"/>
                  </a:lnTo>
                  <a:lnTo>
                    <a:pt x="1999" y="2661"/>
                  </a:lnTo>
                  <a:lnTo>
                    <a:pt x="1978" y="2915"/>
                  </a:lnTo>
                  <a:lnTo>
                    <a:pt x="2102" y="3467"/>
                  </a:lnTo>
                  <a:lnTo>
                    <a:pt x="1821" y="2979"/>
                  </a:lnTo>
                  <a:lnTo>
                    <a:pt x="1619" y="2791"/>
                  </a:lnTo>
                  <a:lnTo>
                    <a:pt x="1051" y="1356"/>
                  </a:lnTo>
                  <a:lnTo>
                    <a:pt x="484" y="2791"/>
                  </a:lnTo>
                  <a:lnTo>
                    <a:pt x="282" y="2979"/>
                  </a:lnTo>
                  <a:lnTo>
                    <a:pt x="0" y="3467"/>
                  </a:lnTo>
                  <a:lnTo>
                    <a:pt x="125" y="2915"/>
                  </a:lnTo>
                  <a:lnTo>
                    <a:pt x="103" y="2661"/>
                  </a:lnTo>
                  <a:lnTo>
                    <a:pt x="440" y="1757"/>
                  </a:lnTo>
                  <a:lnTo>
                    <a:pt x="245" y="1757"/>
                  </a:lnTo>
                  <a:lnTo>
                    <a:pt x="245" y="1903"/>
                  </a:lnTo>
                  <a:lnTo>
                    <a:pt x="153" y="1903"/>
                  </a:lnTo>
                  <a:lnTo>
                    <a:pt x="153" y="1521"/>
                  </a:lnTo>
                  <a:lnTo>
                    <a:pt x="245" y="1521"/>
                  </a:lnTo>
                  <a:lnTo>
                    <a:pt x="245" y="1667"/>
                  </a:lnTo>
                  <a:lnTo>
                    <a:pt x="474" y="1667"/>
                  </a:lnTo>
                  <a:lnTo>
                    <a:pt x="669" y="1142"/>
                  </a:lnTo>
                  <a:lnTo>
                    <a:pt x="644" y="1101"/>
                  </a:lnTo>
                  <a:lnTo>
                    <a:pt x="624" y="1057"/>
                  </a:lnTo>
                  <a:lnTo>
                    <a:pt x="611" y="1011"/>
                  </a:lnTo>
                  <a:lnTo>
                    <a:pt x="602" y="963"/>
                  </a:lnTo>
                  <a:lnTo>
                    <a:pt x="599" y="912"/>
                  </a:lnTo>
                  <a:lnTo>
                    <a:pt x="602" y="860"/>
                  </a:lnTo>
                  <a:lnTo>
                    <a:pt x="611" y="809"/>
                  </a:lnTo>
                  <a:lnTo>
                    <a:pt x="627" y="761"/>
                  </a:lnTo>
                  <a:lnTo>
                    <a:pt x="648" y="716"/>
                  </a:lnTo>
                  <a:lnTo>
                    <a:pt x="674" y="674"/>
                  </a:lnTo>
                  <a:lnTo>
                    <a:pt x="704" y="636"/>
                  </a:lnTo>
                  <a:lnTo>
                    <a:pt x="740" y="601"/>
                  </a:lnTo>
                  <a:lnTo>
                    <a:pt x="779" y="570"/>
                  </a:lnTo>
                  <a:lnTo>
                    <a:pt x="821" y="544"/>
                  </a:lnTo>
                  <a:lnTo>
                    <a:pt x="867" y="523"/>
                  </a:lnTo>
                  <a:lnTo>
                    <a:pt x="915" y="508"/>
                  </a:lnTo>
                  <a:lnTo>
                    <a:pt x="966" y="498"/>
                  </a:lnTo>
                  <a:lnTo>
                    <a:pt x="9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2"/>
            <p:cNvSpPr>
              <a:spLocks/>
            </p:cNvSpPr>
            <p:nvPr/>
          </p:nvSpPr>
          <p:spPr bwMode="auto">
            <a:xfrm>
              <a:off x="2973" y="1380"/>
              <a:ext cx="73" cy="71"/>
            </a:xfrm>
            <a:custGeom>
              <a:avLst/>
              <a:gdLst>
                <a:gd name="T0" fmla="*/ 145 w 290"/>
                <a:gd name="T1" fmla="*/ 0 h 285"/>
                <a:gd name="T2" fmla="*/ 174 w 290"/>
                <a:gd name="T3" fmla="*/ 2 h 285"/>
                <a:gd name="T4" fmla="*/ 201 w 290"/>
                <a:gd name="T5" fmla="*/ 11 h 285"/>
                <a:gd name="T6" fmla="*/ 225 w 290"/>
                <a:gd name="T7" fmla="*/ 24 h 285"/>
                <a:gd name="T8" fmla="*/ 247 w 290"/>
                <a:gd name="T9" fmla="*/ 42 h 285"/>
                <a:gd name="T10" fmla="*/ 264 w 290"/>
                <a:gd name="T11" fmla="*/ 63 h 285"/>
                <a:gd name="T12" fmla="*/ 277 w 290"/>
                <a:gd name="T13" fmla="*/ 87 h 285"/>
                <a:gd name="T14" fmla="*/ 286 w 290"/>
                <a:gd name="T15" fmla="*/ 114 h 285"/>
                <a:gd name="T16" fmla="*/ 290 w 290"/>
                <a:gd name="T17" fmla="*/ 143 h 285"/>
                <a:gd name="T18" fmla="*/ 286 w 290"/>
                <a:gd name="T19" fmla="*/ 171 h 285"/>
                <a:gd name="T20" fmla="*/ 277 w 290"/>
                <a:gd name="T21" fmla="*/ 199 h 285"/>
                <a:gd name="T22" fmla="*/ 264 w 290"/>
                <a:gd name="T23" fmla="*/ 223 h 285"/>
                <a:gd name="T24" fmla="*/ 247 w 290"/>
                <a:gd name="T25" fmla="*/ 244 h 285"/>
                <a:gd name="T26" fmla="*/ 225 w 290"/>
                <a:gd name="T27" fmla="*/ 261 h 285"/>
                <a:gd name="T28" fmla="*/ 201 w 290"/>
                <a:gd name="T29" fmla="*/ 274 h 285"/>
                <a:gd name="T30" fmla="*/ 174 w 290"/>
                <a:gd name="T31" fmla="*/ 282 h 285"/>
                <a:gd name="T32" fmla="*/ 145 w 290"/>
                <a:gd name="T33" fmla="*/ 285 h 285"/>
                <a:gd name="T34" fmla="*/ 115 w 290"/>
                <a:gd name="T35" fmla="*/ 282 h 285"/>
                <a:gd name="T36" fmla="*/ 89 w 290"/>
                <a:gd name="T37" fmla="*/ 274 h 285"/>
                <a:gd name="T38" fmla="*/ 64 w 290"/>
                <a:gd name="T39" fmla="*/ 261 h 285"/>
                <a:gd name="T40" fmla="*/ 42 w 290"/>
                <a:gd name="T41" fmla="*/ 244 h 285"/>
                <a:gd name="T42" fmla="*/ 24 w 290"/>
                <a:gd name="T43" fmla="*/ 223 h 285"/>
                <a:gd name="T44" fmla="*/ 11 w 290"/>
                <a:gd name="T45" fmla="*/ 199 h 285"/>
                <a:gd name="T46" fmla="*/ 3 w 290"/>
                <a:gd name="T47" fmla="*/ 171 h 285"/>
                <a:gd name="T48" fmla="*/ 0 w 290"/>
                <a:gd name="T49" fmla="*/ 143 h 285"/>
                <a:gd name="T50" fmla="*/ 3 w 290"/>
                <a:gd name="T51" fmla="*/ 114 h 285"/>
                <a:gd name="T52" fmla="*/ 11 w 290"/>
                <a:gd name="T53" fmla="*/ 87 h 285"/>
                <a:gd name="T54" fmla="*/ 24 w 290"/>
                <a:gd name="T55" fmla="*/ 63 h 285"/>
                <a:gd name="T56" fmla="*/ 42 w 290"/>
                <a:gd name="T57" fmla="*/ 42 h 285"/>
                <a:gd name="T58" fmla="*/ 64 w 290"/>
                <a:gd name="T59" fmla="*/ 24 h 285"/>
                <a:gd name="T60" fmla="*/ 89 w 290"/>
                <a:gd name="T61" fmla="*/ 11 h 285"/>
                <a:gd name="T62" fmla="*/ 115 w 290"/>
                <a:gd name="T63" fmla="*/ 2 h 285"/>
                <a:gd name="T64" fmla="*/ 145 w 290"/>
                <a:gd name="T65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0" h="285">
                  <a:moveTo>
                    <a:pt x="145" y="0"/>
                  </a:moveTo>
                  <a:lnTo>
                    <a:pt x="174" y="2"/>
                  </a:lnTo>
                  <a:lnTo>
                    <a:pt x="201" y="11"/>
                  </a:lnTo>
                  <a:lnTo>
                    <a:pt x="225" y="24"/>
                  </a:lnTo>
                  <a:lnTo>
                    <a:pt x="247" y="42"/>
                  </a:lnTo>
                  <a:lnTo>
                    <a:pt x="264" y="63"/>
                  </a:lnTo>
                  <a:lnTo>
                    <a:pt x="277" y="87"/>
                  </a:lnTo>
                  <a:lnTo>
                    <a:pt x="286" y="114"/>
                  </a:lnTo>
                  <a:lnTo>
                    <a:pt x="290" y="143"/>
                  </a:lnTo>
                  <a:lnTo>
                    <a:pt x="286" y="171"/>
                  </a:lnTo>
                  <a:lnTo>
                    <a:pt x="277" y="199"/>
                  </a:lnTo>
                  <a:lnTo>
                    <a:pt x="264" y="223"/>
                  </a:lnTo>
                  <a:lnTo>
                    <a:pt x="247" y="244"/>
                  </a:lnTo>
                  <a:lnTo>
                    <a:pt x="225" y="261"/>
                  </a:lnTo>
                  <a:lnTo>
                    <a:pt x="201" y="274"/>
                  </a:lnTo>
                  <a:lnTo>
                    <a:pt x="174" y="282"/>
                  </a:lnTo>
                  <a:lnTo>
                    <a:pt x="145" y="285"/>
                  </a:lnTo>
                  <a:lnTo>
                    <a:pt x="115" y="282"/>
                  </a:lnTo>
                  <a:lnTo>
                    <a:pt x="89" y="274"/>
                  </a:lnTo>
                  <a:lnTo>
                    <a:pt x="64" y="261"/>
                  </a:lnTo>
                  <a:lnTo>
                    <a:pt x="42" y="244"/>
                  </a:lnTo>
                  <a:lnTo>
                    <a:pt x="24" y="223"/>
                  </a:lnTo>
                  <a:lnTo>
                    <a:pt x="11" y="199"/>
                  </a:lnTo>
                  <a:lnTo>
                    <a:pt x="3" y="171"/>
                  </a:lnTo>
                  <a:lnTo>
                    <a:pt x="0" y="143"/>
                  </a:lnTo>
                  <a:lnTo>
                    <a:pt x="3" y="114"/>
                  </a:lnTo>
                  <a:lnTo>
                    <a:pt x="11" y="87"/>
                  </a:lnTo>
                  <a:lnTo>
                    <a:pt x="24" y="63"/>
                  </a:lnTo>
                  <a:lnTo>
                    <a:pt x="42" y="42"/>
                  </a:lnTo>
                  <a:lnTo>
                    <a:pt x="64" y="24"/>
                  </a:lnTo>
                  <a:lnTo>
                    <a:pt x="89" y="11"/>
                  </a:lnTo>
                  <a:lnTo>
                    <a:pt x="115" y="2"/>
                  </a:lnTo>
                  <a:lnTo>
                    <a:pt x="1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8" name="Group 15"/>
          <p:cNvGrpSpPr>
            <a:grpSpLocks noChangeAspect="1"/>
          </p:cNvGrpSpPr>
          <p:nvPr/>
        </p:nvGrpSpPr>
        <p:grpSpPr bwMode="auto">
          <a:xfrm>
            <a:off x="6804025" y="2097089"/>
            <a:ext cx="1303338" cy="1065213"/>
            <a:chOff x="4286" y="1321"/>
            <a:chExt cx="821" cy="671"/>
          </a:xfrm>
          <a:solidFill>
            <a:schemeClr val="accent2">
              <a:lumMod val="50000"/>
            </a:schemeClr>
          </a:solidFill>
        </p:grpSpPr>
        <p:sp>
          <p:nvSpPr>
            <p:cNvPr id="199" name="Freeform 17"/>
            <p:cNvSpPr>
              <a:spLocks/>
            </p:cNvSpPr>
            <p:nvPr/>
          </p:nvSpPr>
          <p:spPr bwMode="auto">
            <a:xfrm>
              <a:off x="4286" y="1321"/>
              <a:ext cx="568" cy="567"/>
            </a:xfrm>
            <a:custGeom>
              <a:avLst/>
              <a:gdLst>
                <a:gd name="T0" fmla="*/ 1303 w 2272"/>
                <a:gd name="T1" fmla="*/ 11 h 2266"/>
                <a:gd name="T2" fmla="*/ 1537 w 2272"/>
                <a:gd name="T3" fmla="*/ 72 h 2266"/>
                <a:gd name="T4" fmla="*/ 1748 w 2272"/>
                <a:gd name="T5" fmla="*/ 179 h 2266"/>
                <a:gd name="T6" fmla="*/ 1933 w 2272"/>
                <a:gd name="T7" fmla="*/ 326 h 2266"/>
                <a:gd name="T8" fmla="*/ 2082 w 2272"/>
                <a:gd name="T9" fmla="*/ 508 h 2266"/>
                <a:gd name="T10" fmla="*/ 2192 w 2272"/>
                <a:gd name="T11" fmla="*/ 718 h 2266"/>
                <a:gd name="T12" fmla="*/ 2257 w 2272"/>
                <a:gd name="T13" fmla="*/ 951 h 2266"/>
                <a:gd name="T14" fmla="*/ 2143 w 2272"/>
                <a:gd name="T15" fmla="*/ 1116 h 2266"/>
                <a:gd name="T16" fmla="*/ 2110 w 2272"/>
                <a:gd name="T17" fmla="*/ 879 h 2266"/>
                <a:gd name="T18" fmla="*/ 2025 w 2272"/>
                <a:gd name="T19" fmla="*/ 661 h 2266"/>
                <a:gd name="T20" fmla="*/ 1894 w 2272"/>
                <a:gd name="T21" fmla="*/ 472 h 2266"/>
                <a:gd name="T22" fmla="*/ 1726 w 2272"/>
                <a:gd name="T23" fmla="*/ 318 h 2266"/>
                <a:gd name="T24" fmla="*/ 1524 w 2272"/>
                <a:gd name="T25" fmla="*/ 205 h 2266"/>
                <a:gd name="T26" fmla="*/ 1299 w 2272"/>
                <a:gd name="T27" fmla="*/ 141 h 2266"/>
                <a:gd name="T28" fmla="*/ 1058 w 2272"/>
                <a:gd name="T29" fmla="*/ 130 h 2266"/>
                <a:gd name="T30" fmla="*/ 832 w 2272"/>
                <a:gd name="T31" fmla="*/ 174 h 2266"/>
                <a:gd name="T32" fmla="*/ 628 w 2272"/>
                <a:gd name="T33" fmla="*/ 265 h 2266"/>
                <a:gd name="T34" fmla="*/ 451 w 2272"/>
                <a:gd name="T35" fmla="*/ 398 h 2266"/>
                <a:gd name="T36" fmla="*/ 306 w 2272"/>
                <a:gd name="T37" fmla="*/ 565 h 2266"/>
                <a:gd name="T38" fmla="*/ 200 w 2272"/>
                <a:gd name="T39" fmla="*/ 761 h 2266"/>
                <a:gd name="T40" fmla="*/ 140 w 2272"/>
                <a:gd name="T41" fmla="*/ 980 h 2266"/>
                <a:gd name="T42" fmla="*/ 132 w 2272"/>
                <a:gd name="T43" fmla="*/ 1218 h 2266"/>
                <a:gd name="T44" fmla="*/ 178 w 2272"/>
                <a:gd name="T45" fmla="*/ 1452 h 2266"/>
                <a:gd name="T46" fmla="*/ 277 w 2272"/>
                <a:gd name="T47" fmla="*/ 1663 h 2266"/>
                <a:gd name="T48" fmla="*/ 420 w 2272"/>
                <a:gd name="T49" fmla="*/ 1845 h 2266"/>
                <a:gd name="T50" fmla="*/ 599 w 2272"/>
                <a:gd name="T51" fmla="*/ 1989 h 2266"/>
                <a:gd name="T52" fmla="*/ 809 w 2272"/>
                <a:gd name="T53" fmla="*/ 2089 h 2266"/>
                <a:gd name="T54" fmla="*/ 1042 w 2272"/>
                <a:gd name="T55" fmla="*/ 2140 h 2266"/>
                <a:gd name="T56" fmla="*/ 948 w 2272"/>
                <a:gd name="T57" fmla="*/ 2256 h 2266"/>
                <a:gd name="T58" fmla="*/ 716 w 2272"/>
                <a:gd name="T59" fmla="*/ 2192 h 2266"/>
                <a:gd name="T60" fmla="*/ 507 w 2272"/>
                <a:gd name="T61" fmla="*/ 2081 h 2266"/>
                <a:gd name="T62" fmla="*/ 325 w 2272"/>
                <a:gd name="T63" fmla="*/ 1932 h 2266"/>
                <a:gd name="T64" fmla="*/ 179 w 2272"/>
                <a:gd name="T65" fmla="*/ 1747 h 2266"/>
                <a:gd name="T66" fmla="*/ 73 w 2272"/>
                <a:gd name="T67" fmla="*/ 1536 h 2266"/>
                <a:gd name="T68" fmla="*/ 12 w 2272"/>
                <a:gd name="T69" fmla="*/ 1302 h 2266"/>
                <a:gd name="T70" fmla="*/ 3 w 2272"/>
                <a:gd name="T71" fmla="*/ 1052 h 2266"/>
                <a:gd name="T72" fmla="*/ 49 w 2272"/>
                <a:gd name="T73" fmla="*/ 808 h 2266"/>
                <a:gd name="T74" fmla="*/ 142 w 2272"/>
                <a:gd name="T75" fmla="*/ 586 h 2266"/>
                <a:gd name="T76" fmla="*/ 279 w 2272"/>
                <a:gd name="T77" fmla="*/ 391 h 2266"/>
                <a:gd name="T78" fmla="*/ 453 w 2272"/>
                <a:gd name="T79" fmla="*/ 229 h 2266"/>
                <a:gd name="T80" fmla="*/ 658 w 2272"/>
                <a:gd name="T81" fmla="*/ 106 h 2266"/>
                <a:gd name="T82" fmla="*/ 888 w 2272"/>
                <a:gd name="T83" fmla="*/ 27 h 2266"/>
                <a:gd name="T84" fmla="*/ 1137 w 2272"/>
                <a:gd name="T85" fmla="*/ 0 h 2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2" h="2266">
                  <a:moveTo>
                    <a:pt x="1137" y="0"/>
                  </a:moveTo>
                  <a:lnTo>
                    <a:pt x="1221" y="3"/>
                  </a:lnTo>
                  <a:lnTo>
                    <a:pt x="1303" y="11"/>
                  </a:lnTo>
                  <a:lnTo>
                    <a:pt x="1383" y="27"/>
                  </a:lnTo>
                  <a:lnTo>
                    <a:pt x="1461" y="47"/>
                  </a:lnTo>
                  <a:lnTo>
                    <a:pt x="1537" y="72"/>
                  </a:lnTo>
                  <a:lnTo>
                    <a:pt x="1611" y="104"/>
                  </a:lnTo>
                  <a:lnTo>
                    <a:pt x="1681" y="139"/>
                  </a:lnTo>
                  <a:lnTo>
                    <a:pt x="1748" y="179"/>
                  </a:lnTo>
                  <a:lnTo>
                    <a:pt x="1814" y="224"/>
                  </a:lnTo>
                  <a:lnTo>
                    <a:pt x="1875" y="273"/>
                  </a:lnTo>
                  <a:lnTo>
                    <a:pt x="1933" y="326"/>
                  </a:lnTo>
                  <a:lnTo>
                    <a:pt x="1987" y="383"/>
                  </a:lnTo>
                  <a:lnTo>
                    <a:pt x="2036" y="444"/>
                  </a:lnTo>
                  <a:lnTo>
                    <a:pt x="2082" y="508"/>
                  </a:lnTo>
                  <a:lnTo>
                    <a:pt x="2124" y="575"/>
                  </a:lnTo>
                  <a:lnTo>
                    <a:pt x="2161" y="646"/>
                  </a:lnTo>
                  <a:lnTo>
                    <a:pt x="2192" y="718"/>
                  </a:lnTo>
                  <a:lnTo>
                    <a:pt x="2219" y="794"/>
                  </a:lnTo>
                  <a:lnTo>
                    <a:pt x="2241" y="871"/>
                  </a:lnTo>
                  <a:lnTo>
                    <a:pt x="2257" y="951"/>
                  </a:lnTo>
                  <a:lnTo>
                    <a:pt x="2268" y="1033"/>
                  </a:lnTo>
                  <a:lnTo>
                    <a:pt x="2272" y="1116"/>
                  </a:lnTo>
                  <a:lnTo>
                    <a:pt x="2143" y="1116"/>
                  </a:lnTo>
                  <a:lnTo>
                    <a:pt x="2139" y="1035"/>
                  </a:lnTo>
                  <a:lnTo>
                    <a:pt x="2128" y="955"/>
                  </a:lnTo>
                  <a:lnTo>
                    <a:pt x="2110" y="879"/>
                  </a:lnTo>
                  <a:lnTo>
                    <a:pt x="2087" y="803"/>
                  </a:lnTo>
                  <a:lnTo>
                    <a:pt x="2059" y="731"/>
                  </a:lnTo>
                  <a:lnTo>
                    <a:pt x="2025" y="661"/>
                  </a:lnTo>
                  <a:lnTo>
                    <a:pt x="1987" y="595"/>
                  </a:lnTo>
                  <a:lnTo>
                    <a:pt x="1943" y="532"/>
                  </a:lnTo>
                  <a:lnTo>
                    <a:pt x="1894" y="472"/>
                  </a:lnTo>
                  <a:lnTo>
                    <a:pt x="1843" y="416"/>
                  </a:lnTo>
                  <a:lnTo>
                    <a:pt x="1786" y="365"/>
                  </a:lnTo>
                  <a:lnTo>
                    <a:pt x="1726" y="318"/>
                  </a:lnTo>
                  <a:lnTo>
                    <a:pt x="1661" y="276"/>
                  </a:lnTo>
                  <a:lnTo>
                    <a:pt x="1595" y="237"/>
                  </a:lnTo>
                  <a:lnTo>
                    <a:pt x="1524" y="205"/>
                  </a:lnTo>
                  <a:lnTo>
                    <a:pt x="1451" y="178"/>
                  </a:lnTo>
                  <a:lnTo>
                    <a:pt x="1376" y="156"/>
                  </a:lnTo>
                  <a:lnTo>
                    <a:pt x="1299" y="141"/>
                  </a:lnTo>
                  <a:lnTo>
                    <a:pt x="1219" y="130"/>
                  </a:lnTo>
                  <a:lnTo>
                    <a:pt x="1137" y="127"/>
                  </a:lnTo>
                  <a:lnTo>
                    <a:pt x="1058" y="130"/>
                  </a:lnTo>
                  <a:lnTo>
                    <a:pt x="981" y="140"/>
                  </a:lnTo>
                  <a:lnTo>
                    <a:pt x="906" y="154"/>
                  </a:lnTo>
                  <a:lnTo>
                    <a:pt x="832" y="174"/>
                  </a:lnTo>
                  <a:lnTo>
                    <a:pt x="762" y="200"/>
                  </a:lnTo>
                  <a:lnTo>
                    <a:pt x="693" y="230"/>
                  </a:lnTo>
                  <a:lnTo>
                    <a:pt x="628" y="265"/>
                  </a:lnTo>
                  <a:lnTo>
                    <a:pt x="566" y="306"/>
                  </a:lnTo>
                  <a:lnTo>
                    <a:pt x="506" y="349"/>
                  </a:lnTo>
                  <a:lnTo>
                    <a:pt x="451" y="398"/>
                  </a:lnTo>
                  <a:lnTo>
                    <a:pt x="398" y="450"/>
                  </a:lnTo>
                  <a:lnTo>
                    <a:pt x="350" y="506"/>
                  </a:lnTo>
                  <a:lnTo>
                    <a:pt x="306" y="565"/>
                  </a:lnTo>
                  <a:lnTo>
                    <a:pt x="266" y="627"/>
                  </a:lnTo>
                  <a:lnTo>
                    <a:pt x="231" y="693"/>
                  </a:lnTo>
                  <a:lnTo>
                    <a:pt x="200" y="761"/>
                  </a:lnTo>
                  <a:lnTo>
                    <a:pt x="175" y="832"/>
                  </a:lnTo>
                  <a:lnTo>
                    <a:pt x="154" y="905"/>
                  </a:lnTo>
                  <a:lnTo>
                    <a:pt x="140" y="980"/>
                  </a:lnTo>
                  <a:lnTo>
                    <a:pt x="131" y="1057"/>
                  </a:lnTo>
                  <a:lnTo>
                    <a:pt x="127" y="1136"/>
                  </a:lnTo>
                  <a:lnTo>
                    <a:pt x="132" y="1218"/>
                  </a:lnTo>
                  <a:lnTo>
                    <a:pt x="141" y="1298"/>
                  </a:lnTo>
                  <a:lnTo>
                    <a:pt x="156" y="1376"/>
                  </a:lnTo>
                  <a:lnTo>
                    <a:pt x="178" y="1452"/>
                  </a:lnTo>
                  <a:lnTo>
                    <a:pt x="206" y="1525"/>
                  </a:lnTo>
                  <a:lnTo>
                    <a:pt x="239" y="1596"/>
                  </a:lnTo>
                  <a:lnTo>
                    <a:pt x="277" y="1663"/>
                  </a:lnTo>
                  <a:lnTo>
                    <a:pt x="320" y="1728"/>
                  </a:lnTo>
                  <a:lnTo>
                    <a:pt x="368" y="1788"/>
                  </a:lnTo>
                  <a:lnTo>
                    <a:pt x="420" y="1845"/>
                  </a:lnTo>
                  <a:lnTo>
                    <a:pt x="476" y="1896"/>
                  </a:lnTo>
                  <a:lnTo>
                    <a:pt x="536" y="1945"/>
                  </a:lnTo>
                  <a:lnTo>
                    <a:pt x="599" y="1989"/>
                  </a:lnTo>
                  <a:lnTo>
                    <a:pt x="666" y="2028"/>
                  </a:lnTo>
                  <a:lnTo>
                    <a:pt x="736" y="2061"/>
                  </a:lnTo>
                  <a:lnTo>
                    <a:pt x="809" y="2089"/>
                  </a:lnTo>
                  <a:lnTo>
                    <a:pt x="884" y="2112"/>
                  </a:lnTo>
                  <a:lnTo>
                    <a:pt x="962" y="2130"/>
                  </a:lnTo>
                  <a:lnTo>
                    <a:pt x="1042" y="2140"/>
                  </a:lnTo>
                  <a:lnTo>
                    <a:pt x="1042" y="2266"/>
                  </a:lnTo>
                  <a:lnTo>
                    <a:pt x="1030" y="2266"/>
                  </a:lnTo>
                  <a:lnTo>
                    <a:pt x="948" y="2256"/>
                  </a:lnTo>
                  <a:lnTo>
                    <a:pt x="870" y="2241"/>
                  </a:lnTo>
                  <a:lnTo>
                    <a:pt x="792" y="2219"/>
                  </a:lnTo>
                  <a:lnTo>
                    <a:pt x="716" y="2192"/>
                  </a:lnTo>
                  <a:lnTo>
                    <a:pt x="644" y="2160"/>
                  </a:lnTo>
                  <a:lnTo>
                    <a:pt x="574" y="2122"/>
                  </a:lnTo>
                  <a:lnTo>
                    <a:pt x="507" y="2081"/>
                  </a:lnTo>
                  <a:lnTo>
                    <a:pt x="443" y="2035"/>
                  </a:lnTo>
                  <a:lnTo>
                    <a:pt x="382" y="1986"/>
                  </a:lnTo>
                  <a:lnTo>
                    <a:pt x="325" y="1932"/>
                  </a:lnTo>
                  <a:lnTo>
                    <a:pt x="273" y="1874"/>
                  </a:lnTo>
                  <a:lnTo>
                    <a:pt x="224" y="1812"/>
                  </a:lnTo>
                  <a:lnTo>
                    <a:pt x="179" y="1747"/>
                  </a:lnTo>
                  <a:lnTo>
                    <a:pt x="139" y="1680"/>
                  </a:lnTo>
                  <a:lnTo>
                    <a:pt x="104" y="1609"/>
                  </a:lnTo>
                  <a:lnTo>
                    <a:pt x="73" y="1536"/>
                  </a:lnTo>
                  <a:lnTo>
                    <a:pt x="47" y="1460"/>
                  </a:lnTo>
                  <a:lnTo>
                    <a:pt x="27" y="1382"/>
                  </a:lnTo>
                  <a:lnTo>
                    <a:pt x="12" y="1302"/>
                  </a:lnTo>
                  <a:lnTo>
                    <a:pt x="3" y="1220"/>
                  </a:lnTo>
                  <a:lnTo>
                    <a:pt x="0" y="1136"/>
                  </a:lnTo>
                  <a:lnTo>
                    <a:pt x="3" y="1052"/>
                  </a:lnTo>
                  <a:lnTo>
                    <a:pt x="12" y="969"/>
                  </a:lnTo>
                  <a:lnTo>
                    <a:pt x="27" y="887"/>
                  </a:lnTo>
                  <a:lnTo>
                    <a:pt x="49" y="808"/>
                  </a:lnTo>
                  <a:lnTo>
                    <a:pt x="75" y="732"/>
                  </a:lnTo>
                  <a:lnTo>
                    <a:pt x="106" y="658"/>
                  </a:lnTo>
                  <a:lnTo>
                    <a:pt x="142" y="586"/>
                  </a:lnTo>
                  <a:lnTo>
                    <a:pt x="183" y="518"/>
                  </a:lnTo>
                  <a:lnTo>
                    <a:pt x="229" y="453"/>
                  </a:lnTo>
                  <a:lnTo>
                    <a:pt x="279" y="391"/>
                  </a:lnTo>
                  <a:lnTo>
                    <a:pt x="334" y="333"/>
                  </a:lnTo>
                  <a:lnTo>
                    <a:pt x="392" y="279"/>
                  </a:lnTo>
                  <a:lnTo>
                    <a:pt x="453" y="229"/>
                  </a:lnTo>
                  <a:lnTo>
                    <a:pt x="518" y="183"/>
                  </a:lnTo>
                  <a:lnTo>
                    <a:pt x="587" y="142"/>
                  </a:lnTo>
                  <a:lnTo>
                    <a:pt x="658" y="106"/>
                  </a:lnTo>
                  <a:lnTo>
                    <a:pt x="732" y="74"/>
                  </a:lnTo>
                  <a:lnTo>
                    <a:pt x="808" y="48"/>
                  </a:lnTo>
                  <a:lnTo>
                    <a:pt x="888" y="27"/>
                  </a:lnTo>
                  <a:lnTo>
                    <a:pt x="969" y="12"/>
                  </a:lnTo>
                  <a:lnTo>
                    <a:pt x="1052" y="3"/>
                  </a:lnTo>
                  <a:lnTo>
                    <a:pt x="11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8"/>
            <p:cNvSpPr>
              <a:spLocks noEditPoints="1"/>
            </p:cNvSpPr>
            <p:nvPr/>
          </p:nvSpPr>
          <p:spPr bwMode="auto">
            <a:xfrm>
              <a:off x="4334" y="1366"/>
              <a:ext cx="477" cy="473"/>
            </a:xfrm>
            <a:custGeom>
              <a:avLst/>
              <a:gdLst>
                <a:gd name="T0" fmla="*/ 367 w 1906"/>
                <a:gd name="T1" fmla="*/ 579 h 1889"/>
                <a:gd name="T2" fmla="*/ 226 w 1906"/>
                <a:gd name="T3" fmla="*/ 777 h 1889"/>
                <a:gd name="T4" fmla="*/ 229 w 1906"/>
                <a:gd name="T5" fmla="*/ 1031 h 1889"/>
                <a:gd name="T6" fmla="*/ 274 w 1906"/>
                <a:gd name="T7" fmla="*/ 1279 h 1889"/>
                <a:gd name="T8" fmla="*/ 505 w 1906"/>
                <a:gd name="T9" fmla="*/ 1329 h 1889"/>
                <a:gd name="T10" fmla="*/ 507 w 1906"/>
                <a:gd name="T11" fmla="*/ 1141 h 1889"/>
                <a:gd name="T12" fmla="*/ 491 w 1906"/>
                <a:gd name="T13" fmla="*/ 844 h 1889"/>
                <a:gd name="T14" fmla="*/ 528 w 1906"/>
                <a:gd name="T15" fmla="*/ 547 h 1889"/>
                <a:gd name="T16" fmla="*/ 733 w 1906"/>
                <a:gd name="T17" fmla="*/ 154 h 1889"/>
                <a:gd name="T18" fmla="*/ 664 w 1906"/>
                <a:gd name="T19" fmla="*/ 412 h 1889"/>
                <a:gd name="T20" fmla="*/ 959 w 1906"/>
                <a:gd name="T21" fmla="*/ 392 h 1889"/>
                <a:gd name="T22" fmla="*/ 1085 w 1906"/>
                <a:gd name="T23" fmla="*/ 321 h 1889"/>
                <a:gd name="T24" fmla="*/ 1011 w 1906"/>
                <a:gd name="T25" fmla="*/ 88 h 1889"/>
                <a:gd name="T26" fmla="*/ 1033 w 1906"/>
                <a:gd name="T27" fmla="*/ 77 h 1889"/>
                <a:gd name="T28" fmla="*/ 1121 w 1906"/>
                <a:gd name="T29" fmla="*/ 219 h 1889"/>
                <a:gd name="T30" fmla="*/ 1203 w 1906"/>
                <a:gd name="T31" fmla="*/ 415 h 1889"/>
                <a:gd name="T32" fmla="*/ 1457 w 1906"/>
                <a:gd name="T33" fmla="*/ 476 h 1889"/>
                <a:gd name="T34" fmla="*/ 1565 w 1906"/>
                <a:gd name="T35" fmla="*/ 446 h 1889"/>
                <a:gd name="T36" fmla="*/ 1455 w 1906"/>
                <a:gd name="T37" fmla="*/ 216 h 1889"/>
                <a:gd name="T38" fmla="*/ 1505 w 1906"/>
                <a:gd name="T39" fmla="*/ 225 h 1889"/>
                <a:gd name="T40" fmla="*/ 1625 w 1906"/>
                <a:gd name="T41" fmla="*/ 376 h 1889"/>
                <a:gd name="T42" fmla="*/ 1705 w 1906"/>
                <a:gd name="T43" fmla="*/ 538 h 1889"/>
                <a:gd name="T44" fmla="*/ 1847 w 1906"/>
                <a:gd name="T45" fmla="*/ 654 h 1889"/>
                <a:gd name="T46" fmla="*/ 1754 w 1906"/>
                <a:gd name="T47" fmla="*/ 718 h 1889"/>
                <a:gd name="T48" fmla="*/ 1769 w 1906"/>
                <a:gd name="T49" fmla="*/ 937 h 1889"/>
                <a:gd name="T50" fmla="*/ 1642 w 1906"/>
                <a:gd name="T51" fmla="*/ 854 h 1889"/>
                <a:gd name="T52" fmla="*/ 1614 w 1906"/>
                <a:gd name="T53" fmla="*/ 615 h 1889"/>
                <a:gd name="T54" fmla="*/ 1336 w 1906"/>
                <a:gd name="T55" fmla="*/ 557 h 1889"/>
                <a:gd name="T56" fmla="*/ 1272 w 1906"/>
                <a:gd name="T57" fmla="*/ 738 h 1889"/>
                <a:gd name="T58" fmla="*/ 1154 w 1906"/>
                <a:gd name="T59" fmla="*/ 937 h 1889"/>
                <a:gd name="T60" fmla="*/ 1141 w 1906"/>
                <a:gd name="T61" fmla="*/ 631 h 1889"/>
                <a:gd name="T62" fmla="*/ 956 w 1906"/>
                <a:gd name="T63" fmla="*/ 519 h 1889"/>
                <a:gd name="T64" fmla="*/ 642 w 1906"/>
                <a:gd name="T65" fmla="*/ 533 h 1889"/>
                <a:gd name="T66" fmla="*/ 617 w 1906"/>
                <a:gd name="T67" fmla="*/ 838 h 1889"/>
                <a:gd name="T68" fmla="*/ 638 w 1906"/>
                <a:gd name="T69" fmla="*/ 1213 h 1889"/>
                <a:gd name="T70" fmla="*/ 848 w 1906"/>
                <a:gd name="T71" fmla="*/ 1358 h 1889"/>
                <a:gd name="T72" fmla="*/ 683 w 1906"/>
                <a:gd name="T73" fmla="*/ 1472 h 1889"/>
                <a:gd name="T74" fmla="*/ 792 w 1906"/>
                <a:gd name="T75" fmla="*/ 1889 h 1889"/>
                <a:gd name="T76" fmla="*/ 670 w 1906"/>
                <a:gd name="T77" fmla="*/ 1680 h 1889"/>
                <a:gd name="T78" fmla="*/ 579 w 1906"/>
                <a:gd name="T79" fmla="*/ 1454 h 1889"/>
                <a:gd name="T80" fmla="*/ 370 w 1906"/>
                <a:gd name="T81" fmla="*/ 1396 h 1889"/>
                <a:gd name="T82" fmla="*/ 395 w 1906"/>
                <a:gd name="T83" fmla="*/ 1631 h 1889"/>
                <a:gd name="T84" fmla="*/ 377 w 1906"/>
                <a:gd name="T85" fmla="*/ 1680 h 1889"/>
                <a:gd name="T86" fmla="*/ 270 w 1906"/>
                <a:gd name="T87" fmla="*/ 1527 h 1889"/>
                <a:gd name="T88" fmla="*/ 182 w 1906"/>
                <a:gd name="T89" fmla="*/ 1348 h 1889"/>
                <a:gd name="T90" fmla="*/ 99 w 1906"/>
                <a:gd name="T91" fmla="*/ 1261 h 1889"/>
                <a:gd name="T92" fmla="*/ 0 w 1906"/>
                <a:gd name="T93" fmla="*/ 1185 h 1889"/>
                <a:gd name="T94" fmla="*/ 125 w 1906"/>
                <a:gd name="T95" fmla="*/ 1170 h 1889"/>
                <a:gd name="T96" fmla="*/ 94 w 1906"/>
                <a:gd name="T97" fmla="*/ 954 h 1889"/>
                <a:gd name="T98" fmla="*/ 110 w 1906"/>
                <a:gd name="T99" fmla="*/ 725 h 1889"/>
                <a:gd name="T100" fmla="*/ 16 w 1906"/>
                <a:gd name="T101" fmla="*/ 693 h 1889"/>
                <a:gd name="T102" fmla="*/ 116 w 1906"/>
                <a:gd name="T103" fmla="*/ 617 h 1889"/>
                <a:gd name="T104" fmla="*/ 177 w 1906"/>
                <a:gd name="T105" fmla="*/ 504 h 1889"/>
                <a:gd name="T106" fmla="*/ 274 w 1906"/>
                <a:gd name="T107" fmla="*/ 335 h 1889"/>
                <a:gd name="T108" fmla="*/ 404 w 1906"/>
                <a:gd name="T109" fmla="*/ 193 h 1889"/>
                <a:gd name="T110" fmla="*/ 369 w 1906"/>
                <a:gd name="T111" fmla="*/ 300 h 1889"/>
                <a:gd name="T112" fmla="*/ 274 w 1906"/>
                <a:gd name="T113" fmla="*/ 528 h 1889"/>
                <a:gd name="T114" fmla="*/ 458 w 1906"/>
                <a:gd name="T115" fmla="*/ 458 h 1889"/>
                <a:gd name="T116" fmla="*/ 585 w 1906"/>
                <a:gd name="T117" fmla="*/ 355 h 1889"/>
                <a:gd name="T118" fmla="*/ 681 w 1906"/>
                <a:gd name="T119" fmla="*/ 151 h 1889"/>
                <a:gd name="T120" fmla="*/ 764 w 1906"/>
                <a:gd name="T121" fmla="*/ 31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06" h="1889">
                  <a:moveTo>
                    <a:pt x="528" y="547"/>
                  </a:moveTo>
                  <a:lnTo>
                    <a:pt x="482" y="556"/>
                  </a:lnTo>
                  <a:lnTo>
                    <a:pt x="367" y="579"/>
                  </a:lnTo>
                  <a:lnTo>
                    <a:pt x="253" y="609"/>
                  </a:lnTo>
                  <a:lnTo>
                    <a:pt x="236" y="692"/>
                  </a:lnTo>
                  <a:lnTo>
                    <a:pt x="226" y="777"/>
                  </a:lnTo>
                  <a:lnTo>
                    <a:pt x="222" y="862"/>
                  </a:lnTo>
                  <a:lnTo>
                    <a:pt x="223" y="947"/>
                  </a:lnTo>
                  <a:lnTo>
                    <a:pt x="229" y="1031"/>
                  </a:lnTo>
                  <a:lnTo>
                    <a:pt x="240" y="1114"/>
                  </a:lnTo>
                  <a:lnTo>
                    <a:pt x="255" y="1197"/>
                  </a:lnTo>
                  <a:lnTo>
                    <a:pt x="274" y="1279"/>
                  </a:lnTo>
                  <a:lnTo>
                    <a:pt x="370" y="1303"/>
                  </a:lnTo>
                  <a:lnTo>
                    <a:pt x="465" y="1323"/>
                  </a:lnTo>
                  <a:lnTo>
                    <a:pt x="505" y="1329"/>
                  </a:lnTo>
                  <a:lnTo>
                    <a:pt x="545" y="1335"/>
                  </a:lnTo>
                  <a:lnTo>
                    <a:pt x="523" y="1239"/>
                  </a:lnTo>
                  <a:lnTo>
                    <a:pt x="507" y="1141"/>
                  </a:lnTo>
                  <a:lnTo>
                    <a:pt x="495" y="1043"/>
                  </a:lnTo>
                  <a:lnTo>
                    <a:pt x="490" y="943"/>
                  </a:lnTo>
                  <a:lnTo>
                    <a:pt x="491" y="844"/>
                  </a:lnTo>
                  <a:lnTo>
                    <a:pt x="497" y="744"/>
                  </a:lnTo>
                  <a:lnTo>
                    <a:pt x="510" y="646"/>
                  </a:lnTo>
                  <a:lnTo>
                    <a:pt x="528" y="547"/>
                  </a:lnTo>
                  <a:close/>
                  <a:moveTo>
                    <a:pt x="792" y="0"/>
                  </a:moveTo>
                  <a:lnTo>
                    <a:pt x="760" y="77"/>
                  </a:lnTo>
                  <a:lnTo>
                    <a:pt x="733" y="154"/>
                  </a:lnTo>
                  <a:lnTo>
                    <a:pt x="709" y="230"/>
                  </a:lnTo>
                  <a:lnTo>
                    <a:pt x="684" y="320"/>
                  </a:lnTo>
                  <a:lnTo>
                    <a:pt x="664" y="412"/>
                  </a:lnTo>
                  <a:lnTo>
                    <a:pt x="763" y="399"/>
                  </a:lnTo>
                  <a:lnTo>
                    <a:pt x="861" y="392"/>
                  </a:lnTo>
                  <a:lnTo>
                    <a:pt x="959" y="392"/>
                  </a:lnTo>
                  <a:lnTo>
                    <a:pt x="1032" y="395"/>
                  </a:lnTo>
                  <a:lnTo>
                    <a:pt x="1104" y="401"/>
                  </a:lnTo>
                  <a:lnTo>
                    <a:pt x="1085" y="321"/>
                  </a:lnTo>
                  <a:lnTo>
                    <a:pt x="1063" y="243"/>
                  </a:lnTo>
                  <a:lnTo>
                    <a:pt x="1039" y="165"/>
                  </a:lnTo>
                  <a:lnTo>
                    <a:pt x="1011" y="88"/>
                  </a:lnTo>
                  <a:lnTo>
                    <a:pt x="980" y="12"/>
                  </a:lnTo>
                  <a:lnTo>
                    <a:pt x="1007" y="44"/>
                  </a:lnTo>
                  <a:lnTo>
                    <a:pt x="1033" y="77"/>
                  </a:lnTo>
                  <a:lnTo>
                    <a:pt x="1057" y="111"/>
                  </a:lnTo>
                  <a:lnTo>
                    <a:pt x="1091" y="164"/>
                  </a:lnTo>
                  <a:lnTo>
                    <a:pt x="1121" y="219"/>
                  </a:lnTo>
                  <a:lnTo>
                    <a:pt x="1152" y="283"/>
                  </a:lnTo>
                  <a:lnTo>
                    <a:pt x="1179" y="348"/>
                  </a:lnTo>
                  <a:lnTo>
                    <a:pt x="1203" y="415"/>
                  </a:lnTo>
                  <a:lnTo>
                    <a:pt x="1289" y="431"/>
                  </a:lnTo>
                  <a:lnTo>
                    <a:pt x="1373" y="452"/>
                  </a:lnTo>
                  <a:lnTo>
                    <a:pt x="1457" y="476"/>
                  </a:lnTo>
                  <a:lnTo>
                    <a:pt x="1524" y="500"/>
                  </a:lnTo>
                  <a:lnTo>
                    <a:pt x="1592" y="526"/>
                  </a:lnTo>
                  <a:lnTo>
                    <a:pt x="1565" y="446"/>
                  </a:lnTo>
                  <a:lnTo>
                    <a:pt x="1533" y="368"/>
                  </a:lnTo>
                  <a:lnTo>
                    <a:pt x="1496" y="291"/>
                  </a:lnTo>
                  <a:lnTo>
                    <a:pt x="1455" y="216"/>
                  </a:lnTo>
                  <a:lnTo>
                    <a:pt x="1410" y="140"/>
                  </a:lnTo>
                  <a:lnTo>
                    <a:pt x="1459" y="180"/>
                  </a:lnTo>
                  <a:lnTo>
                    <a:pt x="1505" y="225"/>
                  </a:lnTo>
                  <a:lnTo>
                    <a:pt x="1548" y="273"/>
                  </a:lnTo>
                  <a:lnTo>
                    <a:pt x="1588" y="324"/>
                  </a:lnTo>
                  <a:lnTo>
                    <a:pt x="1625" y="376"/>
                  </a:lnTo>
                  <a:lnTo>
                    <a:pt x="1657" y="433"/>
                  </a:lnTo>
                  <a:lnTo>
                    <a:pt x="1686" y="491"/>
                  </a:lnTo>
                  <a:lnTo>
                    <a:pt x="1705" y="538"/>
                  </a:lnTo>
                  <a:lnTo>
                    <a:pt x="1721" y="585"/>
                  </a:lnTo>
                  <a:lnTo>
                    <a:pt x="1784" y="618"/>
                  </a:lnTo>
                  <a:lnTo>
                    <a:pt x="1847" y="654"/>
                  </a:lnTo>
                  <a:lnTo>
                    <a:pt x="1906" y="693"/>
                  </a:lnTo>
                  <a:lnTo>
                    <a:pt x="1739" y="647"/>
                  </a:lnTo>
                  <a:lnTo>
                    <a:pt x="1754" y="718"/>
                  </a:lnTo>
                  <a:lnTo>
                    <a:pt x="1765" y="791"/>
                  </a:lnTo>
                  <a:lnTo>
                    <a:pt x="1769" y="864"/>
                  </a:lnTo>
                  <a:lnTo>
                    <a:pt x="1769" y="937"/>
                  </a:lnTo>
                  <a:lnTo>
                    <a:pt x="1640" y="937"/>
                  </a:lnTo>
                  <a:lnTo>
                    <a:pt x="1640" y="936"/>
                  </a:lnTo>
                  <a:lnTo>
                    <a:pt x="1642" y="854"/>
                  </a:lnTo>
                  <a:lnTo>
                    <a:pt x="1638" y="774"/>
                  </a:lnTo>
                  <a:lnTo>
                    <a:pt x="1629" y="693"/>
                  </a:lnTo>
                  <a:lnTo>
                    <a:pt x="1614" y="615"/>
                  </a:lnTo>
                  <a:lnTo>
                    <a:pt x="1523" y="593"/>
                  </a:lnTo>
                  <a:lnTo>
                    <a:pt x="1432" y="574"/>
                  </a:lnTo>
                  <a:lnTo>
                    <a:pt x="1336" y="557"/>
                  </a:lnTo>
                  <a:lnTo>
                    <a:pt x="1239" y="542"/>
                  </a:lnTo>
                  <a:lnTo>
                    <a:pt x="1259" y="640"/>
                  </a:lnTo>
                  <a:lnTo>
                    <a:pt x="1272" y="738"/>
                  </a:lnTo>
                  <a:lnTo>
                    <a:pt x="1280" y="838"/>
                  </a:lnTo>
                  <a:lnTo>
                    <a:pt x="1282" y="937"/>
                  </a:lnTo>
                  <a:lnTo>
                    <a:pt x="1154" y="937"/>
                  </a:lnTo>
                  <a:lnTo>
                    <a:pt x="1154" y="835"/>
                  </a:lnTo>
                  <a:lnTo>
                    <a:pt x="1149" y="733"/>
                  </a:lnTo>
                  <a:lnTo>
                    <a:pt x="1141" y="631"/>
                  </a:lnTo>
                  <a:lnTo>
                    <a:pt x="1127" y="530"/>
                  </a:lnTo>
                  <a:lnTo>
                    <a:pt x="1041" y="524"/>
                  </a:lnTo>
                  <a:lnTo>
                    <a:pt x="956" y="519"/>
                  </a:lnTo>
                  <a:lnTo>
                    <a:pt x="852" y="519"/>
                  </a:lnTo>
                  <a:lnTo>
                    <a:pt x="747" y="524"/>
                  </a:lnTo>
                  <a:lnTo>
                    <a:pt x="642" y="533"/>
                  </a:lnTo>
                  <a:lnTo>
                    <a:pt x="629" y="634"/>
                  </a:lnTo>
                  <a:lnTo>
                    <a:pt x="621" y="736"/>
                  </a:lnTo>
                  <a:lnTo>
                    <a:pt x="617" y="838"/>
                  </a:lnTo>
                  <a:lnTo>
                    <a:pt x="617" y="940"/>
                  </a:lnTo>
                  <a:lnTo>
                    <a:pt x="625" y="1076"/>
                  </a:lnTo>
                  <a:lnTo>
                    <a:pt x="638" y="1213"/>
                  </a:lnTo>
                  <a:lnTo>
                    <a:pt x="659" y="1348"/>
                  </a:lnTo>
                  <a:lnTo>
                    <a:pt x="753" y="1355"/>
                  </a:lnTo>
                  <a:lnTo>
                    <a:pt x="848" y="1358"/>
                  </a:lnTo>
                  <a:lnTo>
                    <a:pt x="848" y="1485"/>
                  </a:lnTo>
                  <a:lnTo>
                    <a:pt x="766" y="1480"/>
                  </a:lnTo>
                  <a:lnTo>
                    <a:pt x="683" y="1472"/>
                  </a:lnTo>
                  <a:lnTo>
                    <a:pt x="716" y="1611"/>
                  </a:lnTo>
                  <a:lnTo>
                    <a:pt x="752" y="1750"/>
                  </a:lnTo>
                  <a:lnTo>
                    <a:pt x="792" y="1889"/>
                  </a:lnTo>
                  <a:lnTo>
                    <a:pt x="747" y="1822"/>
                  </a:lnTo>
                  <a:lnTo>
                    <a:pt x="707" y="1752"/>
                  </a:lnTo>
                  <a:lnTo>
                    <a:pt x="670" y="1680"/>
                  </a:lnTo>
                  <a:lnTo>
                    <a:pt x="636" y="1607"/>
                  </a:lnTo>
                  <a:lnTo>
                    <a:pt x="606" y="1531"/>
                  </a:lnTo>
                  <a:lnTo>
                    <a:pt x="579" y="1454"/>
                  </a:lnTo>
                  <a:lnTo>
                    <a:pt x="510" y="1439"/>
                  </a:lnTo>
                  <a:lnTo>
                    <a:pt x="441" y="1420"/>
                  </a:lnTo>
                  <a:lnTo>
                    <a:pt x="370" y="1396"/>
                  </a:lnTo>
                  <a:lnTo>
                    <a:pt x="299" y="1368"/>
                  </a:lnTo>
                  <a:lnTo>
                    <a:pt x="343" y="1500"/>
                  </a:lnTo>
                  <a:lnTo>
                    <a:pt x="395" y="1631"/>
                  </a:lnTo>
                  <a:lnTo>
                    <a:pt x="453" y="1762"/>
                  </a:lnTo>
                  <a:lnTo>
                    <a:pt x="413" y="1723"/>
                  </a:lnTo>
                  <a:lnTo>
                    <a:pt x="377" y="1680"/>
                  </a:lnTo>
                  <a:lnTo>
                    <a:pt x="343" y="1636"/>
                  </a:lnTo>
                  <a:lnTo>
                    <a:pt x="311" y="1590"/>
                  </a:lnTo>
                  <a:lnTo>
                    <a:pt x="270" y="1527"/>
                  </a:lnTo>
                  <a:lnTo>
                    <a:pt x="235" y="1461"/>
                  </a:lnTo>
                  <a:lnTo>
                    <a:pt x="202" y="1394"/>
                  </a:lnTo>
                  <a:lnTo>
                    <a:pt x="182" y="1348"/>
                  </a:lnTo>
                  <a:lnTo>
                    <a:pt x="166" y="1302"/>
                  </a:lnTo>
                  <a:lnTo>
                    <a:pt x="131" y="1282"/>
                  </a:lnTo>
                  <a:lnTo>
                    <a:pt x="99" y="1261"/>
                  </a:lnTo>
                  <a:lnTo>
                    <a:pt x="64" y="1238"/>
                  </a:lnTo>
                  <a:lnTo>
                    <a:pt x="32" y="1212"/>
                  </a:lnTo>
                  <a:lnTo>
                    <a:pt x="0" y="1185"/>
                  </a:lnTo>
                  <a:lnTo>
                    <a:pt x="72" y="1214"/>
                  </a:lnTo>
                  <a:lnTo>
                    <a:pt x="145" y="1240"/>
                  </a:lnTo>
                  <a:lnTo>
                    <a:pt x="125" y="1170"/>
                  </a:lnTo>
                  <a:lnTo>
                    <a:pt x="111" y="1099"/>
                  </a:lnTo>
                  <a:lnTo>
                    <a:pt x="100" y="1026"/>
                  </a:lnTo>
                  <a:lnTo>
                    <a:pt x="94" y="954"/>
                  </a:lnTo>
                  <a:lnTo>
                    <a:pt x="93" y="877"/>
                  </a:lnTo>
                  <a:lnTo>
                    <a:pt x="98" y="800"/>
                  </a:lnTo>
                  <a:lnTo>
                    <a:pt x="110" y="725"/>
                  </a:lnTo>
                  <a:lnTo>
                    <a:pt x="126" y="650"/>
                  </a:lnTo>
                  <a:lnTo>
                    <a:pt x="71" y="671"/>
                  </a:lnTo>
                  <a:lnTo>
                    <a:pt x="16" y="693"/>
                  </a:lnTo>
                  <a:lnTo>
                    <a:pt x="49" y="666"/>
                  </a:lnTo>
                  <a:lnTo>
                    <a:pt x="82" y="641"/>
                  </a:lnTo>
                  <a:lnTo>
                    <a:pt x="116" y="617"/>
                  </a:lnTo>
                  <a:lnTo>
                    <a:pt x="141" y="600"/>
                  </a:lnTo>
                  <a:lnTo>
                    <a:pt x="157" y="552"/>
                  </a:lnTo>
                  <a:lnTo>
                    <a:pt x="177" y="504"/>
                  </a:lnTo>
                  <a:lnTo>
                    <a:pt x="206" y="446"/>
                  </a:lnTo>
                  <a:lnTo>
                    <a:pt x="238" y="389"/>
                  </a:lnTo>
                  <a:lnTo>
                    <a:pt x="274" y="335"/>
                  </a:lnTo>
                  <a:lnTo>
                    <a:pt x="315" y="285"/>
                  </a:lnTo>
                  <a:lnTo>
                    <a:pt x="357" y="237"/>
                  </a:lnTo>
                  <a:lnTo>
                    <a:pt x="404" y="193"/>
                  </a:lnTo>
                  <a:lnTo>
                    <a:pt x="453" y="153"/>
                  </a:lnTo>
                  <a:lnTo>
                    <a:pt x="409" y="226"/>
                  </a:lnTo>
                  <a:lnTo>
                    <a:pt x="369" y="300"/>
                  </a:lnTo>
                  <a:lnTo>
                    <a:pt x="332" y="374"/>
                  </a:lnTo>
                  <a:lnTo>
                    <a:pt x="301" y="451"/>
                  </a:lnTo>
                  <a:lnTo>
                    <a:pt x="274" y="528"/>
                  </a:lnTo>
                  <a:lnTo>
                    <a:pt x="335" y="502"/>
                  </a:lnTo>
                  <a:lnTo>
                    <a:pt x="396" y="478"/>
                  </a:lnTo>
                  <a:lnTo>
                    <a:pt x="458" y="458"/>
                  </a:lnTo>
                  <a:lnTo>
                    <a:pt x="509" y="444"/>
                  </a:lnTo>
                  <a:lnTo>
                    <a:pt x="559" y="431"/>
                  </a:lnTo>
                  <a:lnTo>
                    <a:pt x="585" y="355"/>
                  </a:lnTo>
                  <a:lnTo>
                    <a:pt x="615" y="280"/>
                  </a:lnTo>
                  <a:lnTo>
                    <a:pt x="651" y="206"/>
                  </a:lnTo>
                  <a:lnTo>
                    <a:pt x="681" y="151"/>
                  </a:lnTo>
                  <a:lnTo>
                    <a:pt x="715" y="99"/>
                  </a:lnTo>
                  <a:lnTo>
                    <a:pt x="739" y="64"/>
                  </a:lnTo>
                  <a:lnTo>
                    <a:pt x="764" y="31"/>
                  </a:lnTo>
                  <a:lnTo>
                    <a:pt x="7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9"/>
            <p:cNvSpPr>
              <a:spLocks noEditPoints="1"/>
            </p:cNvSpPr>
            <p:nvPr/>
          </p:nvSpPr>
          <p:spPr bwMode="auto">
            <a:xfrm>
              <a:off x="4567" y="1616"/>
              <a:ext cx="490" cy="266"/>
            </a:xfrm>
            <a:custGeom>
              <a:avLst/>
              <a:gdLst>
                <a:gd name="T0" fmla="*/ 63 w 1963"/>
                <a:gd name="T1" fmla="*/ 81 h 1062"/>
                <a:gd name="T2" fmla="*/ 63 w 1963"/>
                <a:gd name="T3" fmla="*/ 981 h 1062"/>
                <a:gd name="T4" fmla="*/ 1901 w 1963"/>
                <a:gd name="T5" fmla="*/ 981 h 1062"/>
                <a:gd name="T6" fmla="*/ 1901 w 1963"/>
                <a:gd name="T7" fmla="*/ 81 h 1062"/>
                <a:gd name="T8" fmla="*/ 63 w 1963"/>
                <a:gd name="T9" fmla="*/ 81 h 1062"/>
                <a:gd name="T10" fmla="*/ 0 w 1963"/>
                <a:gd name="T11" fmla="*/ 0 h 1062"/>
                <a:gd name="T12" fmla="*/ 1963 w 1963"/>
                <a:gd name="T13" fmla="*/ 0 h 1062"/>
                <a:gd name="T14" fmla="*/ 1963 w 1963"/>
                <a:gd name="T15" fmla="*/ 1062 h 1062"/>
                <a:gd name="T16" fmla="*/ 0 w 1963"/>
                <a:gd name="T17" fmla="*/ 1062 h 1062"/>
                <a:gd name="T18" fmla="*/ 0 w 1963"/>
                <a:gd name="T19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3" h="1062">
                  <a:moveTo>
                    <a:pt x="63" y="81"/>
                  </a:moveTo>
                  <a:lnTo>
                    <a:pt x="63" y="981"/>
                  </a:lnTo>
                  <a:lnTo>
                    <a:pt x="1901" y="981"/>
                  </a:lnTo>
                  <a:lnTo>
                    <a:pt x="1901" y="81"/>
                  </a:lnTo>
                  <a:lnTo>
                    <a:pt x="63" y="81"/>
                  </a:lnTo>
                  <a:close/>
                  <a:moveTo>
                    <a:pt x="0" y="0"/>
                  </a:moveTo>
                  <a:lnTo>
                    <a:pt x="1963" y="0"/>
                  </a:lnTo>
                  <a:lnTo>
                    <a:pt x="1963" y="1062"/>
                  </a:lnTo>
                  <a:lnTo>
                    <a:pt x="0" y="106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0"/>
            <p:cNvSpPr>
              <a:spLocks noEditPoints="1"/>
            </p:cNvSpPr>
            <p:nvPr/>
          </p:nvSpPr>
          <p:spPr bwMode="auto">
            <a:xfrm>
              <a:off x="4516" y="1904"/>
              <a:ext cx="591" cy="88"/>
            </a:xfrm>
            <a:custGeom>
              <a:avLst/>
              <a:gdLst>
                <a:gd name="T0" fmla="*/ 1030 w 2365"/>
                <a:gd name="T1" fmla="*/ 223 h 351"/>
                <a:gd name="T2" fmla="*/ 993 w 2365"/>
                <a:gd name="T3" fmla="*/ 335 h 351"/>
                <a:gd name="T4" fmla="*/ 1305 w 2365"/>
                <a:gd name="T5" fmla="*/ 335 h 351"/>
                <a:gd name="T6" fmla="*/ 1260 w 2365"/>
                <a:gd name="T7" fmla="*/ 223 h 351"/>
                <a:gd name="T8" fmla="*/ 1030 w 2365"/>
                <a:gd name="T9" fmla="*/ 223 h 351"/>
                <a:gd name="T10" fmla="*/ 234 w 2365"/>
                <a:gd name="T11" fmla="*/ 40 h 351"/>
                <a:gd name="T12" fmla="*/ 158 w 2365"/>
                <a:gd name="T13" fmla="*/ 205 h 351"/>
                <a:gd name="T14" fmla="*/ 2197 w 2365"/>
                <a:gd name="T15" fmla="*/ 205 h 351"/>
                <a:gd name="T16" fmla="*/ 2131 w 2365"/>
                <a:gd name="T17" fmla="*/ 40 h 351"/>
                <a:gd name="T18" fmla="*/ 234 w 2365"/>
                <a:gd name="T19" fmla="*/ 40 h 351"/>
                <a:gd name="T20" fmla="*/ 159 w 2365"/>
                <a:gd name="T21" fmla="*/ 0 h 351"/>
                <a:gd name="T22" fmla="*/ 2242 w 2365"/>
                <a:gd name="T23" fmla="*/ 0 h 351"/>
                <a:gd name="T24" fmla="*/ 2365 w 2365"/>
                <a:gd name="T25" fmla="*/ 331 h 351"/>
                <a:gd name="T26" fmla="*/ 2360 w 2365"/>
                <a:gd name="T27" fmla="*/ 351 h 351"/>
                <a:gd name="T28" fmla="*/ 0 w 2365"/>
                <a:gd name="T29" fmla="*/ 351 h 351"/>
                <a:gd name="T30" fmla="*/ 159 w 2365"/>
                <a:gd name="T31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65" h="351">
                  <a:moveTo>
                    <a:pt x="1030" y="223"/>
                  </a:moveTo>
                  <a:lnTo>
                    <a:pt x="993" y="335"/>
                  </a:lnTo>
                  <a:lnTo>
                    <a:pt x="1305" y="335"/>
                  </a:lnTo>
                  <a:lnTo>
                    <a:pt x="1260" y="223"/>
                  </a:lnTo>
                  <a:lnTo>
                    <a:pt x="1030" y="223"/>
                  </a:lnTo>
                  <a:close/>
                  <a:moveTo>
                    <a:pt x="234" y="40"/>
                  </a:moveTo>
                  <a:lnTo>
                    <a:pt x="158" y="205"/>
                  </a:lnTo>
                  <a:lnTo>
                    <a:pt x="2197" y="205"/>
                  </a:lnTo>
                  <a:lnTo>
                    <a:pt x="2131" y="40"/>
                  </a:lnTo>
                  <a:lnTo>
                    <a:pt x="234" y="40"/>
                  </a:lnTo>
                  <a:close/>
                  <a:moveTo>
                    <a:pt x="159" y="0"/>
                  </a:moveTo>
                  <a:lnTo>
                    <a:pt x="2242" y="0"/>
                  </a:lnTo>
                  <a:lnTo>
                    <a:pt x="2365" y="331"/>
                  </a:lnTo>
                  <a:lnTo>
                    <a:pt x="2360" y="351"/>
                  </a:lnTo>
                  <a:lnTo>
                    <a:pt x="0" y="351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3" name="Group 23"/>
          <p:cNvGrpSpPr>
            <a:grpSpLocks noChangeAspect="1"/>
          </p:cNvGrpSpPr>
          <p:nvPr/>
        </p:nvGrpSpPr>
        <p:grpSpPr bwMode="auto">
          <a:xfrm>
            <a:off x="9863931" y="2072481"/>
            <a:ext cx="782638" cy="1082675"/>
            <a:chOff x="6201" y="1370"/>
            <a:chExt cx="493" cy="682"/>
          </a:xfrm>
          <a:solidFill>
            <a:schemeClr val="accent2">
              <a:lumMod val="50000"/>
            </a:schemeClr>
          </a:solidFill>
        </p:grpSpPr>
        <p:sp>
          <p:nvSpPr>
            <p:cNvPr id="204" name="Freeform 25"/>
            <p:cNvSpPr>
              <a:spLocks/>
            </p:cNvSpPr>
            <p:nvPr/>
          </p:nvSpPr>
          <p:spPr bwMode="auto">
            <a:xfrm>
              <a:off x="6201" y="1724"/>
              <a:ext cx="493" cy="328"/>
            </a:xfrm>
            <a:custGeom>
              <a:avLst/>
              <a:gdLst>
                <a:gd name="T0" fmla="*/ 1605 w 2465"/>
                <a:gd name="T1" fmla="*/ 12 h 1639"/>
                <a:gd name="T2" fmla="*/ 1636 w 2465"/>
                <a:gd name="T3" fmla="*/ 54 h 1639"/>
                <a:gd name="T4" fmla="*/ 1733 w 2465"/>
                <a:gd name="T5" fmla="*/ 116 h 1639"/>
                <a:gd name="T6" fmla="*/ 1830 w 2465"/>
                <a:gd name="T7" fmla="*/ 154 h 1639"/>
                <a:gd name="T8" fmla="*/ 1908 w 2465"/>
                <a:gd name="T9" fmla="*/ 182 h 1639"/>
                <a:gd name="T10" fmla="*/ 2029 w 2465"/>
                <a:gd name="T11" fmla="*/ 232 h 1639"/>
                <a:gd name="T12" fmla="*/ 2157 w 2465"/>
                <a:gd name="T13" fmla="*/ 300 h 1639"/>
                <a:gd name="T14" fmla="*/ 2259 w 2465"/>
                <a:gd name="T15" fmla="*/ 380 h 1639"/>
                <a:gd name="T16" fmla="*/ 2292 w 2465"/>
                <a:gd name="T17" fmla="*/ 434 h 1639"/>
                <a:gd name="T18" fmla="*/ 2324 w 2465"/>
                <a:gd name="T19" fmla="*/ 513 h 1639"/>
                <a:gd name="T20" fmla="*/ 2372 w 2465"/>
                <a:gd name="T21" fmla="*/ 658 h 1639"/>
                <a:gd name="T22" fmla="*/ 2422 w 2465"/>
                <a:gd name="T23" fmla="*/ 850 h 1639"/>
                <a:gd name="T24" fmla="*/ 2457 w 2465"/>
                <a:gd name="T25" fmla="*/ 1070 h 1639"/>
                <a:gd name="T26" fmla="*/ 2462 w 2465"/>
                <a:gd name="T27" fmla="*/ 1302 h 1639"/>
                <a:gd name="T28" fmla="*/ 2453 w 2465"/>
                <a:gd name="T29" fmla="*/ 1373 h 1639"/>
                <a:gd name="T30" fmla="*/ 2406 w 2465"/>
                <a:gd name="T31" fmla="*/ 1425 h 1639"/>
                <a:gd name="T32" fmla="*/ 2356 w 2465"/>
                <a:gd name="T33" fmla="*/ 1452 h 1639"/>
                <a:gd name="T34" fmla="*/ 2249 w 2465"/>
                <a:gd name="T35" fmla="*/ 1488 h 1639"/>
                <a:gd name="T36" fmla="*/ 2068 w 2465"/>
                <a:gd name="T37" fmla="*/ 1538 h 1639"/>
                <a:gd name="T38" fmla="*/ 1822 w 2465"/>
                <a:gd name="T39" fmla="*/ 1589 h 1639"/>
                <a:gd name="T40" fmla="*/ 1521 w 2465"/>
                <a:gd name="T41" fmla="*/ 1627 h 1639"/>
                <a:gd name="T42" fmla="*/ 1176 w 2465"/>
                <a:gd name="T43" fmla="*/ 1638 h 1639"/>
                <a:gd name="T44" fmla="*/ 1119 w 2465"/>
                <a:gd name="T45" fmla="*/ 1634 h 1639"/>
                <a:gd name="T46" fmla="*/ 968 w 2465"/>
                <a:gd name="T47" fmla="*/ 1620 h 1639"/>
                <a:gd name="T48" fmla="*/ 752 w 2465"/>
                <a:gd name="T49" fmla="*/ 1592 h 1639"/>
                <a:gd name="T50" fmla="*/ 501 w 2465"/>
                <a:gd name="T51" fmla="*/ 1547 h 1639"/>
                <a:gd name="T52" fmla="*/ 243 w 2465"/>
                <a:gd name="T53" fmla="*/ 1480 h 1639"/>
                <a:gd name="T54" fmla="*/ 62 w 2465"/>
                <a:gd name="T55" fmla="*/ 1412 h 1639"/>
                <a:gd name="T56" fmla="*/ 40 w 2465"/>
                <a:gd name="T57" fmla="*/ 1397 h 1639"/>
                <a:gd name="T58" fmla="*/ 11 w 2465"/>
                <a:gd name="T59" fmla="*/ 1341 h 1639"/>
                <a:gd name="T60" fmla="*/ 0 w 2465"/>
                <a:gd name="T61" fmla="*/ 1253 h 1639"/>
                <a:gd name="T62" fmla="*/ 5 w 2465"/>
                <a:gd name="T63" fmla="*/ 1174 h 1639"/>
                <a:gd name="T64" fmla="*/ 21 w 2465"/>
                <a:gd name="T65" fmla="*/ 1014 h 1639"/>
                <a:gd name="T66" fmla="*/ 52 w 2465"/>
                <a:gd name="T67" fmla="*/ 810 h 1639"/>
                <a:gd name="T68" fmla="*/ 106 w 2465"/>
                <a:gd name="T69" fmla="*/ 596 h 1639"/>
                <a:gd name="T70" fmla="*/ 185 w 2465"/>
                <a:gd name="T71" fmla="*/ 407 h 1639"/>
                <a:gd name="T72" fmla="*/ 226 w 2465"/>
                <a:gd name="T73" fmla="*/ 349 h 1639"/>
                <a:gd name="T74" fmla="*/ 296 w 2465"/>
                <a:gd name="T75" fmla="*/ 293 h 1639"/>
                <a:gd name="T76" fmla="*/ 395 w 2465"/>
                <a:gd name="T77" fmla="*/ 245 h 1639"/>
                <a:gd name="T78" fmla="*/ 460 w 2465"/>
                <a:gd name="T79" fmla="*/ 223 h 1639"/>
                <a:gd name="T80" fmla="*/ 579 w 2465"/>
                <a:gd name="T81" fmla="*/ 180 h 1639"/>
                <a:gd name="T82" fmla="*/ 712 w 2465"/>
                <a:gd name="T83" fmla="*/ 121 h 1639"/>
                <a:gd name="T84" fmla="*/ 819 w 2465"/>
                <a:gd name="T85" fmla="*/ 54 h 1639"/>
                <a:gd name="T86" fmla="*/ 858 w 2465"/>
                <a:gd name="T87" fmla="*/ 5 h 1639"/>
                <a:gd name="T88" fmla="*/ 875 w 2465"/>
                <a:gd name="T89" fmla="*/ 46 h 1639"/>
                <a:gd name="T90" fmla="*/ 917 w 2465"/>
                <a:gd name="T91" fmla="*/ 125 h 1639"/>
                <a:gd name="T92" fmla="*/ 979 w 2465"/>
                <a:gd name="T93" fmla="*/ 218 h 1639"/>
                <a:gd name="T94" fmla="*/ 1058 w 2465"/>
                <a:gd name="T95" fmla="*/ 303 h 1639"/>
                <a:gd name="T96" fmla="*/ 1157 w 2465"/>
                <a:gd name="T97" fmla="*/ 358 h 1639"/>
                <a:gd name="T98" fmla="*/ 1269 w 2465"/>
                <a:gd name="T99" fmla="*/ 362 h 1639"/>
                <a:gd name="T100" fmla="*/ 1394 w 2465"/>
                <a:gd name="T101" fmla="*/ 292 h 1639"/>
                <a:gd name="T102" fmla="*/ 1529 w 2465"/>
                <a:gd name="T103" fmla="*/ 126 h 1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65" h="1639">
                  <a:moveTo>
                    <a:pt x="1601" y="0"/>
                  </a:moveTo>
                  <a:lnTo>
                    <a:pt x="1601" y="2"/>
                  </a:lnTo>
                  <a:lnTo>
                    <a:pt x="1602" y="5"/>
                  </a:lnTo>
                  <a:lnTo>
                    <a:pt x="1605" y="12"/>
                  </a:lnTo>
                  <a:lnTo>
                    <a:pt x="1608" y="19"/>
                  </a:lnTo>
                  <a:lnTo>
                    <a:pt x="1614" y="30"/>
                  </a:lnTo>
                  <a:lnTo>
                    <a:pt x="1623" y="41"/>
                  </a:lnTo>
                  <a:lnTo>
                    <a:pt x="1636" y="54"/>
                  </a:lnTo>
                  <a:lnTo>
                    <a:pt x="1653" y="68"/>
                  </a:lnTo>
                  <a:lnTo>
                    <a:pt x="1674" y="84"/>
                  </a:lnTo>
                  <a:lnTo>
                    <a:pt x="1701" y="99"/>
                  </a:lnTo>
                  <a:lnTo>
                    <a:pt x="1733" y="116"/>
                  </a:lnTo>
                  <a:lnTo>
                    <a:pt x="1772" y="134"/>
                  </a:lnTo>
                  <a:lnTo>
                    <a:pt x="1818" y="151"/>
                  </a:lnTo>
                  <a:lnTo>
                    <a:pt x="1822" y="152"/>
                  </a:lnTo>
                  <a:lnTo>
                    <a:pt x="1830" y="154"/>
                  </a:lnTo>
                  <a:lnTo>
                    <a:pt x="1843" y="159"/>
                  </a:lnTo>
                  <a:lnTo>
                    <a:pt x="1861" y="165"/>
                  </a:lnTo>
                  <a:lnTo>
                    <a:pt x="1883" y="173"/>
                  </a:lnTo>
                  <a:lnTo>
                    <a:pt x="1908" y="182"/>
                  </a:lnTo>
                  <a:lnTo>
                    <a:pt x="1935" y="193"/>
                  </a:lnTo>
                  <a:lnTo>
                    <a:pt x="1964" y="205"/>
                  </a:lnTo>
                  <a:lnTo>
                    <a:pt x="1996" y="218"/>
                  </a:lnTo>
                  <a:lnTo>
                    <a:pt x="2029" y="232"/>
                  </a:lnTo>
                  <a:lnTo>
                    <a:pt x="2061" y="247"/>
                  </a:lnTo>
                  <a:lnTo>
                    <a:pt x="2094" y="264"/>
                  </a:lnTo>
                  <a:lnTo>
                    <a:pt x="2126" y="281"/>
                  </a:lnTo>
                  <a:lnTo>
                    <a:pt x="2157" y="300"/>
                  </a:lnTo>
                  <a:lnTo>
                    <a:pt x="2187" y="318"/>
                  </a:lnTo>
                  <a:lnTo>
                    <a:pt x="2214" y="339"/>
                  </a:lnTo>
                  <a:lnTo>
                    <a:pt x="2238" y="358"/>
                  </a:lnTo>
                  <a:lnTo>
                    <a:pt x="2259" y="380"/>
                  </a:lnTo>
                  <a:lnTo>
                    <a:pt x="2275" y="400"/>
                  </a:lnTo>
                  <a:lnTo>
                    <a:pt x="2288" y="422"/>
                  </a:lnTo>
                  <a:lnTo>
                    <a:pt x="2289" y="425"/>
                  </a:lnTo>
                  <a:lnTo>
                    <a:pt x="2292" y="434"/>
                  </a:lnTo>
                  <a:lnTo>
                    <a:pt x="2298" y="447"/>
                  </a:lnTo>
                  <a:lnTo>
                    <a:pt x="2305" y="465"/>
                  </a:lnTo>
                  <a:lnTo>
                    <a:pt x="2314" y="486"/>
                  </a:lnTo>
                  <a:lnTo>
                    <a:pt x="2324" y="513"/>
                  </a:lnTo>
                  <a:lnTo>
                    <a:pt x="2335" y="545"/>
                  </a:lnTo>
                  <a:lnTo>
                    <a:pt x="2347" y="579"/>
                  </a:lnTo>
                  <a:lnTo>
                    <a:pt x="2359" y="617"/>
                  </a:lnTo>
                  <a:lnTo>
                    <a:pt x="2372" y="658"/>
                  </a:lnTo>
                  <a:lnTo>
                    <a:pt x="2385" y="702"/>
                  </a:lnTo>
                  <a:lnTo>
                    <a:pt x="2398" y="750"/>
                  </a:lnTo>
                  <a:lnTo>
                    <a:pt x="2410" y="798"/>
                  </a:lnTo>
                  <a:lnTo>
                    <a:pt x="2422" y="850"/>
                  </a:lnTo>
                  <a:lnTo>
                    <a:pt x="2432" y="903"/>
                  </a:lnTo>
                  <a:lnTo>
                    <a:pt x="2442" y="957"/>
                  </a:lnTo>
                  <a:lnTo>
                    <a:pt x="2450" y="1013"/>
                  </a:lnTo>
                  <a:lnTo>
                    <a:pt x="2457" y="1070"/>
                  </a:lnTo>
                  <a:lnTo>
                    <a:pt x="2461" y="1127"/>
                  </a:lnTo>
                  <a:lnTo>
                    <a:pt x="2464" y="1186"/>
                  </a:lnTo>
                  <a:lnTo>
                    <a:pt x="2465" y="1244"/>
                  </a:lnTo>
                  <a:lnTo>
                    <a:pt x="2462" y="1302"/>
                  </a:lnTo>
                  <a:lnTo>
                    <a:pt x="2457" y="1359"/>
                  </a:lnTo>
                  <a:lnTo>
                    <a:pt x="2457" y="1361"/>
                  </a:lnTo>
                  <a:lnTo>
                    <a:pt x="2455" y="1366"/>
                  </a:lnTo>
                  <a:lnTo>
                    <a:pt x="2453" y="1373"/>
                  </a:lnTo>
                  <a:lnTo>
                    <a:pt x="2446" y="1383"/>
                  </a:lnTo>
                  <a:lnTo>
                    <a:pt x="2437" y="1396"/>
                  </a:lnTo>
                  <a:lnTo>
                    <a:pt x="2424" y="1410"/>
                  </a:lnTo>
                  <a:lnTo>
                    <a:pt x="2406" y="1425"/>
                  </a:lnTo>
                  <a:lnTo>
                    <a:pt x="2381" y="1442"/>
                  </a:lnTo>
                  <a:lnTo>
                    <a:pt x="2379" y="1443"/>
                  </a:lnTo>
                  <a:lnTo>
                    <a:pt x="2370" y="1447"/>
                  </a:lnTo>
                  <a:lnTo>
                    <a:pt x="2356" y="1452"/>
                  </a:lnTo>
                  <a:lnTo>
                    <a:pt x="2336" y="1458"/>
                  </a:lnTo>
                  <a:lnTo>
                    <a:pt x="2312" y="1467"/>
                  </a:lnTo>
                  <a:lnTo>
                    <a:pt x="2283" y="1477"/>
                  </a:lnTo>
                  <a:lnTo>
                    <a:pt x="2249" y="1488"/>
                  </a:lnTo>
                  <a:lnTo>
                    <a:pt x="2210" y="1499"/>
                  </a:lnTo>
                  <a:lnTo>
                    <a:pt x="2167" y="1512"/>
                  </a:lnTo>
                  <a:lnTo>
                    <a:pt x="2119" y="1525"/>
                  </a:lnTo>
                  <a:lnTo>
                    <a:pt x="2068" y="1538"/>
                  </a:lnTo>
                  <a:lnTo>
                    <a:pt x="2011" y="1551"/>
                  </a:lnTo>
                  <a:lnTo>
                    <a:pt x="1952" y="1565"/>
                  </a:lnTo>
                  <a:lnTo>
                    <a:pt x="1888" y="1577"/>
                  </a:lnTo>
                  <a:lnTo>
                    <a:pt x="1822" y="1589"/>
                  </a:lnTo>
                  <a:lnTo>
                    <a:pt x="1751" y="1601"/>
                  </a:lnTo>
                  <a:lnTo>
                    <a:pt x="1678" y="1611"/>
                  </a:lnTo>
                  <a:lnTo>
                    <a:pt x="1600" y="1619"/>
                  </a:lnTo>
                  <a:lnTo>
                    <a:pt x="1521" y="1627"/>
                  </a:lnTo>
                  <a:lnTo>
                    <a:pt x="1439" y="1633"/>
                  </a:lnTo>
                  <a:lnTo>
                    <a:pt x="1353" y="1636"/>
                  </a:lnTo>
                  <a:lnTo>
                    <a:pt x="1266" y="1639"/>
                  </a:lnTo>
                  <a:lnTo>
                    <a:pt x="1176" y="1638"/>
                  </a:lnTo>
                  <a:lnTo>
                    <a:pt x="1172" y="1638"/>
                  </a:lnTo>
                  <a:lnTo>
                    <a:pt x="1161" y="1636"/>
                  </a:lnTo>
                  <a:lnTo>
                    <a:pt x="1143" y="1635"/>
                  </a:lnTo>
                  <a:lnTo>
                    <a:pt x="1119" y="1634"/>
                  </a:lnTo>
                  <a:lnTo>
                    <a:pt x="1089" y="1632"/>
                  </a:lnTo>
                  <a:lnTo>
                    <a:pt x="1054" y="1629"/>
                  </a:lnTo>
                  <a:lnTo>
                    <a:pt x="1014" y="1625"/>
                  </a:lnTo>
                  <a:lnTo>
                    <a:pt x="968" y="1620"/>
                  </a:lnTo>
                  <a:lnTo>
                    <a:pt x="919" y="1615"/>
                  </a:lnTo>
                  <a:lnTo>
                    <a:pt x="867" y="1608"/>
                  </a:lnTo>
                  <a:lnTo>
                    <a:pt x="811" y="1601"/>
                  </a:lnTo>
                  <a:lnTo>
                    <a:pt x="752" y="1592"/>
                  </a:lnTo>
                  <a:lnTo>
                    <a:pt x="692" y="1584"/>
                  </a:lnTo>
                  <a:lnTo>
                    <a:pt x="630" y="1573"/>
                  </a:lnTo>
                  <a:lnTo>
                    <a:pt x="566" y="1561"/>
                  </a:lnTo>
                  <a:lnTo>
                    <a:pt x="501" y="1547"/>
                  </a:lnTo>
                  <a:lnTo>
                    <a:pt x="436" y="1533"/>
                  </a:lnTo>
                  <a:lnTo>
                    <a:pt x="372" y="1517"/>
                  </a:lnTo>
                  <a:lnTo>
                    <a:pt x="307" y="1499"/>
                  </a:lnTo>
                  <a:lnTo>
                    <a:pt x="243" y="1480"/>
                  </a:lnTo>
                  <a:lnTo>
                    <a:pt x="181" y="1460"/>
                  </a:lnTo>
                  <a:lnTo>
                    <a:pt x="121" y="1437"/>
                  </a:lnTo>
                  <a:lnTo>
                    <a:pt x="63" y="1413"/>
                  </a:lnTo>
                  <a:lnTo>
                    <a:pt x="62" y="1412"/>
                  </a:lnTo>
                  <a:lnTo>
                    <a:pt x="59" y="1411"/>
                  </a:lnTo>
                  <a:lnTo>
                    <a:pt x="53" y="1409"/>
                  </a:lnTo>
                  <a:lnTo>
                    <a:pt x="48" y="1403"/>
                  </a:lnTo>
                  <a:lnTo>
                    <a:pt x="40" y="1397"/>
                  </a:lnTo>
                  <a:lnTo>
                    <a:pt x="33" y="1388"/>
                  </a:lnTo>
                  <a:lnTo>
                    <a:pt x="25" y="1375"/>
                  </a:lnTo>
                  <a:lnTo>
                    <a:pt x="17" y="1360"/>
                  </a:lnTo>
                  <a:lnTo>
                    <a:pt x="11" y="1341"/>
                  </a:lnTo>
                  <a:lnTo>
                    <a:pt x="5" y="1318"/>
                  </a:lnTo>
                  <a:lnTo>
                    <a:pt x="2" y="1290"/>
                  </a:lnTo>
                  <a:lnTo>
                    <a:pt x="0" y="1258"/>
                  </a:lnTo>
                  <a:lnTo>
                    <a:pt x="0" y="1253"/>
                  </a:lnTo>
                  <a:lnTo>
                    <a:pt x="1" y="1243"/>
                  </a:lnTo>
                  <a:lnTo>
                    <a:pt x="1" y="1225"/>
                  </a:lnTo>
                  <a:lnTo>
                    <a:pt x="3" y="1203"/>
                  </a:lnTo>
                  <a:lnTo>
                    <a:pt x="5" y="1174"/>
                  </a:lnTo>
                  <a:lnTo>
                    <a:pt x="8" y="1140"/>
                  </a:lnTo>
                  <a:lnTo>
                    <a:pt x="11" y="1101"/>
                  </a:lnTo>
                  <a:lnTo>
                    <a:pt x="15" y="1059"/>
                  </a:lnTo>
                  <a:lnTo>
                    <a:pt x="21" y="1014"/>
                  </a:lnTo>
                  <a:lnTo>
                    <a:pt x="27" y="967"/>
                  </a:lnTo>
                  <a:lnTo>
                    <a:pt x="35" y="916"/>
                  </a:lnTo>
                  <a:lnTo>
                    <a:pt x="43" y="863"/>
                  </a:lnTo>
                  <a:lnTo>
                    <a:pt x="52" y="810"/>
                  </a:lnTo>
                  <a:lnTo>
                    <a:pt x="64" y="756"/>
                  </a:lnTo>
                  <a:lnTo>
                    <a:pt x="76" y="702"/>
                  </a:lnTo>
                  <a:lnTo>
                    <a:pt x="90" y="648"/>
                  </a:lnTo>
                  <a:lnTo>
                    <a:pt x="106" y="596"/>
                  </a:lnTo>
                  <a:lnTo>
                    <a:pt x="123" y="545"/>
                  </a:lnTo>
                  <a:lnTo>
                    <a:pt x="142" y="496"/>
                  </a:lnTo>
                  <a:lnTo>
                    <a:pt x="162" y="450"/>
                  </a:lnTo>
                  <a:lnTo>
                    <a:pt x="185" y="407"/>
                  </a:lnTo>
                  <a:lnTo>
                    <a:pt x="210" y="367"/>
                  </a:lnTo>
                  <a:lnTo>
                    <a:pt x="211" y="365"/>
                  </a:lnTo>
                  <a:lnTo>
                    <a:pt x="217" y="358"/>
                  </a:lnTo>
                  <a:lnTo>
                    <a:pt x="226" y="349"/>
                  </a:lnTo>
                  <a:lnTo>
                    <a:pt x="238" y="338"/>
                  </a:lnTo>
                  <a:lnTo>
                    <a:pt x="253" y="325"/>
                  </a:lnTo>
                  <a:lnTo>
                    <a:pt x="273" y="308"/>
                  </a:lnTo>
                  <a:lnTo>
                    <a:pt x="296" y="293"/>
                  </a:lnTo>
                  <a:lnTo>
                    <a:pt x="324" y="276"/>
                  </a:lnTo>
                  <a:lnTo>
                    <a:pt x="355" y="261"/>
                  </a:lnTo>
                  <a:lnTo>
                    <a:pt x="391" y="246"/>
                  </a:lnTo>
                  <a:lnTo>
                    <a:pt x="395" y="245"/>
                  </a:lnTo>
                  <a:lnTo>
                    <a:pt x="403" y="242"/>
                  </a:lnTo>
                  <a:lnTo>
                    <a:pt x="417" y="237"/>
                  </a:lnTo>
                  <a:lnTo>
                    <a:pt x="437" y="231"/>
                  </a:lnTo>
                  <a:lnTo>
                    <a:pt x="460" y="223"/>
                  </a:lnTo>
                  <a:lnTo>
                    <a:pt x="486" y="215"/>
                  </a:lnTo>
                  <a:lnTo>
                    <a:pt x="516" y="204"/>
                  </a:lnTo>
                  <a:lnTo>
                    <a:pt x="546" y="192"/>
                  </a:lnTo>
                  <a:lnTo>
                    <a:pt x="579" y="180"/>
                  </a:lnTo>
                  <a:lnTo>
                    <a:pt x="613" y="166"/>
                  </a:lnTo>
                  <a:lnTo>
                    <a:pt x="646" y="152"/>
                  </a:lnTo>
                  <a:lnTo>
                    <a:pt x="680" y="137"/>
                  </a:lnTo>
                  <a:lnTo>
                    <a:pt x="712" y="121"/>
                  </a:lnTo>
                  <a:lnTo>
                    <a:pt x="743" y="105"/>
                  </a:lnTo>
                  <a:lnTo>
                    <a:pt x="772" y="88"/>
                  </a:lnTo>
                  <a:lnTo>
                    <a:pt x="797" y="71"/>
                  </a:lnTo>
                  <a:lnTo>
                    <a:pt x="819" y="54"/>
                  </a:lnTo>
                  <a:lnTo>
                    <a:pt x="836" y="38"/>
                  </a:lnTo>
                  <a:lnTo>
                    <a:pt x="849" y="20"/>
                  </a:lnTo>
                  <a:lnTo>
                    <a:pt x="857" y="3"/>
                  </a:lnTo>
                  <a:lnTo>
                    <a:pt x="858" y="5"/>
                  </a:lnTo>
                  <a:lnTo>
                    <a:pt x="860" y="11"/>
                  </a:lnTo>
                  <a:lnTo>
                    <a:pt x="863" y="20"/>
                  </a:lnTo>
                  <a:lnTo>
                    <a:pt x="869" y="32"/>
                  </a:lnTo>
                  <a:lnTo>
                    <a:pt x="875" y="46"/>
                  </a:lnTo>
                  <a:lnTo>
                    <a:pt x="884" y="64"/>
                  </a:lnTo>
                  <a:lnTo>
                    <a:pt x="894" y="82"/>
                  </a:lnTo>
                  <a:lnTo>
                    <a:pt x="905" y="102"/>
                  </a:lnTo>
                  <a:lnTo>
                    <a:pt x="917" y="125"/>
                  </a:lnTo>
                  <a:lnTo>
                    <a:pt x="930" y="148"/>
                  </a:lnTo>
                  <a:lnTo>
                    <a:pt x="945" y="170"/>
                  </a:lnTo>
                  <a:lnTo>
                    <a:pt x="961" y="194"/>
                  </a:lnTo>
                  <a:lnTo>
                    <a:pt x="979" y="218"/>
                  </a:lnTo>
                  <a:lnTo>
                    <a:pt x="996" y="240"/>
                  </a:lnTo>
                  <a:lnTo>
                    <a:pt x="1016" y="262"/>
                  </a:lnTo>
                  <a:lnTo>
                    <a:pt x="1037" y="284"/>
                  </a:lnTo>
                  <a:lnTo>
                    <a:pt x="1058" y="303"/>
                  </a:lnTo>
                  <a:lnTo>
                    <a:pt x="1081" y="320"/>
                  </a:lnTo>
                  <a:lnTo>
                    <a:pt x="1105" y="335"/>
                  </a:lnTo>
                  <a:lnTo>
                    <a:pt x="1130" y="348"/>
                  </a:lnTo>
                  <a:lnTo>
                    <a:pt x="1157" y="358"/>
                  </a:lnTo>
                  <a:lnTo>
                    <a:pt x="1183" y="366"/>
                  </a:lnTo>
                  <a:lnTo>
                    <a:pt x="1211" y="368"/>
                  </a:lnTo>
                  <a:lnTo>
                    <a:pt x="1239" y="368"/>
                  </a:lnTo>
                  <a:lnTo>
                    <a:pt x="1269" y="362"/>
                  </a:lnTo>
                  <a:lnTo>
                    <a:pt x="1298" y="353"/>
                  </a:lnTo>
                  <a:lnTo>
                    <a:pt x="1330" y="338"/>
                  </a:lnTo>
                  <a:lnTo>
                    <a:pt x="1361" y="318"/>
                  </a:lnTo>
                  <a:lnTo>
                    <a:pt x="1394" y="292"/>
                  </a:lnTo>
                  <a:lnTo>
                    <a:pt x="1427" y="261"/>
                  </a:lnTo>
                  <a:lnTo>
                    <a:pt x="1461" y="223"/>
                  </a:lnTo>
                  <a:lnTo>
                    <a:pt x="1494" y="178"/>
                  </a:lnTo>
                  <a:lnTo>
                    <a:pt x="1529" y="126"/>
                  </a:lnTo>
                  <a:lnTo>
                    <a:pt x="1565" y="68"/>
                  </a:lnTo>
                  <a:lnTo>
                    <a:pt x="16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6"/>
            <p:cNvSpPr>
              <a:spLocks noEditPoints="1"/>
            </p:cNvSpPr>
            <p:nvPr/>
          </p:nvSpPr>
          <p:spPr bwMode="auto">
            <a:xfrm>
              <a:off x="6332" y="1541"/>
              <a:ext cx="236" cy="224"/>
            </a:xfrm>
            <a:custGeom>
              <a:avLst/>
              <a:gdLst>
                <a:gd name="T0" fmla="*/ 996 w 1184"/>
                <a:gd name="T1" fmla="*/ 272 h 1123"/>
                <a:gd name="T2" fmla="*/ 844 w 1184"/>
                <a:gd name="T3" fmla="*/ 366 h 1123"/>
                <a:gd name="T4" fmla="*/ 692 w 1184"/>
                <a:gd name="T5" fmla="*/ 441 h 1123"/>
                <a:gd name="T6" fmla="*/ 569 w 1184"/>
                <a:gd name="T7" fmla="*/ 480 h 1123"/>
                <a:gd name="T8" fmla="*/ 466 w 1184"/>
                <a:gd name="T9" fmla="*/ 464 h 1123"/>
                <a:gd name="T10" fmla="*/ 334 w 1184"/>
                <a:gd name="T11" fmla="*/ 399 h 1123"/>
                <a:gd name="T12" fmla="*/ 193 w 1184"/>
                <a:gd name="T13" fmla="*/ 305 h 1123"/>
                <a:gd name="T14" fmla="*/ 106 w 1184"/>
                <a:gd name="T15" fmla="*/ 263 h 1123"/>
                <a:gd name="T16" fmla="*/ 69 w 1184"/>
                <a:gd name="T17" fmla="*/ 351 h 1123"/>
                <a:gd name="T18" fmla="*/ 80 w 1184"/>
                <a:gd name="T19" fmla="*/ 432 h 1123"/>
                <a:gd name="T20" fmla="*/ 100 w 1184"/>
                <a:gd name="T21" fmla="*/ 502 h 1123"/>
                <a:gd name="T22" fmla="*/ 129 w 1184"/>
                <a:gd name="T23" fmla="*/ 530 h 1123"/>
                <a:gd name="T24" fmla="*/ 170 w 1184"/>
                <a:gd name="T25" fmla="*/ 695 h 1123"/>
                <a:gd name="T26" fmla="*/ 276 w 1184"/>
                <a:gd name="T27" fmla="*/ 875 h 1123"/>
                <a:gd name="T28" fmla="*/ 417 w 1184"/>
                <a:gd name="T29" fmla="*/ 1005 h 1123"/>
                <a:gd name="T30" fmla="*/ 569 w 1184"/>
                <a:gd name="T31" fmla="*/ 1055 h 1123"/>
                <a:gd name="T32" fmla="*/ 743 w 1184"/>
                <a:gd name="T33" fmla="*/ 1002 h 1123"/>
                <a:gd name="T34" fmla="*/ 894 w 1184"/>
                <a:gd name="T35" fmla="*/ 868 h 1123"/>
                <a:gd name="T36" fmla="*/ 1001 w 1184"/>
                <a:gd name="T37" fmla="*/ 687 h 1123"/>
                <a:gd name="T38" fmla="*/ 1043 w 1184"/>
                <a:gd name="T39" fmla="*/ 529 h 1123"/>
                <a:gd name="T40" fmla="*/ 1074 w 1184"/>
                <a:gd name="T41" fmla="*/ 495 h 1123"/>
                <a:gd name="T42" fmla="*/ 1097 w 1184"/>
                <a:gd name="T43" fmla="*/ 409 h 1123"/>
                <a:gd name="T44" fmla="*/ 1102 w 1184"/>
                <a:gd name="T45" fmla="*/ 336 h 1123"/>
                <a:gd name="T46" fmla="*/ 1080 w 1184"/>
                <a:gd name="T47" fmla="*/ 255 h 1123"/>
                <a:gd name="T48" fmla="*/ 1175 w 1184"/>
                <a:gd name="T49" fmla="*/ 111 h 1123"/>
                <a:gd name="T50" fmla="*/ 1145 w 1184"/>
                <a:gd name="T51" fmla="*/ 276 h 1123"/>
                <a:gd name="T52" fmla="*/ 1164 w 1184"/>
                <a:gd name="T53" fmla="*/ 303 h 1123"/>
                <a:gd name="T54" fmla="*/ 1169 w 1184"/>
                <a:gd name="T55" fmla="*/ 392 h 1123"/>
                <a:gd name="T56" fmla="*/ 1151 w 1184"/>
                <a:gd name="T57" fmla="*/ 473 h 1123"/>
                <a:gd name="T58" fmla="*/ 1117 w 1184"/>
                <a:gd name="T59" fmla="*/ 555 h 1123"/>
                <a:gd name="T60" fmla="*/ 1058 w 1184"/>
                <a:gd name="T61" fmla="*/ 726 h 1123"/>
                <a:gd name="T62" fmla="*/ 937 w 1184"/>
                <a:gd name="T63" fmla="*/ 922 h 1123"/>
                <a:gd name="T64" fmla="*/ 767 w 1184"/>
                <a:gd name="T65" fmla="*/ 1067 h 1123"/>
                <a:gd name="T66" fmla="*/ 569 w 1184"/>
                <a:gd name="T67" fmla="*/ 1123 h 1123"/>
                <a:gd name="T68" fmla="*/ 393 w 1184"/>
                <a:gd name="T69" fmla="*/ 1069 h 1123"/>
                <a:gd name="T70" fmla="*/ 232 w 1184"/>
                <a:gd name="T71" fmla="*/ 929 h 1123"/>
                <a:gd name="T72" fmla="*/ 112 w 1184"/>
                <a:gd name="T73" fmla="*/ 733 h 1123"/>
                <a:gd name="T74" fmla="*/ 53 w 1184"/>
                <a:gd name="T75" fmla="*/ 553 h 1123"/>
                <a:gd name="T76" fmla="*/ 18 w 1184"/>
                <a:gd name="T77" fmla="*/ 468 h 1123"/>
                <a:gd name="T78" fmla="*/ 2 w 1184"/>
                <a:gd name="T79" fmla="*/ 391 h 1123"/>
                <a:gd name="T80" fmla="*/ 8 w 1184"/>
                <a:gd name="T81" fmla="*/ 303 h 1123"/>
                <a:gd name="T82" fmla="*/ 27 w 1184"/>
                <a:gd name="T83" fmla="*/ 203 h 1123"/>
                <a:gd name="T84" fmla="*/ 101 w 1184"/>
                <a:gd name="T85" fmla="*/ 137 h 1123"/>
                <a:gd name="T86" fmla="*/ 216 w 1184"/>
                <a:gd name="T87" fmla="*/ 238 h 1123"/>
                <a:gd name="T88" fmla="*/ 353 w 1184"/>
                <a:gd name="T89" fmla="*/ 331 h 1123"/>
                <a:gd name="T90" fmla="*/ 478 w 1184"/>
                <a:gd name="T91" fmla="*/ 397 h 1123"/>
                <a:gd name="T92" fmla="*/ 565 w 1184"/>
                <a:gd name="T93" fmla="*/ 412 h 1123"/>
                <a:gd name="T94" fmla="*/ 675 w 1184"/>
                <a:gd name="T95" fmla="*/ 374 h 1123"/>
                <a:gd name="T96" fmla="*/ 818 w 1184"/>
                <a:gd name="T97" fmla="*/ 302 h 1123"/>
                <a:gd name="T98" fmla="*/ 962 w 1184"/>
                <a:gd name="T99" fmla="*/ 214 h 1123"/>
                <a:gd name="T100" fmla="*/ 1077 w 1184"/>
                <a:gd name="T101" fmla="*/ 125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84" h="1123">
                  <a:moveTo>
                    <a:pt x="1093" y="201"/>
                  </a:moveTo>
                  <a:lnTo>
                    <a:pt x="1064" y="224"/>
                  </a:lnTo>
                  <a:lnTo>
                    <a:pt x="1031" y="248"/>
                  </a:lnTo>
                  <a:lnTo>
                    <a:pt x="996" y="272"/>
                  </a:lnTo>
                  <a:lnTo>
                    <a:pt x="960" y="296"/>
                  </a:lnTo>
                  <a:lnTo>
                    <a:pt x="922" y="319"/>
                  </a:lnTo>
                  <a:lnTo>
                    <a:pt x="883" y="343"/>
                  </a:lnTo>
                  <a:lnTo>
                    <a:pt x="844" y="366"/>
                  </a:lnTo>
                  <a:lnTo>
                    <a:pt x="804" y="387"/>
                  </a:lnTo>
                  <a:lnTo>
                    <a:pt x="766" y="407"/>
                  </a:lnTo>
                  <a:lnTo>
                    <a:pt x="728" y="425"/>
                  </a:lnTo>
                  <a:lnTo>
                    <a:pt x="692" y="441"/>
                  </a:lnTo>
                  <a:lnTo>
                    <a:pt x="657" y="455"/>
                  </a:lnTo>
                  <a:lnTo>
                    <a:pt x="625" y="466"/>
                  </a:lnTo>
                  <a:lnTo>
                    <a:pt x="595" y="475"/>
                  </a:lnTo>
                  <a:lnTo>
                    <a:pt x="569" y="480"/>
                  </a:lnTo>
                  <a:lnTo>
                    <a:pt x="546" y="481"/>
                  </a:lnTo>
                  <a:lnTo>
                    <a:pt x="522" y="479"/>
                  </a:lnTo>
                  <a:lnTo>
                    <a:pt x="496" y="474"/>
                  </a:lnTo>
                  <a:lnTo>
                    <a:pt x="466" y="464"/>
                  </a:lnTo>
                  <a:lnTo>
                    <a:pt x="436" y="452"/>
                  </a:lnTo>
                  <a:lnTo>
                    <a:pt x="403" y="437"/>
                  </a:lnTo>
                  <a:lnTo>
                    <a:pt x="368" y="419"/>
                  </a:lnTo>
                  <a:lnTo>
                    <a:pt x="334" y="399"/>
                  </a:lnTo>
                  <a:lnTo>
                    <a:pt x="298" y="378"/>
                  </a:lnTo>
                  <a:lnTo>
                    <a:pt x="263" y="354"/>
                  </a:lnTo>
                  <a:lnTo>
                    <a:pt x="228" y="330"/>
                  </a:lnTo>
                  <a:lnTo>
                    <a:pt x="193" y="305"/>
                  </a:lnTo>
                  <a:lnTo>
                    <a:pt x="160" y="279"/>
                  </a:lnTo>
                  <a:lnTo>
                    <a:pt x="130" y="255"/>
                  </a:lnTo>
                  <a:lnTo>
                    <a:pt x="100" y="230"/>
                  </a:lnTo>
                  <a:lnTo>
                    <a:pt x="106" y="263"/>
                  </a:lnTo>
                  <a:lnTo>
                    <a:pt x="112" y="298"/>
                  </a:lnTo>
                  <a:lnTo>
                    <a:pt x="124" y="364"/>
                  </a:lnTo>
                  <a:lnTo>
                    <a:pt x="69" y="337"/>
                  </a:lnTo>
                  <a:lnTo>
                    <a:pt x="69" y="351"/>
                  </a:lnTo>
                  <a:lnTo>
                    <a:pt x="69" y="368"/>
                  </a:lnTo>
                  <a:lnTo>
                    <a:pt x="72" y="387"/>
                  </a:lnTo>
                  <a:lnTo>
                    <a:pt x="75" y="409"/>
                  </a:lnTo>
                  <a:lnTo>
                    <a:pt x="80" y="432"/>
                  </a:lnTo>
                  <a:lnTo>
                    <a:pt x="86" y="454"/>
                  </a:lnTo>
                  <a:lnTo>
                    <a:pt x="89" y="474"/>
                  </a:lnTo>
                  <a:lnTo>
                    <a:pt x="95" y="490"/>
                  </a:lnTo>
                  <a:lnTo>
                    <a:pt x="100" y="502"/>
                  </a:lnTo>
                  <a:lnTo>
                    <a:pt x="106" y="510"/>
                  </a:lnTo>
                  <a:lnTo>
                    <a:pt x="112" y="517"/>
                  </a:lnTo>
                  <a:lnTo>
                    <a:pt x="117" y="521"/>
                  </a:lnTo>
                  <a:lnTo>
                    <a:pt x="129" y="530"/>
                  </a:lnTo>
                  <a:lnTo>
                    <a:pt x="131" y="544"/>
                  </a:lnTo>
                  <a:lnTo>
                    <a:pt x="139" y="594"/>
                  </a:lnTo>
                  <a:lnTo>
                    <a:pt x="153" y="645"/>
                  </a:lnTo>
                  <a:lnTo>
                    <a:pt x="170" y="695"/>
                  </a:lnTo>
                  <a:lnTo>
                    <a:pt x="192" y="742"/>
                  </a:lnTo>
                  <a:lnTo>
                    <a:pt x="217" y="789"/>
                  </a:lnTo>
                  <a:lnTo>
                    <a:pt x="244" y="833"/>
                  </a:lnTo>
                  <a:lnTo>
                    <a:pt x="276" y="875"/>
                  </a:lnTo>
                  <a:lnTo>
                    <a:pt x="308" y="913"/>
                  </a:lnTo>
                  <a:lnTo>
                    <a:pt x="343" y="948"/>
                  </a:lnTo>
                  <a:lnTo>
                    <a:pt x="379" y="978"/>
                  </a:lnTo>
                  <a:lnTo>
                    <a:pt x="417" y="1005"/>
                  </a:lnTo>
                  <a:lnTo>
                    <a:pt x="456" y="1026"/>
                  </a:lnTo>
                  <a:lnTo>
                    <a:pt x="494" y="1042"/>
                  </a:lnTo>
                  <a:lnTo>
                    <a:pt x="532" y="1052"/>
                  </a:lnTo>
                  <a:lnTo>
                    <a:pt x="569" y="1055"/>
                  </a:lnTo>
                  <a:lnTo>
                    <a:pt x="614" y="1052"/>
                  </a:lnTo>
                  <a:lnTo>
                    <a:pt x="658" y="1041"/>
                  </a:lnTo>
                  <a:lnTo>
                    <a:pt x="702" y="1025"/>
                  </a:lnTo>
                  <a:lnTo>
                    <a:pt x="743" y="1002"/>
                  </a:lnTo>
                  <a:lnTo>
                    <a:pt x="784" y="975"/>
                  </a:lnTo>
                  <a:lnTo>
                    <a:pt x="823" y="943"/>
                  </a:lnTo>
                  <a:lnTo>
                    <a:pt x="859" y="907"/>
                  </a:lnTo>
                  <a:lnTo>
                    <a:pt x="894" y="868"/>
                  </a:lnTo>
                  <a:lnTo>
                    <a:pt x="925" y="826"/>
                  </a:lnTo>
                  <a:lnTo>
                    <a:pt x="954" y="781"/>
                  </a:lnTo>
                  <a:lnTo>
                    <a:pt x="979" y="735"/>
                  </a:lnTo>
                  <a:lnTo>
                    <a:pt x="1001" y="687"/>
                  </a:lnTo>
                  <a:lnTo>
                    <a:pt x="1018" y="640"/>
                  </a:lnTo>
                  <a:lnTo>
                    <a:pt x="1031" y="591"/>
                  </a:lnTo>
                  <a:lnTo>
                    <a:pt x="1041" y="544"/>
                  </a:lnTo>
                  <a:lnTo>
                    <a:pt x="1043" y="529"/>
                  </a:lnTo>
                  <a:lnTo>
                    <a:pt x="1054" y="521"/>
                  </a:lnTo>
                  <a:lnTo>
                    <a:pt x="1061" y="516"/>
                  </a:lnTo>
                  <a:lnTo>
                    <a:pt x="1067" y="507"/>
                  </a:lnTo>
                  <a:lnTo>
                    <a:pt x="1074" y="495"/>
                  </a:lnTo>
                  <a:lnTo>
                    <a:pt x="1080" y="479"/>
                  </a:lnTo>
                  <a:lnTo>
                    <a:pt x="1085" y="457"/>
                  </a:lnTo>
                  <a:lnTo>
                    <a:pt x="1091" y="434"/>
                  </a:lnTo>
                  <a:lnTo>
                    <a:pt x="1097" y="409"/>
                  </a:lnTo>
                  <a:lnTo>
                    <a:pt x="1100" y="386"/>
                  </a:lnTo>
                  <a:lnTo>
                    <a:pt x="1102" y="366"/>
                  </a:lnTo>
                  <a:lnTo>
                    <a:pt x="1103" y="348"/>
                  </a:lnTo>
                  <a:lnTo>
                    <a:pt x="1102" y="336"/>
                  </a:lnTo>
                  <a:lnTo>
                    <a:pt x="1049" y="351"/>
                  </a:lnTo>
                  <a:lnTo>
                    <a:pt x="1069" y="290"/>
                  </a:lnTo>
                  <a:lnTo>
                    <a:pt x="1074" y="275"/>
                  </a:lnTo>
                  <a:lnTo>
                    <a:pt x="1080" y="255"/>
                  </a:lnTo>
                  <a:lnTo>
                    <a:pt x="1087" y="230"/>
                  </a:lnTo>
                  <a:lnTo>
                    <a:pt x="1093" y="201"/>
                  </a:lnTo>
                  <a:close/>
                  <a:moveTo>
                    <a:pt x="1184" y="0"/>
                  </a:moveTo>
                  <a:lnTo>
                    <a:pt x="1175" y="111"/>
                  </a:lnTo>
                  <a:lnTo>
                    <a:pt x="1170" y="160"/>
                  </a:lnTo>
                  <a:lnTo>
                    <a:pt x="1162" y="204"/>
                  </a:lnTo>
                  <a:lnTo>
                    <a:pt x="1153" y="244"/>
                  </a:lnTo>
                  <a:lnTo>
                    <a:pt x="1145" y="276"/>
                  </a:lnTo>
                  <a:lnTo>
                    <a:pt x="1149" y="279"/>
                  </a:lnTo>
                  <a:lnTo>
                    <a:pt x="1152" y="283"/>
                  </a:lnTo>
                  <a:lnTo>
                    <a:pt x="1155" y="287"/>
                  </a:lnTo>
                  <a:lnTo>
                    <a:pt x="1164" y="303"/>
                  </a:lnTo>
                  <a:lnTo>
                    <a:pt x="1169" y="323"/>
                  </a:lnTo>
                  <a:lnTo>
                    <a:pt x="1171" y="344"/>
                  </a:lnTo>
                  <a:lnTo>
                    <a:pt x="1171" y="368"/>
                  </a:lnTo>
                  <a:lnTo>
                    <a:pt x="1169" y="392"/>
                  </a:lnTo>
                  <a:lnTo>
                    <a:pt x="1165" y="415"/>
                  </a:lnTo>
                  <a:lnTo>
                    <a:pt x="1161" y="437"/>
                  </a:lnTo>
                  <a:lnTo>
                    <a:pt x="1155" y="456"/>
                  </a:lnTo>
                  <a:lnTo>
                    <a:pt x="1151" y="473"/>
                  </a:lnTo>
                  <a:lnTo>
                    <a:pt x="1146" y="498"/>
                  </a:lnTo>
                  <a:lnTo>
                    <a:pt x="1138" y="521"/>
                  </a:lnTo>
                  <a:lnTo>
                    <a:pt x="1128" y="539"/>
                  </a:lnTo>
                  <a:lnTo>
                    <a:pt x="1117" y="555"/>
                  </a:lnTo>
                  <a:lnTo>
                    <a:pt x="1106" y="566"/>
                  </a:lnTo>
                  <a:lnTo>
                    <a:pt x="1095" y="619"/>
                  </a:lnTo>
                  <a:lnTo>
                    <a:pt x="1079" y="673"/>
                  </a:lnTo>
                  <a:lnTo>
                    <a:pt x="1058" y="726"/>
                  </a:lnTo>
                  <a:lnTo>
                    <a:pt x="1034" y="778"/>
                  </a:lnTo>
                  <a:lnTo>
                    <a:pt x="1005" y="829"/>
                  </a:lnTo>
                  <a:lnTo>
                    <a:pt x="973" y="877"/>
                  </a:lnTo>
                  <a:lnTo>
                    <a:pt x="937" y="922"/>
                  </a:lnTo>
                  <a:lnTo>
                    <a:pt x="899" y="964"/>
                  </a:lnTo>
                  <a:lnTo>
                    <a:pt x="858" y="1003"/>
                  </a:lnTo>
                  <a:lnTo>
                    <a:pt x="814" y="1038"/>
                  </a:lnTo>
                  <a:lnTo>
                    <a:pt x="767" y="1067"/>
                  </a:lnTo>
                  <a:lnTo>
                    <a:pt x="720" y="1091"/>
                  </a:lnTo>
                  <a:lnTo>
                    <a:pt x="671" y="1108"/>
                  </a:lnTo>
                  <a:lnTo>
                    <a:pt x="620" y="1119"/>
                  </a:lnTo>
                  <a:lnTo>
                    <a:pt x="569" y="1123"/>
                  </a:lnTo>
                  <a:lnTo>
                    <a:pt x="525" y="1120"/>
                  </a:lnTo>
                  <a:lnTo>
                    <a:pt x="482" y="1109"/>
                  </a:lnTo>
                  <a:lnTo>
                    <a:pt x="437" y="1092"/>
                  </a:lnTo>
                  <a:lnTo>
                    <a:pt x="393" y="1069"/>
                  </a:lnTo>
                  <a:lnTo>
                    <a:pt x="351" y="1041"/>
                  </a:lnTo>
                  <a:lnTo>
                    <a:pt x="310" y="1009"/>
                  </a:lnTo>
                  <a:lnTo>
                    <a:pt x="270" y="971"/>
                  </a:lnTo>
                  <a:lnTo>
                    <a:pt x="232" y="929"/>
                  </a:lnTo>
                  <a:lnTo>
                    <a:pt x="197" y="884"/>
                  </a:lnTo>
                  <a:lnTo>
                    <a:pt x="166" y="836"/>
                  </a:lnTo>
                  <a:lnTo>
                    <a:pt x="136" y="785"/>
                  </a:lnTo>
                  <a:lnTo>
                    <a:pt x="112" y="733"/>
                  </a:lnTo>
                  <a:lnTo>
                    <a:pt x="92" y="678"/>
                  </a:lnTo>
                  <a:lnTo>
                    <a:pt x="75" y="622"/>
                  </a:lnTo>
                  <a:lnTo>
                    <a:pt x="64" y="565"/>
                  </a:lnTo>
                  <a:lnTo>
                    <a:pt x="53" y="553"/>
                  </a:lnTo>
                  <a:lnTo>
                    <a:pt x="42" y="538"/>
                  </a:lnTo>
                  <a:lnTo>
                    <a:pt x="33" y="519"/>
                  </a:lnTo>
                  <a:lnTo>
                    <a:pt x="25" y="496"/>
                  </a:lnTo>
                  <a:lnTo>
                    <a:pt x="18" y="468"/>
                  </a:lnTo>
                  <a:lnTo>
                    <a:pt x="15" y="453"/>
                  </a:lnTo>
                  <a:lnTo>
                    <a:pt x="11" y="435"/>
                  </a:lnTo>
                  <a:lnTo>
                    <a:pt x="6" y="414"/>
                  </a:lnTo>
                  <a:lnTo>
                    <a:pt x="2" y="391"/>
                  </a:lnTo>
                  <a:lnTo>
                    <a:pt x="0" y="368"/>
                  </a:lnTo>
                  <a:lnTo>
                    <a:pt x="0" y="344"/>
                  </a:lnTo>
                  <a:lnTo>
                    <a:pt x="2" y="323"/>
                  </a:lnTo>
                  <a:lnTo>
                    <a:pt x="8" y="303"/>
                  </a:lnTo>
                  <a:lnTo>
                    <a:pt x="16" y="287"/>
                  </a:lnTo>
                  <a:lnTo>
                    <a:pt x="26" y="277"/>
                  </a:lnTo>
                  <a:lnTo>
                    <a:pt x="37" y="270"/>
                  </a:lnTo>
                  <a:lnTo>
                    <a:pt x="27" y="203"/>
                  </a:lnTo>
                  <a:lnTo>
                    <a:pt x="20" y="138"/>
                  </a:lnTo>
                  <a:lnTo>
                    <a:pt x="10" y="30"/>
                  </a:lnTo>
                  <a:lnTo>
                    <a:pt x="81" y="114"/>
                  </a:lnTo>
                  <a:lnTo>
                    <a:pt x="101" y="137"/>
                  </a:lnTo>
                  <a:lnTo>
                    <a:pt x="126" y="162"/>
                  </a:lnTo>
                  <a:lnTo>
                    <a:pt x="154" y="188"/>
                  </a:lnTo>
                  <a:lnTo>
                    <a:pt x="184" y="213"/>
                  </a:lnTo>
                  <a:lnTo>
                    <a:pt x="216" y="238"/>
                  </a:lnTo>
                  <a:lnTo>
                    <a:pt x="250" y="263"/>
                  </a:lnTo>
                  <a:lnTo>
                    <a:pt x="284" y="287"/>
                  </a:lnTo>
                  <a:lnTo>
                    <a:pt x="318" y="310"/>
                  </a:lnTo>
                  <a:lnTo>
                    <a:pt x="353" y="331"/>
                  </a:lnTo>
                  <a:lnTo>
                    <a:pt x="387" y="352"/>
                  </a:lnTo>
                  <a:lnTo>
                    <a:pt x="420" y="369"/>
                  </a:lnTo>
                  <a:lnTo>
                    <a:pt x="450" y="384"/>
                  </a:lnTo>
                  <a:lnTo>
                    <a:pt x="478" y="397"/>
                  </a:lnTo>
                  <a:lnTo>
                    <a:pt x="505" y="406"/>
                  </a:lnTo>
                  <a:lnTo>
                    <a:pt x="528" y="412"/>
                  </a:lnTo>
                  <a:lnTo>
                    <a:pt x="546" y="414"/>
                  </a:lnTo>
                  <a:lnTo>
                    <a:pt x="565" y="412"/>
                  </a:lnTo>
                  <a:lnTo>
                    <a:pt x="587" y="407"/>
                  </a:lnTo>
                  <a:lnTo>
                    <a:pt x="614" y="399"/>
                  </a:lnTo>
                  <a:lnTo>
                    <a:pt x="643" y="388"/>
                  </a:lnTo>
                  <a:lnTo>
                    <a:pt x="675" y="374"/>
                  </a:lnTo>
                  <a:lnTo>
                    <a:pt x="708" y="359"/>
                  </a:lnTo>
                  <a:lnTo>
                    <a:pt x="743" y="342"/>
                  </a:lnTo>
                  <a:lnTo>
                    <a:pt x="780" y="323"/>
                  </a:lnTo>
                  <a:lnTo>
                    <a:pt x="818" y="302"/>
                  </a:lnTo>
                  <a:lnTo>
                    <a:pt x="855" y="281"/>
                  </a:lnTo>
                  <a:lnTo>
                    <a:pt x="892" y="259"/>
                  </a:lnTo>
                  <a:lnTo>
                    <a:pt x="928" y="236"/>
                  </a:lnTo>
                  <a:lnTo>
                    <a:pt x="962" y="214"/>
                  </a:lnTo>
                  <a:lnTo>
                    <a:pt x="995" y="190"/>
                  </a:lnTo>
                  <a:lnTo>
                    <a:pt x="1026" y="168"/>
                  </a:lnTo>
                  <a:lnTo>
                    <a:pt x="1053" y="146"/>
                  </a:lnTo>
                  <a:lnTo>
                    <a:pt x="1077" y="125"/>
                  </a:lnTo>
                  <a:lnTo>
                    <a:pt x="1098" y="106"/>
                  </a:lnTo>
                  <a:lnTo>
                    <a:pt x="1114" y="87"/>
                  </a:lnTo>
                  <a:lnTo>
                    <a:pt x="11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7"/>
            <p:cNvSpPr>
              <a:spLocks/>
            </p:cNvSpPr>
            <p:nvPr/>
          </p:nvSpPr>
          <p:spPr bwMode="auto">
            <a:xfrm>
              <a:off x="6335" y="1467"/>
              <a:ext cx="229" cy="136"/>
            </a:xfrm>
            <a:custGeom>
              <a:avLst/>
              <a:gdLst>
                <a:gd name="T0" fmla="*/ 52 w 1146"/>
                <a:gd name="T1" fmla="*/ 0 h 678"/>
                <a:gd name="T2" fmla="*/ 99 w 1146"/>
                <a:gd name="T3" fmla="*/ 29 h 678"/>
                <a:gd name="T4" fmla="*/ 568 w 1146"/>
                <a:gd name="T5" fmla="*/ 311 h 678"/>
                <a:gd name="T6" fmla="*/ 1046 w 1146"/>
                <a:gd name="T7" fmla="*/ 29 h 678"/>
                <a:gd name="T8" fmla="*/ 1095 w 1146"/>
                <a:gd name="T9" fmla="*/ 0 h 678"/>
                <a:gd name="T10" fmla="*/ 1137 w 1146"/>
                <a:gd name="T11" fmla="*/ 246 h 678"/>
                <a:gd name="T12" fmla="*/ 1141 w 1146"/>
                <a:gd name="T13" fmla="*/ 265 h 678"/>
                <a:gd name="T14" fmla="*/ 1144 w 1146"/>
                <a:gd name="T15" fmla="*/ 279 h 678"/>
                <a:gd name="T16" fmla="*/ 1145 w 1146"/>
                <a:gd name="T17" fmla="*/ 288 h 678"/>
                <a:gd name="T18" fmla="*/ 1146 w 1146"/>
                <a:gd name="T19" fmla="*/ 296 h 678"/>
                <a:gd name="T20" fmla="*/ 1144 w 1146"/>
                <a:gd name="T21" fmla="*/ 309 h 678"/>
                <a:gd name="T22" fmla="*/ 1136 w 1146"/>
                <a:gd name="T23" fmla="*/ 323 h 678"/>
                <a:gd name="T24" fmla="*/ 1125 w 1146"/>
                <a:gd name="T25" fmla="*/ 339 h 678"/>
                <a:gd name="T26" fmla="*/ 1108 w 1146"/>
                <a:gd name="T27" fmla="*/ 358 h 678"/>
                <a:gd name="T28" fmla="*/ 1086 w 1146"/>
                <a:gd name="T29" fmla="*/ 379 h 678"/>
                <a:gd name="T30" fmla="*/ 1061 w 1146"/>
                <a:gd name="T31" fmla="*/ 402 h 678"/>
                <a:gd name="T32" fmla="*/ 1033 w 1146"/>
                <a:gd name="T33" fmla="*/ 424 h 678"/>
                <a:gd name="T34" fmla="*/ 1001 w 1146"/>
                <a:gd name="T35" fmla="*/ 448 h 678"/>
                <a:gd name="T36" fmla="*/ 966 w 1146"/>
                <a:gd name="T37" fmla="*/ 472 h 678"/>
                <a:gd name="T38" fmla="*/ 930 w 1146"/>
                <a:gd name="T39" fmla="*/ 495 h 678"/>
                <a:gd name="T40" fmla="*/ 893 w 1146"/>
                <a:gd name="T41" fmla="*/ 518 h 678"/>
                <a:gd name="T42" fmla="*/ 855 w 1146"/>
                <a:gd name="T43" fmla="*/ 542 h 678"/>
                <a:gd name="T44" fmla="*/ 817 w 1146"/>
                <a:gd name="T45" fmla="*/ 563 h 678"/>
                <a:gd name="T46" fmla="*/ 778 w 1146"/>
                <a:gd name="T47" fmla="*/ 584 h 678"/>
                <a:gd name="T48" fmla="*/ 739 w 1146"/>
                <a:gd name="T49" fmla="*/ 604 h 678"/>
                <a:gd name="T50" fmla="*/ 702 w 1146"/>
                <a:gd name="T51" fmla="*/ 622 h 678"/>
                <a:gd name="T52" fmla="*/ 667 w 1146"/>
                <a:gd name="T53" fmla="*/ 638 h 678"/>
                <a:gd name="T54" fmla="*/ 634 w 1146"/>
                <a:gd name="T55" fmla="*/ 652 h 678"/>
                <a:gd name="T56" fmla="*/ 603 w 1146"/>
                <a:gd name="T57" fmla="*/ 663 h 678"/>
                <a:gd name="T58" fmla="*/ 575 w 1146"/>
                <a:gd name="T59" fmla="*/ 671 h 678"/>
                <a:gd name="T60" fmla="*/ 551 w 1146"/>
                <a:gd name="T61" fmla="*/ 676 h 678"/>
                <a:gd name="T62" fmla="*/ 530 w 1146"/>
                <a:gd name="T63" fmla="*/ 678 h 678"/>
                <a:gd name="T64" fmla="*/ 508 w 1146"/>
                <a:gd name="T65" fmla="*/ 676 h 678"/>
                <a:gd name="T66" fmla="*/ 482 w 1146"/>
                <a:gd name="T67" fmla="*/ 669 h 678"/>
                <a:gd name="T68" fmla="*/ 454 w 1146"/>
                <a:gd name="T69" fmla="*/ 659 h 678"/>
                <a:gd name="T70" fmla="*/ 422 w 1146"/>
                <a:gd name="T71" fmla="*/ 647 h 678"/>
                <a:gd name="T72" fmla="*/ 388 w 1146"/>
                <a:gd name="T73" fmla="*/ 630 h 678"/>
                <a:gd name="T74" fmla="*/ 353 w 1146"/>
                <a:gd name="T75" fmla="*/ 611 h 678"/>
                <a:gd name="T76" fmla="*/ 319 w 1146"/>
                <a:gd name="T77" fmla="*/ 590 h 678"/>
                <a:gd name="T78" fmla="*/ 282 w 1146"/>
                <a:gd name="T79" fmla="*/ 568 h 678"/>
                <a:gd name="T80" fmla="*/ 246 w 1146"/>
                <a:gd name="T81" fmla="*/ 543 h 678"/>
                <a:gd name="T82" fmla="*/ 210 w 1146"/>
                <a:gd name="T83" fmla="*/ 518 h 678"/>
                <a:gd name="T84" fmla="*/ 176 w 1146"/>
                <a:gd name="T85" fmla="*/ 492 h 678"/>
                <a:gd name="T86" fmla="*/ 143 w 1146"/>
                <a:gd name="T87" fmla="*/ 466 h 678"/>
                <a:gd name="T88" fmla="*/ 113 w 1146"/>
                <a:gd name="T89" fmla="*/ 440 h 678"/>
                <a:gd name="T90" fmla="*/ 84 w 1146"/>
                <a:gd name="T91" fmla="*/ 415 h 678"/>
                <a:gd name="T92" fmla="*/ 59 w 1146"/>
                <a:gd name="T93" fmla="*/ 390 h 678"/>
                <a:gd name="T94" fmla="*/ 38 w 1146"/>
                <a:gd name="T95" fmla="*/ 366 h 678"/>
                <a:gd name="T96" fmla="*/ 22 w 1146"/>
                <a:gd name="T97" fmla="*/ 346 h 678"/>
                <a:gd name="T98" fmla="*/ 10 w 1146"/>
                <a:gd name="T99" fmla="*/ 327 h 678"/>
                <a:gd name="T100" fmla="*/ 2 w 1146"/>
                <a:gd name="T101" fmla="*/ 310 h 678"/>
                <a:gd name="T102" fmla="*/ 0 w 1146"/>
                <a:gd name="T103" fmla="*/ 296 h 678"/>
                <a:gd name="T104" fmla="*/ 2 w 1146"/>
                <a:gd name="T105" fmla="*/ 280 h 678"/>
                <a:gd name="T106" fmla="*/ 10 w 1146"/>
                <a:gd name="T107" fmla="*/ 265 h 678"/>
                <a:gd name="T108" fmla="*/ 9 w 1146"/>
                <a:gd name="T109" fmla="*/ 265 h 678"/>
                <a:gd name="T110" fmla="*/ 9 w 1146"/>
                <a:gd name="T111" fmla="*/ 266 h 678"/>
                <a:gd name="T112" fmla="*/ 52 w 1146"/>
                <a:gd name="T113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46" h="678">
                  <a:moveTo>
                    <a:pt x="52" y="0"/>
                  </a:moveTo>
                  <a:lnTo>
                    <a:pt x="99" y="29"/>
                  </a:lnTo>
                  <a:lnTo>
                    <a:pt x="568" y="311"/>
                  </a:lnTo>
                  <a:lnTo>
                    <a:pt x="1046" y="29"/>
                  </a:lnTo>
                  <a:lnTo>
                    <a:pt x="1095" y="0"/>
                  </a:lnTo>
                  <a:lnTo>
                    <a:pt x="1137" y="246"/>
                  </a:lnTo>
                  <a:lnTo>
                    <a:pt x="1141" y="265"/>
                  </a:lnTo>
                  <a:lnTo>
                    <a:pt x="1144" y="279"/>
                  </a:lnTo>
                  <a:lnTo>
                    <a:pt x="1145" y="288"/>
                  </a:lnTo>
                  <a:lnTo>
                    <a:pt x="1146" y="296"/>
                  </a:lnTo>
                  <a:lnTo>
                    <a:pt x="1144" y="309"/>
                  </a:lnTo>
                  <a:lnTo>
                    <a:pt x="1136" y="323"/>
                  </a:lnTo>
                  <a:lnTo>
                    <a:pt x="1125" y="339"/>
                  </a:lnTo>
                  <a:lnTo>
                    <a:pt x="1108" y="358"/>
                  </a:lnTo>
                  <a:lnTo>
                    <a:pt x="1086" y="379"/>
                  </a:lnTo>
                  <a:lnTo>
                    <a:pt x="1061" y="402"/>
                  </a:lnTo>
                  <a:lnTo>
                    <a:pt x="1033" y="424"/>
                  </a:lnTo>
                  <a:lnTo>
                    <a:pt x="1001" y="448"/>
                  </a:lnTo>
                  <a:lnTo>
                    <a:pt x="966" y="472"/>
                  </a:lnTo>
                  <a:lnTo>
                    <a:pt x="930" y="495"/>
                  </a:lnTo>
                  <a:lnTo>
                    <a:pt x="893" y="518"/>
                  </a:lnTo>
                  <a:lnTo>
                    <a:pt x="855" y="542"/>
                  </a:lnTo>
                  <a:lnTo>
                    <a:pt x="817" y="563"/>
                  </a:lnTo>
                  <a:lnTo>
                    <a:pt x="778" y="584"/>
                  </a:lnTo>
                  <a:lnTo>
                    <a:pt x="739" y="604"/>
                  </a:lnTo>
                  <a:lnTo>
                    <a:pt x="702" y="622"/>
                  </a:lnTo>
                  <a:lnTo>
                    <a:pt x="667" y="638"/>
                  </a:lnTo>
                  <a:lnTo>
                    <a:pt x="634" y="652"/>
                  </a:lnTo>
                  <a:lnTo>
                    <a:pt x="603" y="663"/>
                  </a:lnTo>
                  <a:lnTo>
                    <a:pt x="575" y="671"/>
                  </a:lnTo>
                  <a:lnTo>
                    <a:pt x="551" y="676"/>
                  </a:lnTo>
                  <a:lnTo>
                    <a:pt x="530" y="678"/>
                  </a:lnTo>
                  <a:lnTo>
                    <a:pt x="508" y="676"/>
                  </a:lnTo>
                  <a:lnTo>
                    <a:pt x="482" y="669"/>
                  </a:lnTo>
                  <a:lnTo>
                    <a:pt x="454" y="659"/>
                  </a:lnTo>
                  <a:lnTo>
                    <a:pt x="422" y="647"/>
                  </a:lnTo>
                  <a:lnTo>
                    <a:pt x="388" y="630"/>
                  </a:lnTo>
                  <a:lnTo>
                    <a:pt x="353" y="611"/>
                  </a:lnTo>
                  <a:lnTo>
                    <a:pt x="319" y="590"/>
                  </a:lnTo>
                  <a:lnTo>
                    <a:pt x="282" y="568"/>
                  </a:lnTo>
                  <a:lnTo>
                    <a:pt x="246" y="543"/>
                  </a:lnTo>
                  <a:lnTo>
                    <a:pt x="210" y="518"/>
                  </a:lnTo>
                  <a:lnTo>
                    <a:pt x="176" y="492"/>
                  </a:lnTo>
                  <a:lnTo>
                    <a:pt x="143" y="466"/>
                  </a:lnTo>
                  <a:lnTo>
                    <a:pt x="113" y="440"/>
                  </a:lnTo>
                  <a:lnTo>
                    <a:pt x="84" y="415"/>
                  </a:lnTo>
                  <a:lnTo>
                    <a:pt x="59" y="390"/>
                  </a:lnTo>
                  <a:lnTo>
                    <a:pt x="38" y="366"/>
                  </a:lnTo>
                  <a:lnTo>
                    <a:pt x="22" y="346"/>
                  </a:lnTo>
                  <a:lnTo>
                    <a:pt x="10" y="327"/>
                  </a:lnTo>
                  <a:lnTo>
                    <a:pt x="2" y="310"/>
                  </a:lnTo>
                  <a:lnTo>
                    <a:pt x="0" y="296"/>
                  </a:lnTo>
                  <a:lnTo>
                    <a:pt x="2" y="280"/>
                  </a:lnTo>
                  <a:lnTo>
                    <a:pt x="10" y="265"/>
                  </a:lnTo>
                  <a:lnTo>
                    <a:pt x="9" y="265"/>
                  </a:lnTo>
                  <a:lnTo>
                    <a:pt x="9" y="266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8"/>
            <p:cNvSpPr>
              <a:spLocks/>
            </p:cNvSpPr>
            <p:nvPr/>
          </p:nvSpPr>
          <p:spPr bwMode="auto">
            <a:xfrm>
              <a:off x="6287" y="1370"/>
              <a:ext cx="325" cy="149"/>
            </a:xfrm>
            <a:custGeom>
              <a:avLst/>
              <a:gdLst>
                <a:gd name="T0" fmla="*/ 812 w 1621"/>
                <a:gd name="T1" fmla="*/ 0 h 741"/>
                <a:gd name="T2" fmla="*/ 812 w 1621"/>
                <a:gd name="T3" fmla="*/ 0 h 741"/>
                <a:gd name="T4" fmla="*/ 1621 w 1621"/>
                <a:gd name="T5" fmla="*/ 252 h 741"/>
                <a:gd name="T6" fmla="*/ 1249 w 1621"/>
                <a:gd name="T7" fmla="*/ 477 h 741"/>
                <a:gd name="T8" fmla="*/ 810 w 1621"/>
                <a:gd name="T9" fmla="*/ 741 h 741"/>
                <a:gd name="T10" fmla="*/ 366 w 1621"/>
                <a:gd name="T11" fmla="*/ 476 h 741"/>
                <a:gd name="T12" fmla="*/ 0 w 1621"/>
                <a:gd name="T13" fmla="*/ 256 h 741"/>
                <a:gd name="T14" fmla="*/ 812 w 1621"/>
                <a:gd name="T15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21" h="741">
                  <a:moveTo>
                    <a:pt x="812" y="0"/>
                  </a:moveTo>
                  <a:lnTo>
                    <a:pt x="812" y="0"/>
                  </a:lnTo>
                  <a:lnTo>
                    <a:pt x="1621" y="252"/>
                  </a:lnTo>
                  <a:lnTo>
                    <a:pt x="1249" y="477"/>
                  </a:lnTo>
                  <a:lnTo>
                    <a:pt x="810" y="741"/>
                  </a:lnTo>
                  <a:lnTo>
                    <a:pt x="366" y="476"/>
                  </a:lnTo>
                  <a:lnTo>
                    <a:pt x="0" y="256"/>
                  </a:lnTo>
                  <a:lnTo>
                    <a:pt x="8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9"/>
            <p:cNvSpPr>
              <a:spLocks/>
            </p:cNvSpPr>
            <p:nvPr/>
          </p:nvSpPr>
          <p:spPr bwMode="auto">
            <a:xfrm>
              <a:off x="6279" y="1430"/>
              <a:ext cx="19" cy="138"/>
            </a:xfrm>
            <a:custGeom>
              <a:avLst/>
              <a:gdLst>
                <a:gd name="T0" fmla="*/ 48 w 94"/>
                <a:gd name="T1" fmla="*/ 0 h 691"/>
                <a:gd name="T2" fmla="*/ 94 w 94"/>
                <a:gd name="T3" fmla="*/ 532 h 691"/>
                <a:gd name="T4" fmla="*/ 48 w 94"/>
                <a:gd name="T5" fmla="*/ 691 h 691"/>
                <a:gd name="T6" fmla="*/ 0 w 94"/>
                <a:gd name="T7" fmla="*/ 532 h 691"/>
                <a:gd name="T8" fmla="*/ 48 w 94"/>
                <a:gd name="T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91">
                  <a:moveTo>
                    <a:pt x="48" y="0"/>
                  </a:moveTo>
                  <a:lnTo>
                    <a:pt x="94" y="532"/>
                  </a:lnTo>
                  <a:lnTo>
                    <a:pt x="48" y="691"/>
                  </a:lnTo>
                  <a:lnTo>
                    <a:pt x="0" y="532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09" name="Picture 2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3657599"/>
            <a:ext cx="2666999" cy="727869"/>
          </a:xfrm>
          <a:prstGeom prst="rect">
            <a:avLst/>
          </a:prstGeom>
        </p:spPr>
      </p:pic>
      <p:pic>
        <p:nvPicPr>
          <p:cNvPr id="210" name="Picture 2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083" y="3657599"/>
            <a:ext cx="2666999" cy="727869"/>
          </a:xfrm>
          <a:prstGeom prst="rect">
            <a:avLst/>
          </a:prstGeom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49" y="3657599"/>
            <a:ext cx="2666999" cy="727869"/>
          </a:xfrm>
          <a:prstGeom prst="rect">
            <a:avLst/>
          </a:prstGeom>
        </p:spPr>
      </p:pic>
      <p:pic>
        <p:nvPicPr>
          <p:cNvPr id="212" name="Picture 2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751" y="3657599"/>
            <a:ext cx="2666999" cy="7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2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5882241" y="866899"/>
            <a:ext cx="1472540" cy="5991101"/>
            <a:chOff x="3041649" y="1122363"/>
            <a:chExt cx="1095376" cy="4714876"/>
          </a:xfrm>
        </p:grpSpPr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3041649" y="2368551"/>
              <a:ext cx="1095375" cy="322263"/>
            </a:xfrm>
            <a:custGeom>
              <a:avLst/>
              <a:gdLst>
                <a:gd name="T0" fmla="*/ 690 w 690"/>
                <a:gd name="T1" fmla="*/ 100 h 203"/>
                <a:gd name="T2" fmla="*/ 345 w 690"/>
                <a:gd name="T3" fmla="*/ 0 h 203"/>
                <a:gd name="T4" fmla="*/ 0 w 690"/>
                <a:gd name="T5" fmla="*/ 100 h 203"/>
                <a:gd name="T6" fmla="*/ 345 w 690"/>
                <a:gd name="T7" fmla="*/ 203 h 203"/>
                <a:gd name="T8" fmla="*/ 690 w 690"/>
                <a:gd name="T9" fmla="*/ 10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203">
                  <a:moveTo>
                    <a:pt x="690" y="100"/>
                  </a:moveTo>
                  <a:lnTo>
                    <a:pt x="345" y="0"/>
                  </a:lnTo>
                  <a:lnTo>
                    <a:pt x="0" y="100"/>
                  </a:lnTo>
                  <a:lnTo>
                    <a:pt x="345" y="203"/>
                  </a:lnTo>
                  <a:lnTo>
                    <a:pt x="690" y="100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041649" y="2368551"/>
              <a:ext cx="1095375" cy="322263"/>
            </a:xfrm>
            <a:custGeom>
              <a:avLst/>
              <a:gdLst>
                <a:gd name="T0" fmla="*/ 690 w 690"/>
                <a:gd name="T1" fmla="*/ 100 h 203"/>
                <a:gd name="T2" fmla="*/ 345 w 690"/>
                <a:gd name="T3" fmla="*/ 0 h 203"/>
                <a:gd name="T4" fmla="*/ 0 w 690"/>
                <a:gd name="T5" fmla="*/ 100 h 203"/>
                <a:gd name="T6" fmla="*/ 345 w 690"/>
                <a:gd name="T7" fmla="*/ 203 h 203"/>
                <a:gd name="T8" fmla="*/ 690 w 690"/>
                <a:gd name="T9" fmla="*/ 10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203">
                  <a:moveTo>
                    <a:pt x="690" y="100"/>
                  </a:moveTo>
                  <a:lnTo>
                    <a:pt x="345" y="0"/>
                  </a:lnTo>
                  <a:lnTo>
                    <a:pt x="0" y="100"/>
                  </a:lnTo>
                  <a:lnTo>
                    <a:pt x="345" y="203"/>
                  </a:lnTo>
                  <a:lnTo>
                    <a:pt x="690" y="1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041649" y="3417888"/>
              <a:ext cx="1095375" cy="320675"/>
            </a:xfrm>
            <a:custGeom>
              <a:avLst/>
              <a:gdLst>
                <a:gd name="T0" fmla="*/ 690 w 690"/>
                <a:gd name="T1" fmla="*/ 100 h 202"/>
                <a:gd name="T2" fmla="*/ 345 w 690"/>
                <a:gd name="T3" fmla="*/ 0 h 202"/>
                <a:gd name="T4" fmla="*/ 0 w 690"/>
                <a:gd name="T5" fmla="*/ 100 h 202"/>
                <a:gd name="T6" fmla="*/ 345 w 690"/>
                <a:gd name="T7" fmla="*/ 202 h 202"/>
                <a:gd name="T8" fmla="*/ 690 w 690"/>
                <a:gd name="T9" fmla="*/ 10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202">
                  <a:moveTo>
                    <a:pt x="690" y="100"/>
                  </a:moveTo>
                  <a:lnTo>
                    <a:pt x="345" y="0"/>
                  </a:lnTo>
                  <a:lnTo>
                    <a:pt x="0" y="100"/>
                  </a:lnTo>
                  <a:lnTo>
                    <a:pt x="345" y="202"/>
                  </a:lnTo>
                  <a:lnTo>
                    <a:pt x="690" y="100"/>
                  </a:lnTo>
                  <a:close/>
                </a:path>
              </a:pathLst>
            </a:custGeom>
            <a:solidFill>
              <a:srgbClr val="00A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3041649" y="3417888"/>
              <a:ext cx="1095375" cy="320675"/>
            </a:xfrm>
            <a:custGeom>
              <a:avLst/>
              <a:gdLst>
                <a:gd name="T0" fmla="*/ 690 w 690"/>
                <a:gd name="T1" fmla="*/ 100 h 202"/>
                <a:gd name="T2" fmla="*/ 345 w 690"/>
                <a:gd name="T3" fmla="*/ 0 h 202"/>
                <a:gd name="T4" fmla="*/ 0 w 690"/>
                <a:gd name="T5" fmla="*/ 100 h 202"/>
                <a:gd name="T6" fmla="*/ 345 w 690"/>
                <a:gd name="T7" fmla="*/ 202 h 202"/>
                <a:gd name="T8" fmla="*/ 690 w 690"/>
                <a:gd name="T9" fmla="*/ 10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202">
                  <a:moveTo>
                    <a:pt x="690" y="100"/>
                  </a:moveTo>
                  <a:lnTo>
                    <a:pt x="345" y="0"/>
                  </a:lnTo>
                  <a:lnTo>
                    <a:pt x="0" y="100"/>
                  </a:lnTo>
                  <a:lnTo>
                    <a:pt x="345" y="202"/>
                  </a:lnTo>
                  <a:lnTo>
                    <a:pt x="690" y="1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3041649" y="4465638"/>
              <a:ext cx="1095375" cy="322263"/>
            </a:xfrm>
            <a:custGeom>
              <a:avLst/>
              <a:gdLst>
                <a:gd name="T0" fmla="*/ 690 w 690"/>
                <a:gd name="T1" fmla="*/ 100 h 203"/>
                <a:gd name="T2" fmla="*/ 345 w 690"/>
                <a:gd name="T3" fmla="*/ 0 h 203"/>
                <a:gd name="T4" fmla="*/ 0 w 690"/>
                <a:gd name="T5" fmla="*/ 100 h 203"/>
                <a:gd name="T6" fmla="*/ 345 w 690"/>
                <a:gd name="T7" fmla="*/ 203 h 203"/>
                <a:gd name="T8" fmla="*/ 690 w 690"/>
                <a:gd name="T9" fmla="*/ 10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203">
                  <a:moveTo>
                    <a:pt x="690" y="100"/>
                  </a:moveTo>
                  <a:lnTo>
                    <a:pt x="345" y="0"/>
                  </a:lnTo>
                  <a:lnTo>
                    <a:pt x="0" y="100"/>
                  </a:lnTo>
                  <a:lnTo>
                    <a:pt x="345" y="203"/>
                  </a:lnTo>
                  <a:lnTo>
                    <a:pt x="690" y="100"/>
                  </a:lnTo>
                  <a:close/>
                </a:path>
              </a:pathLst>
            </a:custGeom>
            <a:solidFill>
              <a:srgbClr val="546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3041649" y="4465638"/>
              <a:ext cx="1095375" cy="322263"/>
            </a:xfrm>
            <a:custGeom>
              <a:avLst/>
              <a:gdLst>
                <a:gd name="T0" fmla="*/ 690 w 690"/>
                <a:gd name="T1" fmla="*/ 100 h 203"/>
                <a:gd name="T2" fmla="*/ 345 w 690"/>
                <a:gd name="T3" fmla="*/ 0 h 203"/>
                <a:gd name="T4" fmla="*/ 0 w 690"/>
                <a:gd name="T5" fmla="*/ 100 h 203"/>
                <a:gd name="T6" fmla="*/ 345 w 690"/>
                <a:gd name="T7" fmla="*/ 203 h 203"/>
                <a:gd name="T8" fmla="*/ 690 w 690"/>
                <a:gd name="T9" fmla="*/ 10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203">
                  <a:moveTo>
                    <a:pt x="690" y="100"/>
                  </a:moveTo>
                  <a:lnTo>
                    <a:pt x="345" y="0"/>
                  </a:lnTo>
                  <a:lnTo>
                    <a:pt x="0" y="100"/>
                  </a:lnTo>
                  <a:lnTo>
                    <a:pt x="345" y="203"/>
                  </a:lnTo>
                  <a:lnTo>
                    <a:pt x="690" y="1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3041649" y="1319213"/>
              <a:ext cx="1095375" cy="322263"/>
            </a:xfrm>
            <a:custGeom>
              <a:avLst/>
              <a:gdLst>
                <a:gd name="T0" fmla="*/ 690 w 690"/>
                <a:gd name="T1" fmla="*/ 100 h 203"/>
                <a:gd name="T2" fmla="*/ 345 w 690"/>
                <a:gd name="T3" fmla="*/ 0 h 203"/>
                <a:gd name="T4" fmla="*/ 0 w 690"/>
                <a:gd name="T5" fmla="*/ 100 h 203"/>
                <a:gd name="T6" fmla="*/ 345 w 690"/>
                <a:gd name="T7" fmla="*/ 203 h 203"/>
                <a:gd name="T8" fmla="*/ 690 w 690"/>
                <a:gd name="T9" fmla="*/ 10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203">
                  <a:moveTo>
                    <a:pt x="690" y="100"/>
                  </a:moveTo>
                  <a:lnTo>
                    <a:pt x="345" y="0"/>
                  </a:lnTo>
                  <a:lnTo>
                    <a:pt x="0" y="100"/>
                  </a:lnTo>
                  <a:lnTo>
                    <a:pt x="345" y="203"/>
                  </a:lnTo>
                  <a:lnTo>
                    <a:pt x="690" y="100"/>
                  </a:lnTo>
                  <a:close/>
                </a:path>
              </a:pathLst>
            </a:custGeom>
            <a:solidFill>
              <a:srgbClr val="7CB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3041649" y="1319213"/>
              <a:ext cx="1095375" cy="322263"/>
            </a:xfrm>
            <a:custGeom>
              <a:avLst/>
              <a:gdLst>
                <a:gd name="T0" fmla="*/ 690 w 690"/>
                <a:gd name="T1" fmla="*/ 100 h 203"/>
                <a:gd name="T2" fmla="*/ 345 w 690"/>
                <a:gd name="T3" fmla="*/ 0 h 203"/>
                <a:gd name="T4" fmla="*/ 0 w 690"/>
                <a:gd name="T5" fmla="*/ 100 h 203"/>
                <a:gd name="T6" fmla="*/ 345 w 690"/>
                <a:gd name="T7" fmla="*/ 203 h 203"/>
                <a:gd name="T8" fmla="*/ 690 w 690"/>
                <a:gd name="T9" fmla="*/ 10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203">
                  <a:moveTo>
                    <a:pt x="690" y="100"/>
                  </a:moveTo>
                  <a:lnTo>
                    <a:pt x="345" y="0"/>
                  </a:lnTo>
                  <a:lnTo>
                    <a:pt x="0" y="100"/>
                  </a:lnTo>
                  <a:lnTo>
                    <a:pt x="345" y="203"/>
                  </a:lnTo>
                  <a:lnTo>
                    <a:pt x="690" y="1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 noEditPoints="1"/>
            </p:cNvSpPr>
            <p:nvPr/>
          </p:nvSpPr>
          <p:spPr bwMode="auto">
            <a:xfrm>
              <a:off x="3041649" y="2465388"/>
              <a:ext cx="1095375" cy="127000"/>
            </a:xfrm>
            <a:custGeom>
              <a:avLst/>
              <a:gdLst>
                <a:gd name="T0" fmla="*/ 136 w 690"/>
                <a:gd name="T1" fmla="*/ 0 h 80"/>
                <a:gd name="T2" fmla="*/ 0 w 690"/>
                <a:gd name="T3" fmla="*/ 39 h 80"/>
                <a:gd name="T4" fmla="*/ 136 w 690"/>
                <a:gd name="T5" fmla="*/ 80 h 80"/>
                <a:gd name="T6" fmla="*/ 136 w 690"/>
                <a:gd name="T7" fmla="*/ 0 h 80"/>
                <a:gd name="T8" fmla="*/ 553 w 690"/>
                <a:gd name="T9" fmla="*/ 0 h 80"/>
                <a:gd name="T10" fmla="*/ 553 w 690"/>
                <a:gd name="T11" fmla="*/ 80 h 80"/>
                <a:gd name="T12" fmla="*/ 690 w 690"/>
                <a:gd name="T13" fmla="*/ 39 h 80"/>
                <a:gd name="T14" fmla="*/ 553 w 690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80">
                  <a:moveTo>
                    <a:pt x="136" y="0"/>
                  </a:moveTo>
                  <a:lnTo>
                    <a:pt x="0" y="39"/>
                  </a:lnTo>
                  <a:lnTo>
                    <a:pt x="136" y="80"/>
                  </a:lnTo>
                  <a:lnTo>
                    <a:pt x="136" y="0"/>
                  </a:lnTo>
                  <a:close/>
                  <a:moveTo>
                    <a:pt x="553" y="0"/>
                  </a:moveTo>
                  <a:lnTo>
                    <a:pt x="553" y="80"/>
                  </a:lnTo>
                  <a:lnTo>
                    <a:pt x="690" y="39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 noEditPoints="1"/>
            </p:cNvSpPr>
            <p:nvPr/>
          </p:nvSpPr>
          <p:spPr bwMode="auto">
            <a:xfrm>
              <a:off x="3041649" y="2465388"/>
              <a:ext cx="1095375" cy="127000"/>
            </a:xfrm>
            <a:custGeom>
              <a:avLst/>
              <a:gdLst>
                <a:gd name="T0" fmla="*/ 136 w 690"/>
                <a:gd name="T1" fmla="*/ 0 h 80"/>
                <a:gd name="T2" fmla="*/ 0 w 690"/>
                <a:gd name="T3" fmla="*/ 39 h 80"/>
                <a:gd name="T4" fmla="*/ 136 w 690"/>
                <a:gd name="T5" fmla="*/ 80 h 80"/>
                <a:gd name="T6" fmla="*/ 136 w 690"/>
                <a:gd name="T7" fmla="*/ 0 h 80"/>
                <a:gd name="T8" fmla="*/ 553 w 690"/>
                <a:gd name="T9" fmla="*/ 0 h 80"/>
                <a:gd name="T10" fmla="*/ 553 w 690"/>
                <a:gd name="T11" fmla="*/ 80 h 80"/>
                <a:gd name="T12" fmla="*/ 690 w 690"/>
                <a:gd name="T13" fmla="*/ 39 h 80"/>
                <a:gd name="T14" fmla="*/ 553 w 690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80">
                  <a:moveTo>
                    <a:pt x="136" y="0"/>
                  </a:moveTo>
                  <a:lnTo>
                    <a:pt x="0" y="39"/>
                  </a:lnTo>
                  <a:lnTo>
                    <a:pt x="136" y="80"/>
                  </a:lnTo>
                  <a:lnTo>
                    <a:pt x="136" y="0"/>
                  </a:lnTo>
                  <a:moveTo>
                    <a:pt x="553" y="0"/>
                  </a:moveTo>
                  <a:lnTo>
                    <a:pt x="553" y="80"/>
                  </a:lnTo>
                  <a:lnTo>
                    <a:pt x="690" y="39"/>
                  </a:lnTo>
                  <a:lnTo>
                    <a:pt x="5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 noEditPoints="1"/>
            </p:cNvSpPr>
            <p:nvPr/>
          </p:nvSpPr>
          <p:spPr bwMode="auto">
            <a:xfrm>
              <a:off x="3041649" y="3514726"/>
              <a:ext cx="1095375" cy="125413"/>
            </a:xfrm>
            <a:custGeom>
              <a:avLst/>
              <a:gdLst>
                <a:gd name="T0" fmla="*/ 136 w 690"/>
                <a:gd name="T1" fmla="*/ 0 h 79"/>
                <a:gd name="T2" fmla="*/ 0 w 690"/>
                <a:gd name="T3" fmla="*/ 39 h 79"/>
                <a:gd name="T4" fmla="*/ 136 w 690"/>
                <a:gd name="T5" fmla="*/ 79 h 79"/>
                <a:gd name="T6" fmla="*/ 136 w 690"/>
                <a:gd name="T7" fmla="*/ 0 h 79"/>
                <a:gd name="T8" fmla="*/ 553 w 690"/>
                <a:gd name="T9" fmla="*/ 0 h 79"/>
                <a:gd name="T10" fmla="*/ 553 w 690"/>
                <a:gd name="T11" fmla="*/ 79 h 79"/>
                <a:gd name="T12" fmla="*/ 690 w 690"/>
                <a:gd name="T13" fmla="*/ 39 h 79"/>
                <a:gd name="T14" fmla="*/ 553 w 690"/>
                <a:gd name="T1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79">
                  <a:moveTo>
                    <a:pt x="136" y="0"/>
                  </a:moveTo>
                  <a:lnTo>
                    <a:pt x="0" y="39"/>
                  </a:lnTo>
                  <a:lnTo>
                    <a:pt x="136" y="79"/>
                  </a:lnTo>
                  <a:lnTo>
                    <a:pt x="136" y="0"/>
                  </a:lnTo>
                  <a:close/>
                  <a:moveTo>
                    <a:pt x="553" y="0"/>
                  </a:moveTo>
                  <a:lnTo>
                    <a:pt x="553" y="79"/>
                  </a:lnTo>
                  <a:lnTo>
                    <a:pt x="690" y="39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/>
            <p:cNvSpPr>
              <a:spLocks noEditPoints="1"/>
            </p:cNvSpPr>
            <p:nvPr/>
          </p:nvSpPr>
          <p:spPr bwMode="auto">
            <a:xfrm>
              <a:off x="3041649" y="3514726"/>
              <a:ext cx="1095375" cy="125413"/>
            </a:xfrm>
            <a:custGeom>
              <a:avLst/>
              <a:gdLst>
                <a:gd name="T0" fmla="*/ 136 w 690"/>
                <a:gd name="T1" fmla="*/ 0 h 79"/>
                <a:gd name="T2" fmla="*/ 0 w 690"/>
                <a:gd name="T3" fmla="*/ 39 h 79"/>
                <a:gd name="T4" fmla="*/ 136 w 690"/>
                <a:gd name="T5" fmla="*/ 79 h 79"/>
                <a:gd name="T6" fmla="*/ 136 w 690"/>
                <a:gd name="T7" fmla="*/ 0 h 79"/>
                <a:gd name="T8" fmla="*/ 553 w 690"/>
                <a:gd name="T9" fmla="*/ 0 h 79"/>
                <a:gd name="T10" fmla="*/ 553 w 690"/>
                <a:gd name="T11" fmla="*/ 79 h 79"/>
                <a:gd name="T12" fmla="*/ 690 w 690"/>
                <a:gd name="T13" fmla="*/ 39 h 79"/>
                <a:gd name="T14" fmla="*/ 553 w 690"/>
                <a:gd name="T1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79">
                  <a:moveTo>
                    <a:pt x="136" y="0"/>
                  </a:moveTo>
                  <a:lnTo>
                    <a:pt x="0" y="39"/>
                  </a:lnTo>
                  <a:lnTo>
                    <a:pt x="136" y="79"/>
                  </a:lnTo>
                  <a:lnTo>
                    <a:pt x="136" y="0"/>
                  </a:lnTo>
                  <a:moveTo>
                    <a:pt x="553" y="0"/>
                  </a:moveTo>
                  <a:lnTo>
                    <a:pt x="553" y="79"/>
                  </a:lnTo>
                  <a:lnTo>
                    <a:pt x="690" y="39"/>
                  </a:lnTo>
                  <a:lnTo>
                    <a:pt x="5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/>
            <p:cNvSpPr>
              <a:spLocks noEditPoints="1"/>
            </p:cNvSpPr>
            <p:nvPr/>
          </p:nvSpPr>
          <p:spPr bwMode="auto">
            <a:xfrm>
              <a:off x="3041649" y="4564063"/>
              <a:ext cx="1095375" cy="125413"/>
            </a:xfrm>
            <a:custGeom>
              <a:avLst/>
              <a:gdLst>
                <a:gd name="T0" fmla="*/ 136 w 690"/>
                <a:gd name="T1" fmla="*/ 0 h 79"/>
                <a:gd name="T2" fmla="*/ 0 w 690"/>
                <a:gd name="T3" fmla="*/ 38 h 79"/>
                <a:gd name="T4" fmla="*/ 136 w 690"/>
                <a:gd name="T5" fmla="*/ 79 h 79"/>
                <a:gd name="T6" fmla="*/ 136 w 690"/>
                <a:gd name="T7" fmla="*/ 0 h 79"/>
                <a:gd name="T8" fmla="*/ 553 w 690"/>
                <a:gd name="T9" fmla="*/ 0 h 79"/>
                <a:gd name="T10" fmla="*/ 553 w 690"/>
                <a:gd name="T11" fmla="*/ 79 h 79"/>
                <a:gd name="T12" fmla="*/ 690 w 690"/>
                <a:gd name="T13" fmla="*/ 38 h 79"/>
                <a:gd name="T14" fmla="*/ 553 w 690"/>
                <a:gd name="T1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79">
                  <a:moveTo>
                    <a:pt x="136" y="0"/>
                  </a:moveTo>
                  <a:lnTo>
                    <a:pt x="0" y="38"/>
                  </a:lnTo>
                  <a:lnTo>
                    <a:pt x="136" y="79"/>
                  </a:lnTo>
                  <a:lnTo>
                    <a:pt x="136" y="0"/>
                  </a:lnTo>
                  <a:close/>
                  <a:moveTo>
                    <a:pt x="553" y="0"/>
                  </a:moveTo>
                  <a:lnTo>
                    <a:pt x="553" y="79"/>
                  </a:lnTo>
                  <a:lnTo>
                    <a:pt x="690" y="38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/>
            <p:cNvSpPr>
              <a:spLocks noEditPoints="1"/>
            </p:cNvSpPr>
            <p:nvPr/>
          </p:nvSpPr>
          <p:spPr bwMode="auto">
            <a:xfrm>
              <a:off x="3041649" y="4564063"/>
              <a:ext cx="1095375" cy="125413"/>
            </a:xfrm>
            <a:custGeom>
              <a:avLst/>
              <a:gdLst>
                <a:gd name="T0" fmla="*/ 136 w 690"/>
                <a:gd name="T1" fmla="*/ 0 h 79"/>
                <a:gd name="T2" fmla="*/ 0 w 690"/>
                <a:gd name="T3" fmla="*/ 38 h 79"/>
                <a:gd name="T4" fmla="*/ 136 w 690"/>
                <a:gd name="T5" fmla="*/ 79 h 79"/>
                <a:gd name="T6" fmla="*/ 136 w 690"/>
                <a:gd name="T7" fmla="*/ 0 h 79"/>
                <a:gd name="T8" fmla="*/ 553 w 690"/>
                <a:gd name="T9" fmla="*/ 0 h 79"/>
                <a:gd name="T10" fmla="*/ 553 w 690"/>
                <a:gd name="T11" fmla="*/ 79 h 79"/>
                <a:gd name="T12" fmla="*/ 690 w 690"/>
                <a:gd name="T13" fmla="*/ 38 h 79"/>
                <a:gd name="T14" fmla="*/ 553 w 690"/>
                <a:gd name="T1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79">
                  <a:moveTo>
                    <a:pt x="136" y="0"/>
                  </a:moveTo>
                  <a:lnTo>
                    <a:pt x="0" y="38"/>
                  </a:lnTo>
                  <a:lnTo>
                    <a:pt x="136" y="79"/>
                  </a:lnTo>
                  <a:lnTo>
                    <a:pt x="136" y="0"/>
                  </a:lnTo>
                  <a:moveTo>
                    <a:pt x="553" y="0"/>
                  </a:moveTo>
                  <a:lnTo>
                    <a:pt x="553" y="79"/>
                  </a:lnTo>
                  <a:lnTo>
                    <a:pt x="690" y="38"/>
                  </a:lnTo>
                  <a:lnTo>
                    <a:pt x="5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3919537" y="1414463"/>
              <a:ext cx="217488" cy="128588"/>
            </a:xfrm>
            <a:custGeom>
              <a:avLst/>
              <a:gdLst>
                <a:gd name="T0" fmla="*/ 0 w 137"/>
                <a:gd name="T1" fmla="*/ 0 h 81"/>
                <a:gd name="T2" fmla="*/ 0 w 137"/>
                <a:gd name="T3" fmla="*/ 81 h 81"/>
                <a:gd name="T4" fmla="*/ 137 w 137"/>
                <a:gd name="T5" fmla="*/ 40 h 81"/>
                <a:gd name="T6" fmla="*/ 0 w 137"/>
                <a:gd name="T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81">
                  <a:moveTo>
                    <a:pt x="0" y="0"/>
                  </a:moveTo>
                  <a:lnTo>
                    <a:pt x="0" y="81"/>
                  </a:lnTo>
                  <a:lnTo>
                    <a:pt x="137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3919537" y="1414463"/>
              <a:ext cx="217488" cy="128588"/>
            </a:xfrm>
            <a:custGeom>
              <a:avLst/>
              <a:gdLst>
                <a:gd name="T0" fmla="*/ 0 w 137"/>
                <a:gd name="T1" fmla="*/ 0 h 81"/>
                <a:gd name="T2" fmla="*/ 0 w 137"/>
                <a:gd name="T3" fmla="*/ 81 h 81"/>
                <a:gd name="T4" fmla="*/ 137 w 137"/>
                <a:gd name="T5" fmla="*/ 40 h 81"/>
                <a:gd name="T6" fmla="*/ 0 w 137"/>
                <a:gd name="T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81">
                  <a:moveTo>
                    <a:pt x="0" y="0"/>
                  </a:moveTo>
                  <a:lnTo>
                    <a:pt x="0" y="81"/>
                  </a:lnTo>
                  <a:lnTo>
                    <a:pt x="137" y="4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>
              <a:off x="3041649" y="1414463"/>
              <a:ext cx="215900" cy="128588"/>
            </a:xfrm>
            <a:custGeom>
              <a:avLst/>
              <a:gdLst>
                <a:gd name="T0" fmla="*/ 136 w 136"/>
                <a:gd name="T1" fmla="*/ 0 h 81"/>
                <a:gd name="T2" fmla="*/ 0 w 136"/>
                <a:gd name="T3" fmla="*/ 40 h 81"/>
                <a:gd name="T4" fmla="*/ 136 w 136"/>
                <a:gd name="T5" fmla="*/ 81 h 81"/>
                <a:gd name="T6" fmla="*/ 136 w 136"/>
                <a:gd name="T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81">
                  <a:moveTo>
                    <a:pt x="136" y="0"/>
                  </a:moveTo>
                  <a:lnTo>
                    <a:pt x="0" y="40"/>
                  </a:lnTo>
                  <a:lnTo>
                    <a:pt x="136" y="81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5B9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8"/>
            <p:cNvSpPr>
              <a:spLocks/>
            </p:cNvSpPr>
            <p:nvPr/>
          </p:nvSpPr>
          <p:spPr bwMode="auto">
            <a:xfrm>
              <a:off x="3041649" y="1414463"/>
              <a:ext cx="215900" cy="128588"/>
            </a:xfrm>
            <a:custGeom>
              <a:avLst/>
              <a:gdLst>
                <a:gd name="T0" fmla="*/ 136 w 136"/>
                <a:gd name="T1" fmla="*/ 0 h 81"/>
                <a:gd name="T2" fmla="*/ 0 w 136"/>
                <a:gd name="T3" fmla="*/ 40 h 81"/>
                <a:gd name="T4" fmla="*/ 136 w 136"/>
                <a:gd name="T5" fmla="*/ 81 h 81"/>
                <a:gd name="T6" fmla="*/ 136 w 136"/>
                <a:gd name="T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81">
                  <a:moveTo>
                    <a:pt x="136" y="0"/>
                  </a:moveTo>
                  <a:lnTo>
                    <a:pt x="0" y="40"/>
                  </a:lnTo>
                  <a:lnTo>
                    <a:pt x="136" y="81"/>
                  </a:lnTo>
                  <a:lnTo>
                    <a:pt x="1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>
              <a:off x="3257549" y="1122363"/>
              <a:ext cx="661988" cy="4714876"/>
            </a:xfrm>
            <a:custGeom>
              <a:avLst/>
              <a:gdLst>
                <a:gd name="T0" fmla="*/ 0 w 417"/>
                <a:gd name="T1" fmla="*/ 61 h 3612"/>
                <a:gd name="T2" fmla="*/ 209 w 417"/>
                <a:gd name="T3" fmla="*/ 0 h 3612"/>
                <a:gd name="T4" fmla="*/ 417 w 417"/>
                <a:gd name="T5" fmla="*/ 61 h 3612"/>
                <a:gd name="T6" fmla="*/ 417 w 417"/>
                <a:gd name="T7" fmla="*/ 3612 h 3612"/>
                <a:gd name="T8" fmla="*/ 0 w 417"/>
                <a:gd name="T9" fmla="*/ 3612 h 3612"/>
                <a:gd name="T10" fmla="*/ 0 w 417"/>
                <a:gd name="T11" fmla="*/ 61 h 3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7" h="3612">
                  <a:moveTo>
                    <a:pt x="0" y="61"/>
                  </a:moveTo>
                  <a:lnTo>
                    <a:pt x="209" y="0"/>
                  </a:lnTo>
                  <a:lnTo>
                    <a:pt x="417" y="61"/>
                  </a:lnTo>
                  <a:lnTo>
                    <a:pt x="417" y="3612"/>
                  </a:lnTo>
                  <a:lnTo>
                    <a:pt x="0" y="3612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3"/>
            <p:cNvSpPr>
              <a:spLocks/>
            </p:cNvSpPr>
            <p:nvPr/>
          </p:nvSpPr>
          <p:spPr bwMode="auto">
            <a:xfrm>
              <a:off x="3041649" y="1477963"/>
              <a:ext cx="1095375" cy="890588"/>
            </a:xfrm>
            <a:custGeom>
              <a:avLst/>
              <a:gdLst>
                <a:gd name="T0" fmla="*/ 0 w 690"/>
                <a:gd name="T1" fmla="*/ 459 h 561"/>
                <a:gd name="T2" fmla="*/ 345 w 690"/>
                <a:gd name="T3" fmla="*/ 561 h 561"/>
                <a:gd name="T4" fmla="*/ 690 w 690"/>
                <a:gd name="T5" fmla="*/ 459 h 561"/>
                <a:gd name="T6" fmla="*/ 690 w 690"/>
                <a:gd name="T7" fmla="*/ 0 h 561"/>
                <a:gd name="T8" fmla="*/ 345 w 690"/>
                <a:gd name="T9" fmla="*/ 103 h 561"/>
                <a:gd name="T10" fmla="*/ 0 w 690"/>
                <a:gd name="T11" fmla="*/ 0 h 561"/>
                <a:gd name="T12" fmla="*/ 0 w 690"/>
                <a:gd name="T13" fmla="*/ 459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0" h="561">
                  <a:moveTo>
                    <a:pt x="0" y="459"/>
                  </a:moveTo>
                  <a:lnTo>
                    <a:pt x="345" y="561"/>
                  </a:lnTo>
                  <a:lnTo>
                    <a:pt x="690" y="459"/>
                  </a:lnTo>
                  <a:lnTo>
                    <a:pt x="690" y="0"/>
                  </a:lnTo>
                  <a:lnTo>
                    <a:pt x="345" y="103"/>
                  </a:lnTo>
                  <a:lnTo>
                    <a:pt x="0" y="0"/>
                  </a:lnTo>
                  <a:lnTo>
                    <a:pt x="0" y="4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34"/>
            <p:cNvSpPr>
              <a:spLocks/>
            </p:cNvSpPr>
            <p:nvPr/>
          </p:nvSpPr>
          <p:spPr bwMode="auto">
            <a:xfrm>
              <a:off x="3041649" y="1477963"/>
              <a:ext cx="1095375" cy="890588"/>
            </a:xfrm>
            <a:custGeom>
              <a:avLst/>
              <a:gdLst>
                <a:gd name="T0" fmla="*/ 0 w 690"/>
                <a:gd name="T1" fmla="*/ 459 h 561"/>
                <a:gd name="T2" fmla="*/ 345 w 690"/>
                <a:gd name="T3" fmla="*/ 561 h 561"/>
                <a:gd name="T4" fmla="*/ 690 w 690"/>
                <a:gd name="T5" fmla="*/ 459 h 561"/>
                <a:gd name="T6" fmla="*/ 690 w 690"/>
                <a:gd name="T7" fmla="*/ 0 h 561"/>
                <a:gd name="T8" fmla="*/ 345 w 690"/>
                <a:gd name="T9" fmla="*/ 103 h 561"/>
                <a:gd name="T10" fmla="*/ 0 w 690"/>
                <a:gd name="T11" fmla="*/ 0 h 561"/>
                <a:gd name="T12" fmla="*/ 0 w 690"/>
                <a:gd name="T13" fmla="*/ 459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0" h="561">
                  <a:moveTo>
                    <a:pt x="0" y="459"/>
                  </a:moveTo>
                  <a:lnTo>
                    <a:pt x="345" y="561"/>
                  </a:lnTo>
                  <a:lnTo>
                    <a:pt x="690" y="459"/>
                  </a:lnTo>
                  <a:lnTo>
                    <a:pt x="690" y="0"/>
                  </a:lnTo>
                  <a:lnTo>
                    <a:pt x="345" y="103"/>
                  </a:lnTo>
                  <a:lnTo>
                    <a:pt x="0" y="0"/>
                  </a:lnTo>
                  <a:lnTo>
                    <a:pt x="0" y="4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3041649" y="1477963"/>
              <a:ext cx="547688" cy="890588"/>
            </a:xfrm>
            <a:custGeom>
              <a:avLst/>
              <a:gdLst>
                <a:gd name="T0" fmla="*/ 0 w 345"/>
                <a:gd name="T1" fmla="*/ 0 h 561"/>
                <a:gd name="T2" fmla="*/ 0 w 345"/>
                <a:gd name="T3" fmla="*/ 459 h 561"/>
                <a:gd name="T4" fmla="*/ 345 w 345"/>
                <a:gd name="T5" fmla="*/ 561 h 561"/>
                <a:gd name="T6" fmla="*/ 345 w 345"/>
                <a:gd name="T7" fmla="*/ 103 h 561"/>
                <a:gd name="T8" fmla="*/ 136 w 345"/>
                <a:gd name="T9" fmla="*/ 41 h 561"/>
                <a:gd name="T10" fmla="*/ 0 w 345"/>
                <a:gd name="T11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" h="561">
                  <a:moveTo>
                    <a:pt x="0" y="0"/>
                  </a:moveTo>
                  <a:lnTo>
                    <a:pt x="0" y="459"/>
                  </a:lnTo>
                  <a:lnTo>
                    <a:pt x="345" y="561"/>
                  </a:lnTo>
                  <a:lnTo>
                    <a:pt x="345" y="103"/>
                  </a:lnTo>
                  <a:lnTo>
                    <a:pt x="136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58738"/>
              <a:endParaRPr lang="en-US" b="1" spc="-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8738"/>
              <a:r>
                <a:rPr lang="en-US" sz="3600" b="1" spc="-3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US" sz="3600" b="1" spc="-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3041649" y="1477963"/>
              <a:ext cx="547688" cy="890588"/>
            </a:xfrm>
            <a:custGeom>
              <a:avLst/>
              <a:gdLst>
                <a:gd name="T0" fmla="*/ 0 w 345"/>
                <a:gd name="T1" fmla="*/ 0 h 561"/>
                <a:gd name="T2" fmla="*/ 0 w 345"/>
                <a:gd name="T3" fmla="*/ 459 h 561"/>
                <a:gd name="T4" fmla="*/ 345 w 345"/>
                <a:gd name="T5" fmla="*/ 561 h 561"/>
                <a:gd name="T6" fmla="*/ 345 w 345"/>
                <a:gd name="T7" fmla="*/ 103 h 561"/>
                <a:gd name="T8" fmla="*/ 136 w 345"/>
                <a:gd name="T9" fmla="*/ 41 h 561"/>
                <a:gd name="T10" fmla="*/ 0 w 345"/>
                <a:gd name="T11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" h="561">
                  <a:moveTo>
                    <a:pt x="0" y="0"/>
                  </a:moveTo>
                  <a:lnTo>
                    <a:pt x="0" y="459"/>
                  </a:lnTo>
                  <a:lnTo>
                    <a:pt x="345" y="561"/>
                  </a:lnTo>
                  <a:lnTo>
                    <a:pt x="345" y="103"/>
                  </a:lnTo>
                  <a:lnTo>
                    <a:pt x="136" y="4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3041649" y="2527301"/>
              <a:ext cx="1095375" cy="890588"/>
            </a:xfrm>
            <a:custGeom>
              <a:avLst/>
              <a:gdLst>
                <a:gd name="T0" fmla="*/ 0 w 690"/>
                <a:gd name="T1" fmla="*/ 459 h 561"/>
                <a:gd name="T2" fmla="*/ 345 w 690"/>
                <a:gd name="T3" fmla="*/ 561 h 561"/>
                <a:gd name="T4" fmla="*/ 690 w 690"/>
                <a:gd name="T5" fmla="*/ 459 h 561"/>
                <a:gd name="T6" fmla="*/ 690 w 690"/>
                <a:gd name="T7" fmla="*/ 0 h 561"/>
                <a:gd name="T8" fmla="*/ 345 w 690"/>
                <a:gd name="T9" fmla="*/ 103 h 561"/>
                <a:gd name="T10" fmla="*/ 0 w 690"/>
                <a:gd name="T11" fmla="*/ 0 h 561"/>
                <a:gd name="T12" fmla="*/ 0 w 690"/>
                <a:gd name="T13" fmla="*/ 459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0" h="561">
                  <a:moveTo>
                    <a:pt x="0" y="459"/>
                  </a:moveTo>
                  <a:lnTo>
                    <a:pt x="345" y="561"/>
                  </a:lnTo>
                  <a:lnTo>
                    <a:pt x="690" y="459"/>
                  </a:lnTo>
                  <a:lnTo>
                    <a:pt x="690" y="0"/>
                  </a:lnTo>
                  <a:lnTo>
                    <a:pt x="345" y="103"/>
                  </a:lnTo>
                  <a:lnTo>
                    <a:pt x="0" y="0"/>
                  </a:lnTo>
                  <a:lnTo>
                    <a:pt x="0" y="4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8"/>
            <p:cNvSpPr>
              <a:spLocks/>
            </p:cNvSpPr>
            <p:nvPr/>
          </p:nvSpPr>
          <p:spPr bwMode="auto">
            <a:xfrm>
              <a:off x="3041649" y="2527301"/>
              <a:ext cx="1095375" cy="890588"/>
            </a:xfrm>
            <a:custGeom>
              <a:avLst/>
              <a:gdLst>
                <a:gd name="T0" fmla="*/ 0 w 690"/>
                <a:gd name="T1" fmla="*/ 459 h 561"/>
                <a:gd name="T2" fmla="*/ 345 w 690"/>
                <a:gd name="T3" fmla="*/ 561 h 561"/>
                <a:gd name="T4" fmla="*/ 690 w 690"/>
                <a:gd name="T5" fmla="*/ 459 h 561"/>
                <a:gd name="T6" fmla="*/ 690 w 690"/>
                <a:gd name="T7" fmla="*/ 0 h 561"/>
                <a:gd name="T8" fmla="*/ 345 w 690"/>
                <a:gd name="T9" fmla="*/ 103 h 561"/>
                <a:gd name="T10" fmla="*/ 0 w 690"/>
                <a:gd name="T11" fmla="*/ 0 h 561"/>
                <a:gd name="T12" fmla="*/ 0 w 690"/>
                <a:gd name="T13" fmla="*/ 459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0" h="561">
                  <a:moveTo>
                    <a:pt x="0" y="459"/>
                  </a:moveTo>
                  <a:lnTo>
                    <a:pt x="345" y="561"/>
                  </a:lnTo>
                  <a:lnTo>
                    <a:pt x="690" y="459"/>
                  </a:lnTo>
                  <a:lnTo>
                    <a:pt x="690" y="0"/>
                  </a:lnTo>
                  <a:lnTo>
                    <a:pt x="345" y="103"/>
                  </a:lnTo>
                  <a:lnTo>
                    <a:pt x="0" y="0"/>
                  </a:lnTo>
                  <a:lnTo>
                    <a:pt x="0" y="4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3041649" y="2527301"/>
              <a:ext cx="547688" cy="890588"/>
            </a:xfrm>
            <a:custGeom>
              <a:avLst/>
              <a:gdLst>
                <a:gd name="T0" fmla="*/ 0 w 345"/>
                <a:gd name="T1" fmla="*/ 0 h 561"/>
                <a:gd name="T2" fmla="*/ 0 w 345"/>
                <a:gd name="T3" fmla="*/ 459 h 561"/>
                <a:gd name="T4" fmla="*/ 345 w 345"/>
                <a:gd name="T5" fmla="*/ 561 h 561"/>
                <a:gd name="T6" fmla="*/ 345 w 345"/>
                <a:gd name="T7" fmla="*/ 103 h 561"/>
                <a:gd name="T8" fmla="*/ 136 w 345"/>
                <a:gd name="T9" fmla="*/ 41 h 561"/>
                <a:gd name="T10" fmla="*/ 0 w 345"/>
                <a:gd name="T11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" h="561">
                  <a:moveTo>
                    <a:pt x="0" y="0"/>
                  </a:moveTo>
                  <a:lnTo>
                    <a:pt x="0" y="459"/>
                  </a:lnTo>
                  <a:lnTo>
                    <a:pt x="345" y="561"/>
                  </a:lnTo>
                  <a:lnTo>
                    <a:pt x="345" y="103"/>
                  </a:lnTo>
                  <a:lnTo>
                    <a:pt x="136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58738"/>
              <a:endParaRPr lang="en-US" b="1" spc="-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8738"/>
              <a:r>
                <a:rPr lang="en-US" sz="3600" b="1" spc="-3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en-US" sz="4000" b="1" spc="-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40"/>
            <p:cNvSpPr>
              <a:spLocks/>
            </p:cNvSpPr>
            <p:nvPr/>
          </p:nvSpPr>
          <p:spPr bwMode="auto">
            <a:xfrm>
              <a:off x="3041649" y="2527301"/>
              <a:ext cx="547688" cy="890588"/>
            </a:xfrm>
            <a:custGeom>
              <a:avLst/>
              <a:gdLst>
                <a:gd name="T0" fmla="*/ 0 w 345"/>
                <a:gd name="T1" fmla="*/ 0 h 561"/>
                <a:gd name="T2" fmla="*/ 0 w 345"/>
                <a:gd name="T3" fmla="*/ 459 h 561"/>
                <a:gd name="T4" fmla="*/ 345 w 345"/>
                <a:gd name="T5" fmla="*/ 561 h 561"/>
                <a:gd name="T6" fmla="*/ 345 w 345"/>
                <a:gd name="T7" fmla="*/ 103 h 561"/>
                <a:gd name="T8" fmla="*/ 136 w 345"/>
                <a:gd name="T9" fmla="*/ 41 h 561"/>
                <a:gd name="T10" fmla="*/ 0 w 345"/>
                <a:gd name="T11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" h="561">
                  <a:moveTo>
                    <a:pt x="0" y="0"/>
                  </a:moveTo>
                  <a:lnTo>
                    <a:pt x="0" y="459"/>
                  </a:lnTo>
                  <a:lnTo>
                    <a:pt x="345" y="561"/>
                  </a:lnTo>
                  <a:lnTo>
                    <a:pt x="345" y="103"/>
                  </a:lnTo>
                  <a:lnTo>
                    <a:pt x="136" y="4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1"/>
            <p:cNvSpPr>
              <a:spLocks/>
            </p:cNvSpPr>
            <p:nvPr/>
          </p:nvSpPr>
          <p:spPr bwMode="auto">
            <a:xfrm>
              <a:off x="3041649" y="3576638"/>
              <a:ext cx="1095375" cy="889000"/>
            </a:xfrm>
            <a:custGeom>
              <a:avLst/>
              <a:gdLst>
                <a:gd name="T0" fmla="*/ 0 w 690"/>
                <a:gd name="T1" fmla="*/ 459 h 560"/>
                <a:gd name="T2" fmla="*/ 345 w 690"/>
                <a:gd name="T3" fmla="*/ 560 h 560"/>
                <a:gd name="T4" fmla="*/ 690 w 690"/>
                <a:gd name="T5" fmla="*/ 459 h 560"/>
                <a:gd name="T6" fmla="*/ 690 w 690"/>
                <a:gd name="T7" fmla="*/ 0 h 560"/>
                <a:gd name="T8" fmla="*/ 345 w 690"/>
                <a:gd name="T9" fmla="*/ 102 h 560"/>
                <a:gd name="T10" fmla="*/ 0 w 690"/>
                <a:gd name="T11" fmla="*/ 0 h 560"/>
                <a:gd name="T12" fmla="*/ 0 w 690"/>
                <a:gd name="T13" fmla="*/ 459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0" h="560">
                  <a:moveTo>
                    <a:pt x="0" y="459"/>
                  </a:moveTo>
                  <a:lnTo>
                    <a:pt x="345" y="560"/>
                  </a:lnTo>
                  <a:lnTo>
                    <a:pt x="690" y="459"/>
                  </a:lnTo>
                  <a:lnTo>
                    <a:pt x="690" y="0"/>
                  </a:lnTo>
                  <a:lnTo>
                    <a:pt x="345" y="102"/>
                  </a:lnTo>
                  <a:lnTo>
                    <a:pt x="0" y="0"/>
                  </a:lnTo>
                  <a:lnTo>
                    <a:pt x="0" y="4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3041649" y="3576638"/>
              <a:ext cx="1095375" cy="889000"/>
            </a:xfrm>
            <a:custGeom>
              <a:avLst/>
              <a:gdLst>
                <a:gd name="T0" fmla="*/ 0 w 690"/>
                <a:gd name="T1" fmla="*/ 459 h 560"/>
                <a:gd name="T2" fmla="*/ 345 w 690"/>
                <a:gd name="T3" fmla="*/ 560 h 560"/>
                <a:gd name="T4" fmla="*/ 690 w 690"/>
                <a:gd name="T5" fmla="*/ 459 h 560"/>
                <a:gd name="T6" fmla="*/ 690 w 690"/>
                <a:gd name="T7" fmla="*/ 0 h 560"/>
                <a:gd name="T8" fmla="*/ 345 w 690"/>
                <a:gd name="T9" fmla="*/ 102 h 560"/>
                <a:gd name="T10" fmla="*/ 0 w 690"/>
                <a:gd name="T11" fmla="*/ 0 h 560"/>
                <a:gd name="T12" fmla="*/ 0 w 690"/>
                <a:gd name="T13" fmla="*/ 459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0" h="560">
                  <a:moveTo>
                    <a:pt x="0" y="459"/>
                  </a:moveTo>
                  <a:lnTo>
                    <a:pt x="345" y="560"/>
                  </a:lnTo>
                  <a:lnTo>
                    <a:pt x="690" y="459"/>
                  </a:lnTo>
                  <a:lnTo>
                    <a:pt x="690" y="0"/>
                  </a:lnTo>
                  <a:lnTo>
                    <a:pt x="345" y="102"/>
                  </a:lnTo>
                  <a:lnTo>
                    <a:pt x="0" y="0"/>
                  </a:lnTo>
                  <a:lnTo>
                    <a:pt x="0" y="4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3"/>
            <p:cNvSpPr>
              <a:spLocks/>
            </p:cNvSpPr>
            <p:nvPr/>
          </p:nvSpPr>
          <p:spPr bwMode="auto">
            <a:xfrm>
              <a:off x="3041649" y="3576638"/>
              <a:ext cx="547688" cy="889000"/>
            </a:xfrm>
            <a:custGeom>
              <a:avLst/>
              <a:gdLst>
                <a:gd name="T0" fmla="*/ 0 w 345"/>
                <a:gd name="T1" fmla="*/ 0 h 560"/>
                <a:gd name="T2" fmla="*/ 0 w 345"/>
                <a:gd name="T3" fmla="*/ 459 h 560"/>
                <a:gd name="T4" fmla="*/ 345 w 345"/>
                <a:gd name="T5" fmla="*/ 560 h 560"/>
                <a:gd name="T6" fmla="*/ 345 w 345"/>
                <a:gd name="T7" fmla="*/ 102 h 560"/>
                <a:gd name="T8" fmla="*/ 136 w 345"/>
                <a:gd name="T9" fmla="*/ 40 h 560"/>
                <a:gd name="T10" fmla="*/ 0 w 345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" h="560">
                  <a:moveTo>
                    <a:pt x="0" y="0"/>
                  </a:moveTo>
                  <a:lnTo>
                    <a:pt x="0" y="459"/>
                  </a:lnTo>
                  <a:lnTo>
                    <a:pt x="345" y="560"/>
                  </a:lnTo>
                  <a:lnTo>
                    <a:pt x="345" y="102"/>
                  </a:lnTo>
                  <a:lnTo>
                    <a:pt x="136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58738"/>
              <a:endParaRPr lang="en-US" b="1" spc="-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8738"/>
              <a:r>
                <a:rPr lang="en-US" sz="3600" b="1" spc="-3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US" sz="3600" b="1" spc="-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44"/>
            <p:cNvSpPr>
              <a:spLocks/>
            </p:cNvSpPr>
            <p:nvPr/>
          </p:nvSpPr>
          <p:spPr bwMode="auto">
            <a:xfrm>
              <a:off x="3041649" y="3576638"/>
              <a:ext cx="547688" cy="889000"/>
            </a:xfrm>
            <a:custGeom>
              <a:avLst/>
              <a:gdLst>
                <a:gd name="T0" fmla="*/ 0 w 345"/>
                <a:gd name="T1" fmla="*/ 0 h 560"/>
                <a:gd name="T2" fmla="*/ 0 w 345"/>
                <a:gd name="T3" fmla="*/ 459 h 560"/>
                <a:gd name="T4" fmla="*/ 345 w 345"/>
                <a:gd name="T5" fmla="*/ 560 h 560"/>
                <a:gd name="T6" fmla="*/ 345 w 345"/>
                <a:gd name="T7" fmla="*/ 102 h 560"/>
                <a:gd name="T8" fmla="*/ 136 w 345"/>
                <a:gd name="T9" fmla="*/ 40 h 560"/>
                <a:gd name="T10" fmla="*/ 0 w 345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" h="560">
                  <a:moveTo>
                    <a:pt x="0" y="0"/>
                  </a:moveTo>
                  <a:lnTo>
                    <a:pt x="0" y="459"/>
                  </a:lnTo>
                  <a:lnTo>
                    <a:pt x="345" y="560"/>
                  </a:lnTo>
                  <a:lnTo>
                    <a:pt x="345" y="102"/>
                  </a:lnTo>
                  <a:lnTo>
                    <a:pt x="136" y="4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5"/>
            <p:cNvSpPr>
              <a:spLocks/>
            </p:cNvSpPr>
            <p:nvPr/>
          </p:nvSpPr>
          <p:spPr bwMode="auto">
            <a:xfrm>
              <a:off x="3041649" y="4624388"/>
              <a:ext cx="1095375" cy="890588"/>
            </a:xfrm>
            <a:custGeom>
              <a:avLst/>
              <a:gdLst>
                <a:gd name="T0" fmla="*/ 0 w 690"/>
                <a:gd name="T1" fmla="*/ 460 h 561"/>
                <a:gd name="T2" fmla="*/ 345 w 690"/>
                <a:gd name="T3" fmla="*/ 561 h 561"/>
                <a:gd name="T4" fmla="*/ 690 w 690"/>
                <a:gd name="T5" fmla="*/ 460 h 561"/>
                <a:gd name="T6" fmla="*/ 690 w 690"/>
                <a:gd name="T7" fmla="*/ 0 h 561"/>
                <a:gd name="T8" fmla="*/ 345 w 690"/>
                <a:gd name="T9" fmla="*/ 103 h 561"/>
                <a:gd name="T10" fmla="*/ 0 w 690"/>
                <a:gd name="T11" fmla="*/ 0 h 561"/>
                <a:gd name="T12" fmla="*/ 0 w 690"/>
                <a:gd name="T13" fmla="*/ 46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0" h="561">
                  <a:moveTo>
                    <a:pt x="0" y="460"/>
                  </a:moveTo>
                  <a:lnTo>
                    <a:pt x="345" y="561"/>
                  </a:lnTo>
                  <a:lnTo>
                    <a:pt x="690" y="460"/>
                  </a:lnTo>
                  <a:lnTo>
                    <a:pt x="690" y="0"/>
                  </a:lnTo>
                  <a:lnTo>
                    <a:pt x="345" y="103"/>
                  </a:lnTo>
                  <a:lnTo>
                    <a:pt x="0" y="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6"/>
            <p:cNvSpPr>
              <a:spLocks/>
            </p:cNvSpPr>
            <p:nvPr/>
          </p:nvSpPr>
          <p:spPr bwMode="auto">
            <a:xfrm>
              <a:off x="3041649" y="4624388"/>
              <a:ext cx="1095375" cy="890588"/>
            </a:xfrm>
            <a:custGeom>
              <a:avLst/>
              <a:gdLst>
                <a:gd name="T0" fmla="*/ 0 w 690"/>
                <a:gd name="T1" fmla="*/ 460 h 561"/>
                <a:gd name="T2" fmla="*/ 345 w 690"/>
                <a:gd name="T3" fmla="*/ 561 h 561"/>
                <a:gd name="T4" fmla="*/ 690 w 690"/>
                <a:gd name="T5" fmla="*/ 460 h 561"/>
                <a:gd name="T6" fmla="*/ 690 w 690"/>
                <a:gd name="T7" fmla="*/ 0 h 561"/>
                <a:gd name="T8" fmla="*/ 345 w 690"/>
                <a:gd name="T9" fmla="*/ 103 h 561"/>
                <a:gd name="T10" fmla="*/ 0 w 690"/>
                <a:gd name="T11" fmla="*/ 0 h 561"/>
                <a:gd name="T12" fmla="*/ 0 w 690"/>
                <a:gd name="T13" fmla="*/ 46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0" h="561">
                  <a:moveTo>
                    <a:pt x="0" y="460"/>
                  </a:moveTo>
                  <a:lnTo>
                    <a:pt x="345" y="561"/>
                  </a:lnTo>
                  <a:lnTo>
                    <a:pt x="690" y="460"/>
                  </a:lnTo>
                  <a:lnTo>
                    <a:pt x="690" y="0"/>
                  </a:lnTo>
                  <a:lnTo>
                    <a:pt x="345" y="103"/>
                  </a:lnTo>
                  <a:lnTo>
                    <a:pt x="0" y="0"/>
                  </a:lnTo>
                  <a:lnTo>
                    <a:pt x="0" y="4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7"/>
            <p:cNvSpPr>
              <a:spLocks/>
            </p:cNvSpPr>
            <p:nvPr/>
          </p:nvSpPr>
          <p:spPr bwMode="auto">
            <a:xfrm>
              <a:off x="3041649" y="4624388"/>
              <a:ext cx="547688" cy="890588"/>
            </a:xfrm>
            <a:custGeom>
              <a:avLst/>
              <a:gdLst>
                <a:gd name="T0" fmla="*/ 0 w 345"/>
                <a:gd name="T1" fmla="*/ 0 h 561"/>
                <a:gd name="T2" fmla="*/ 0 w 345"/>
                <a:gd name="T3" fmla="*/ 460 h 561"/>
                <a:gd name="T4" fmla="*/ 345 w 345"/>
                <a:gd name="T5" fmla="*/ 561 h 561"/>
                <a:gd name="T6" fmla="*/ 345 w 345"/>
                <a:gd name="T7" fmla="*/ 103 h 561"/>
                <a:gd name="T8" fmla="*/ 136 w 345"/>
                <a:gd name="T9" fmla="*/ 41 h 561"/>
                <a:gd name="T10" fmla="*/ 0 w 345"/>
                <a:gd name="T11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" h="561">
                  <a:moveTo>
                    <a:pt x="0" y="0"/>
                  </a:moveTo>
                  <a:lnTo>
                    <a:pt x="0" y="460"/>
                  </a:lnTo>
                  <a:lnTo>
                    <a:pt x="345" y="561"/>
                  </a:lnTo>
                  <a:lnTo>
                    <a:pt x="345" y="103"/>
                  </a:lnTo>
                  <a:lnTo>
                    <a:pt x="136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58738"/>
              <a:endParaRPr lang="en-US" b="1" spc="-3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8738"/>
              <a:r>
                <a:rPr lang="en-US" sz="3600" b="1" spc="-3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n-US" sz="3600" b="1" spc="-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 48"/>
            <p:cNvSpPr>
              <a:spLocks/>
            </p:cNvSpPr>
            <p:nvPr/>
          </p:nvSpPr>
          <p:spPr bwMode="auto">
            <a:xfrm>
              <a:off x="3041649" y="4624388"/>
              <a:ext cx="547688" cy="890588"/>
            </a:xfrm>
            <a:custGeom>
              <a:avLst/>
              <a:gdLst>
                <a:gd name="T0" fmla="*/ 0 w 345"/>
                <a:gd name="T1" fmla="*/ 0 h 561"/>
                <a:gd name="T2" fmla="*/ 0 w 345"/>
                <a:gd name="T3" fmla="*/ 460 h 561"/>
                <a:gd name="T4" fmla="*/ 345 w 345"/>
                <a:gd name="T5" fmla="*/ 561 h 561"/>
                <a:gd name="T6" fmla="*/ 345 w 345"/>
                <a:gd name="T7" fmla="*/ 103 h 561"/>
                <a:gd name="T8" fmla="*/ 136 w 345"/>
                <a:gd name="T9" fmla="*/ 41 h 561"/>
                <a:gd name="T10" fmla="*/ 0 w 345"/>
                <a:gd name="T11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" h="561">
                  <a:moveTo>
                    <a:pt x="0" y="0"/>
                  </a:moveTo>
                  <a:lnTo>
                    <a:pt x="0" y="460"/>
                  </a:lnTo>
                  <a:lnTo>
                    <a:pt x="345" y="561"/>
                  </a:lnTo>
                  <a:lnTo>
                    <a:pt x="345" y="103"/>
                  </a:lnTo>
                  <a:lnTo>
                    <a:pt x="136" y="4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Freeform 50"/>
          <p:cNvSpPr>
            <a:spLocks/>
          </p:cNvSpPr>
          <p:nvPr/>
        </p:nvSpPr>
        <p:spPr bwMode="auto">
          <a:xfrm>
            <a:off x="3041649" y="5673726"/>
            <a:ext cx="1095375" cy="890588"/>
          </a:xfrm>
          <a:custGeom>
            <a:avLst/>
            <a:gdLst>
              <a:gd name="T0" fmla="*/ 0 w 690"/>
              <a:gd name="T1" fmla="*/ 459 h 561"/>
              <a:gd name="T2" fmla="*/ 345 w 690"/>
              <a:gd name="T3" fmla="*/ 561 h 561"/>
              <a:gd name="T4" fmla="*/ 690 w 690"/>
              <a:gd name="T5" fmla="*/ 459 h 561"/>
              <a:gd name="T6" fmla="*/ 690 w 690"/>
              <a:gd name="T7" fmla="*/ 0 h 561"/>
              <a:gd name="T8" fmla="*/ 345 w 690"/>
              <a:gd name="T9" fmla="*/ 103 h 561"/>
              <a:gd name="T10" fmla="*/ 0 w 690"/>
              <a:gd name="T11" fmla="*/ 0 h 561"/>
              <a:gd name="T12" fmla="*/ 0 w 690"/>
              <a:gd name="T13" fmla="*/ 459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0" h="561">
                <a:moveTo>
                  <a:pt x="0" y="459"/>
                </a:moveTo>
                <a:lnTo>
                  <a:pt x="345" y="561"/>
                </a:lnTo>
                <a:lnTo>
                  <a:pt x="690" y="459"/>
                </a:lnTo>
                <a:lnTo>
                  <a:pt x="690" y="0"/>
                </a:lnTo>
                <a:lnTo>
                  <a:pt x="345" y="103"/>
                </a:lnTo>
                <a:lnTo>
                  <a:pt x="0" y="0"/>
                </a:lnTo>
                <a:lnTo>
                  <a:pt x="0" y="45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645020" y="1283128"/>
            <a:ext cx="3577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kern="0" spc="-150" dirty="0" smtClean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This is a sample text. Insert your desired text here. </a:t>
            </a:r>
            <a:endParaRPr lang="en-US" sz="2400" spc="-150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645020" y="2615828"/>
            <a:ext cx="3577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kern="0" spc="-150" dirty="0" smtClean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This is a sample text. Insert your desired text here. </a:t>
            </a:r>
            <a:endParaRPr lang="en-US" sz="2400" spc="-150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645020" y="3948528"/>
            <a:ext cx="3577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kern="0" spc="-150" dirty="0" smtClean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This is a sample text. Insert your desired text here. </a:t>
            </a:r>
            <a:endParaRPr lang="en-US" sz="2400" spc="-150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645020" y="5281229"/>
            <a:ext cx="3577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kern="0" spc="-150" dirty="0" smtClean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This is a sample text. Insert your desired text here. </a:t>
            </a:r>
            <a:endParaRPr lang="en-US" sz="2400" spc="-150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31700" y="1556429"/>
            <a:ext cx="50198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kern="0" spc="-300" dirty="0" smtClean="0">
                <a:ln w="19050">
                  <a:noFill/>
                </a:ln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Title Goes Here</a:t>
            </a:r>
            <a:endParaRPr lang="en-US" sz="5400" spc="-300" dirty="0">
              <a:ln w="19050">
                <a:noFill/>
              </a:ln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31699" y="2664161"/>
            <a:ext cx="47646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kern="0" spc="-150" dirty="0" smtClean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This is a sample text. Insert your desired text here. </a:t>
            </a:r>
            <a:r>
              <a:rPr lang="en-US" sz="2400" kern="0" spc="-150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This is a sample text. Insert your desired text here. This is a sample text. </a:t>
            </a:r>
            <a:endParaRPr lang="en-US" sz="24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44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121923" y="833650"/>
            <a:ext cx="2377440" cy="5018510"/>
            <a:chOff x="2121923" y="833650"/>
            <a:chExt cx="2377440" cy="5018510"/>
          </a:xfrm>
        </p:grpSpPr>
        <p:sp>
          <p:nvSpPr>
            <p:cNvPr id="3" name="Rounded Rectangle 2"/>
            <p:cNvSpPr/>
            <p:nvPr/>
          </p:nvSpPr>
          <p:spPr>
            <a:xfrm>
              <a:off x="2304803" y="1005840"/>
              <a:ext cx="2011680" cy="48463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2441963" y="1143000"/>
              <a:ext cx="1737360" cy="4572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33000">
                  <a:schemeClr val="accent1">
                    <a:shade val="30000"/>
                    <a:satMod val="115000"/>
                  </a:schemeClr>
                </a:gs>
                <a:gs pos="100000">
                  <a:schemeClr val="accent1">
                    <a:shade val="675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215900" dist="1651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81856" y="3601192"/>
              <a:ext cx="148465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2121923" y="833650"/>
              <a:ext cx="2377440" cy="237744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280419" y="992146"/>
              <a:ext cx="2060448" cy="206044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6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innerShdw blurRad="215900" dist="177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09157" y="2158932"/>
              <a:ext cx="1202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kern="0" spc="-15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itchFamily="34" charset="0"/>
                </a:rPr>
                <a:t>Enter Text Here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2990603" y="1445261"/>
              <a:ext cx="640080" cy="640080"/>
            </a:xfrm>
            <a:custGeom>
              <a:avLst/>
              <a:gdLst>
                <a:gd name="T0" fmla="*/ 1230 w 3915"/>
                <a:gd name="T1" fmla="*/ 802 h 3918"/>
                <a:gd name="T2" fmla="*/ 876 w 3915"/>
                <a:gd name="T3" fmla="*/ 1177 h 3918"/>
                <a:gd name="T4" fmla="*/ 854 w 3915"/>
                <a:gd name="T5" fmla="*/ 1343 h 3918"/>
                <a:gd name="T6" fmla="*/ 962 w 3915"/>
                <a:gd name="T7" fmla="*/ 1773 h 3918"/>
                <a:gd name="T8" fmla="*/ 1083 w 3915"/>
                <a:gd name="T9" fmla="*/ 1950 h 3918"/>
                <a:gd name="T10" fmla="*/ 1219 w 3915"/>
                <a:gd name="T11" fmla="*/ 2102 h 3918"/>
                <a:gd name="T12" fmla="*/ 1404 w 3915"/>
                <a:gd name="T13" fmla="*/ 2337 h 3918"/>
                <a:gd name="T14" fmla="*/ 1700 w 3915"/>
                <a:gd name="T15" fmla="*/ 2630 h 3918"/>
                <a:gd name="T16" fmla="*/ 1994 w 3915"/>
                <a:gd name="T17" fmla="*/ 2830 h 3918"/>
                <a:gd name="T18" fmla="*/ 2240 w 3915"/>
                <a:gd name="T19" fmla="*/ 2947 h 3918"/>
                <a:gd name="T20" fmla="*/ 2432 w 3915"/>
                <a:gd name="T21" fmla="*/ 3001 h 3918"/>
                <a:gd name="T22" fmla="*/ 2577 w 3915"/>
                <a:gd name="T23" fmla="*/ 3016 h 3918"/>
                <a:gd name="T24" fmla="*/ 2620 w 3915"/>
                <a:gd name="T25" fmla="*/ 3013 h 3918"/>
                <a:gd name="T26" fmla="*/ 2722 w 3915"/>
                <a:gd name="T27" fmla="*/ 2972 h 3918"/>
                <a:gd name="T28" fmla="*/ 3091 w 3915"/>
                <a:gd name="T29" fmla="*/ 2591 h 3918"/>
                <a:gd name="T30" fmla="*/ 3073 w 3915"/>
                <a:gd name="T31" fmla="*/ 2499 h 3918"/>
                <a:gd name="T32" fmla="*/ 2572 w 3915"/>
                <a:gd name="T33" fmla="*/ 2190 h 3918"/>
                <a:gd name="T34" fmla="*/ 2481 w 3915"/>
                <a:gd name="T35" fmla="*/ 2180 h 3918"/>
                <a:gd name="T36" fmla="*/ 2275 w 3915"/>
                <a:gd name="T37" fmla="*/ 2354 h 3918"/>
                <a:gd name="T38" fmla="*/ 2219 w 3915"/>
                <a:gd name="T39" fmla="*/ 2360 h 3918"/>
                <a:gd name="T40" fmla="*/ 2101 w 3915"/>
                <a:gd name="T41" fmla="*/ 2306 h 3918"/>
                <a:gd name="T42" fmla="*/ 1956 w 3915"/>
                <a:gd name="T43" fmla="*/ 2210 h 3918"/>
                <a:gd name="T44" fmla="*/ 1798 w 3915"/>
                <a:gd name="T45" fmla="*/ 2068 h 3918"/>
                <a:gd name="T46" fmla="*/ 1582 w 3915"/>
                <a:gd name="T47" fmla="*/ 1810 h 3918"/>
                <a:gd name="T48" fmla="*/ 1505 w 3915"/>
                <a:gd name="T49" fmla="*/ 1653 h 3918"/>
                <a:gd name="T50" fmla="*/ 1512 w 3915"/>
                <a:gd name="T51" fmla="*/ 1591 h 3918"/>
                <a:gd name="T52" fmla="*/ 1668 w 3915"/>
                <a:gd name="T53" fmla="*/ 1397 h 3918"/>
                <a:gd name="T54" fmla="*/ 1401 w 3915"/>
                <a:gd name="T55" fmla="*/ 834 h 3918"/>
                <a:gd name="T56" fmla="*/ 1331 w 3915"/>
                <a:gd name="T57" fmla="*/ 774 h 3918"/>
                <a:gd name="T58" fmla="*/ 2184 w 3915"/>
                <a:gd name="T59" fmla="*/ 11 h 3918"/>
                <a:gd name="T60" fmla="*/ 2616 w 3915"/>
                <a:gd name="T61" fmla="*/ 113 h 3918"/>
                <a:gd name="T62" fmla="*/ 3009 w 3915"/>
                <a:gd name="T63" fmla="*/ 307 h 3918"/>
                <a:gd name="T64" fmla="*/ 3342 w 3915"/>
                <a:gd name="T65" fmla="*/ 574 h 3918"/>
                <a:gd name="T66" fmla="*/ 3608 w 3915"/>
                <a:gd name="T67" fmla="*/ 906 h 3918"/>
                <a:gd name="T68" fmla="*/ 3801 w 3915"/>
                <a:gd name="T69" fmla="*/ 1300 h 3918"/>
                <a:gd name="T70" fmla="*/ 3902 w 3915"/>
                <a:gd name="T71" fmla="*/ 1731 h 3918"/>
                <a:gd name="T72" fmla="*/ 3904 w 3915"/>
                <a:gd name="T73" fmla="*/ 2172 h 3918"/>
                <a:gd name="T74" fmla="*/ 3814 w 3915"/>
                <a:gd name="T75" fmla="*/ 2579 h 3918"/>
                <a:gd name="T76" fmla="*/ 3648 w 3915"/>
                <a:gd name="T77" fmla="*/ 2948 h 3918"/>
                <a:gd name="T78" fmla="*/ 3411 w 3915"/>
                <a:gd name="T79" fmla="*/ 3271 h 3918"/>
                <a:gd name="T80" fmla="*/ 3114 w 3915"/>
                <a:gd name="T81" fmla="*/ 3539 h 3918"/>
                <a:gd name="T82" fmla="*/ 2767 w 3915"/>
                <a:gd name="T83" fmla="*/ 3743 h 3918"/>
                <a:gd name="T84" fmla="*/ 2377 w 3915"/>
                <a:gd name="T85" fmla="*/ 3872 h 3918"/>
                <a:gd name="T86" fmla="*/ 1958 w 3915"/>
                <a:gd name="T87" fmla="*/ 3918 h 3918"/>
                <a:gd name="T88" fmla="*/ 1538 w 3915"/>
                <a:gd name="T89" fmla="*/ 3872 h 3918"/>
                <a:gd name="T90" fmla="*/ 1148 w 3915"/>
                <a:gd name="T91" fmla="*/ 3743 h 3918"/>
                <a:gd name="T92" fmla="*/ 802 w 3915"/>
                <a:gd name="T93" fmla="*/ 3539 h 3918"/>
                <a:gd name="T94" fmla="*/ 504 w 3915"/>
                <a:gd name="T95" fmla="*/ 3271 h 3918"/>
                <a:gd name="T96" fmla="*/ 269 w 3915"/>
                <a:gd name="T97" fmla="*/ 2948 h 3918"/>
                <a:gd name="T98" fmla="*/ 101 w 3915"/>
                <a:gd name="T99" fmla="*/ 2579 h 3918"/>
                <a:gd name="T100" fmla="*/ 12 w 3915"/>
                <a:gd name="T101" fmla="*/ 2172 h 3918"/>
                <a:gd name="T102" fmla="*/ 12 w 3915"/>
                <a:gd name="T103" fmla="*/ 1745 h 3918"/>
                <a:gd name="T104" fmla="*/ 101 w 3915"/>
                <a:gd name="T105" fmla="*/ 1338 h 3918"/>
                <a:gd name="T106" fmla="*/ 269 w 3915"/>
                <a:gd name="T107" fmla="*/ 969 h 3918"/>
                <a:gd name="T108" fmla="*/ 504 w 3915"/>
                <a:gd name="T109" fmla="*/ 646 h 3918"/>
                <a:gd name="T110" fmla="*/ 802 w 3915"/>
                <a:gd name="T111" fmla="*/ 377 h 3918"/>
                <a:gd name="T112" fmla="*/ 1148 w 3915"/>
                <a:gd name="T113" fmla="*/ 175 h 3918"/>
                <a:gd name="T114" fmla="*/ 1538 w 3915"/>
                <a:gd name="T115" fmla="*/ 45 h 3918"/>
                <a:gd name="T116" fmla="*/ 1958 w 3915"/>
                <a:gd name="T117" fmla="*/ 0 h 3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15" h="3918">
                  <a:moveTo>
                    <a:pt x="1307" y="771"/>
                  </a:moveTo>
                  <a:lnTo>
                    <a:pt x="1281" y="775"/>
                  </a:lnTo>
                  <a:lnTo>
                    <a:pt x="1256" y="786"/>
                  </a:lnTo>
                  <a:lnTo>
                    <a:pt x="1230" y="802"/>
                  </a:lnTo>
                  <a:lnTo>
                    <a:pt x="916" y="1120"/>
                  </a:lnTo>
                  <a:lnTo>
                    <a:pt x="902" y="1135"/>
                  </a:lnTo>
                  <a:lnTo>
                    <a:pt x="887" y="1154"/>
                  </a:lnTo>
                  <a:lnTo>
                    <a:pt x="876" y="1177"/>
                  </a:lnTo>
                  <a:lnTo>
                    <a:pt x="865" y="1201"/>
                  </a:lnTo>
                  <a:lnTo>
                    <a:pt x="858" y="1224"/>
                  </a:lnTo>
                  <a:lnTo>
                    <a:pt x="854" y="1245"/>
                  </a:lnTo>
                  <a:lnTo>
                    <a:pt x="854" y="1343"/>
                  </a:lnTo>
                  <a:lnTo>
                    <a:pt x="904" y="1586"/>
                  </a:lnTo>
                  <a:lnTo>
                    <a:pt x="921" y="1654"/>
                  </a:lnTo>
                  <a:lnTo>
                    <a:pt x="940" y="1716"/>
                  </a:lnTo>
                  <a:lnTo>
                    <a:pt x="962" y="1773"/>
                  </a:lnTo>
                  <a:lnTo>
                    <a:pt x="987" y="1824"/>
                  </a:lnTo>
                  <a:lnTo>
                    <a:pt x="1016" y="1872"/>
                  </a:lnTo>
                  <a:lnTo>
                    <a:pt x="1048" y="1913"/>
                  </a:lnTo>
                  <a:lnTo>
                    <a:pt x="1083" y="1950"/>
                  </a:lnTo>
                  <a:lnTo>
                    <a:pt x="1112" y="1980"/>
                  </a:lnTo>
                  <a:lnTo>
                    <a:pt x="1146" y="2016"/>
                  </a:lnTo>
                  <a:lnTo>
                    <a:pt x="1181" y="2056"/>
                  </a:lnTo>
                  <a:lnTo>
                    <a:pt x="1219" y="2102"/>
                  </a:lnTo>
                  <a:lnTo>
                    <a:pt x="1261" y="2153"/>
                  </a:lnTo>
                  <a:lnTo>
                    <a:pt x="1305" y="2209"/>
                  </a:lnTo>
                  <a:lnTo>
                    <a:pt x="1353" y="2271"/>
                  </a:lnTo>
                  <a:lnTo>
                    <a:pt x="1404" y="2337"/>
                  </a:lnTo>
                  <a:lnTo>
                    <a:pt x="1456" y="2409"/>
                  </a:lnTo>
                  <a:lnTo>
                    <a:pt x="1541" y="2490"/>
                  </a:lnTo>
                  <a:lnTo>
                    <a:pt x="1622" y="2564"/>
                  </a:lnTo>
                  <a:lnTo>
                    <a:pt x="1700" y="2630"/>
                  </a:lnTo>
                  <a:lnTo>
                    <a:pt x="1777" y="2690"/>
                  </a:lnTo>
                  <a:lnTo>
                    <a:pt x="1852" y="2742"/>
                  </a:lnTo>
                  <a:lnTo>
                    <a:pt x="1924" y="2789"/>
                  </a:lnTo>
                  <a:lnTo>
                    <a:pt x="1994" y="2830"/>
                  </a:lnTo>
                  <a:lnTo>
                    <a:pt x="2059" y="2866"/>
                  </a:lnTo>
                  <a:lnTo>
                    <a:pt x="2122" y="2898"/>
                  </a:lnTo>
                  <a:lnTo>
                    <a:pt x="2183" y="2924"/>
                  </a:lnTo>
                  <a:lnTo>
                    <a:pt x="2240" y="2947"/>
                  </a:lnTo>
                  <a:lnTo>
                    <a:pt x="2294" y="2966"/>
                  </a:lnTo>
                  <a:lnTo>
                    <a:pt x="2343" y="2982"/>
                  </a:lnTo>
                  <a:lnTo>
                    <a:pt x="2389" y="2994"/>
                  </a:lnTo>
                  <a:lnTo>
                    <a:pt x="2432" y="3001"/>
                  </a:lnTo>
                  <a:lnTo>
                    <a:pt x="2478" y="3008"/>
                  </a:lnTo>
                  <a:lnTo>
                    <a:pt x="2519" y="3013"/>
                  </a:lnTo>
                  <a:lnTo>
                    <a:pt x="2551" y="3016"/>
                  </a:lnTo>
                  <a:lnTo>
                    <a:pt x="2577" y="3016"/>
                  </a:lnTo>
                  <a:lnTo>
                    <a:pt x="2594" y="3016"/>
                  </a:lnTo>
                  <a:lnTo>
                    <a:pt x="2608" y="3015"/>
                  </a:lnTo>
                  <a:lnTo>
                    <a:pt x="2615" y="3014"/>
                  </a:lnTo>
                  <a:lnTo>
                    <a:pt x="2620" y="3013"/>
                  </a:lnTo>
                  <a:lnTo>
                    <a:pt x="2623" y="3013"/>
                  </a:lnTo>
                  <a:lnTo>
                    <a:pt x="2655" y="3005"/>
                  </a:lnTo>
                  <a:lnTo>
                    <a:pt x="2690" y="2991"/>
                  </a:lnTo>
                  <a:lnTo>
                    <a:pt x="2722" y="2972"/>
                  </a:lnTo>
                  <a:lnTo>
                    <a:pt x="2748" y="2949"/>
                  </a:lnTo>
                  <a:lnTo>
                    <a:pt x="3062" y="2636"/>
                  </a:lnTo>
                  <a:lnTo>
                    <a:pt x="3080" y="2615"/>
                  </a:lnTo>
                  <a:lnTo>
                    <a:pt x="3091" y="2591"/>
                  </a:lnTo>
                  <a:lnTo>
                    <a:pt x="3096" y="2567"/>
                  </a:lnTo>
                  <a:lnTo>
                    <a:pt x="3093" y="2542"/>
                  </a:lnTo>
                  <a:lnTo>
                    <a:pt x="3086" y="2520"/>
                  </a:lnTo>
                  <a:lnTo>
                    <a:pt x="3073" y="2499"/>
                  </a:lnTo>
                  <a:lnTo>
                    <a:pt x="3056" y="2480"/>
                  </a:lnTo>
                  <a:lnTo>
                    <a:pt x="3039" y="2464"/>
                  </a:lnTo>
                  <a:lnTo>
                    <a:pt x="2577" y="2193"/>
                  </a:lnTo>
                  <a:lnTo>
                    <a:pt x="2572" y="2190"/>
                  </a:lnTo>
                  <a:lnTo>
                    <a:pt x="2555" y="2184"/>
                  </a:lnTo>
                  <a:lnTo>
                    <a:pt x="2534" y="2179"/>
                  </a:lnTo>
                  <a:lnTo>
                    <a:pt x="2510" y="2178"/>
                  </a:lnTo>
                  <a:lnTo>
                    <a:pt x="2481" y="2180"/>
                  </a:lnTo>
                  <a:lnTo>
                    <a:pt x="2454" y="2187"/>
                  </a:lnTo>
                  <a:lnTo>
                    <a:pt x="2432" y="2200"/>
                  </a:lnTo>
                  <a:lnTo>
                    <a:pt x="2412" y="2217"/>
                  </a:lnTo>
                  <a:lnTo>
                    <a:pt x="2275" y="2354"/>
                  </a:lnTo>
                  <a:lnTo>
                    <a:pt x="2266" y="2361"/>
                  </a:lnTo>
                  <a:lnTo>
                    <a:pt x="2256" y="2365"/>
                  </a:lnTo>
                  <a:lnTo>
                    <a:pt x="2244" y="2366"/>
                  </a:lnTo>
                  <a:lnTo>
                    <a:pt x="2219" y="2360"/>
                  </a:lnTo>
                  <a:lnTo>
                    <a:pt x="2191" y="2352"/>
                  </a:lnTo>
                  <a:lnTo>
                    <a:pt x="2162" y="2339"/>
                  </a:lnTo>
                  <a:lnTo>
                    <a:pt x="2130" y="2323"/>
                  </a:lnTo>
                  <a:lnTo>
                    <a:pt x="2101" y="2306"/>
                  </a:lnTo>
                  <a:lnTo>
                    <a:pt x="2068" y="2285"/>
                  </a:lnTo>
                  <a:lnTo>
                    <a:pt x="2031" y="2262"/>
                  </a:lnTo>
                  <a:lnTo>
                    <a:pt x="1992" y="2235"/>
                  </a:lnTo>
                  <a:lnTo>
                    <a:pt x="1956" y="2210"/>
                  </a:lnTo>
                  <a:lnTo>
                    <a:pt x="1920" y="2181"/>
                  </a:lnTo>
                  <a:lnTo>
                    <a:pt x="1881" y="2148"/>
                  </a:lnTo>
                  <a:lnTo>
                    <a:pt x="1840" y="2110"/>
                  </a:lnTo>
                  <a:lnTo>
                    <a:pt x="1798" y="2068"/>
                  </a:lnTo>
                  <a:lnTo>
                    <a:pt x="1721" y="1986"/>
                  </a:lnTo>
                  <a:lnTo>
                    <a:pt x="1652" y="1904"/>
                  </a:lnTo>
                  <a:lnTo>
                    <a:pt x="1617" y="1859"/>
                  </a:lnTo>
                  <a:lnTo>
                    <a:pt x="1582" y="1810"/>
                  </a:lnTo>
                  <a:lnTo>
                    <a:pt x="1550" y="1759"/>
                  </a:lnTo>
                  <a:lnTo>
                    <a:pt x="1530" y="1720"/>
                  </a:lnTo>
                  <a:lnTo>
                    <a:pt x="1514" y="1685"/>
                  </a:lnTo>
                  <a:lnTo>
                    <a:pt x="1505" y="1653"/>
                  </a:lnTo>
                  <a:lnTo>
                    <a:pt x="1500" y="1622"/>
                  </a:lnTo>
                  <a:lnTo>
                    <a:pt x="1501" y="1610"/>
                  </a:lnTo>
                  <a:lnTo>
                    <a:pt x="1505" y="1599"/>
                  </a:lnTo>
                  <a:lnTo>
                    <a:pt x="1512" y="1591"/>
                  </a:lnTo>
                  <a:lnTo>
                    <a:pt x="1629" y="1473"/>
                  </a:lnTo>
                  <a:lnTo>
                    <a:pt x="1648" y="1450"/>
                  </a:lnTo>
                  <a:lnTo>
                    <a:pt x="1661" y="1425"/>
                  </a:lnTo>
                  <a:lnTo>
                    <a:pt x="1668" y="1397"/>
                  </a:lnTo>
                  <a:lnTo>
                    <a:pt x="1670" y="1367"/>
                  </a:lnTo>
                  <a:lnTo>
                    <a:pt x="1667" y="1339"/>
                  </a:lnTo>
                  <a:lnTo>
                    <a:pt x="1656" y="1312"/>
                  </a:lnTo>
                  <a:lnTo>
                    <a:pt x="1401" y="834"/>
                  </a:lnTo>
                  <a:lnTo>
                    <a:pt x="1388" y="812"/>
                  </a:lnTo>
                  <a:lnTo>
                    <a:pt x="1372" y="794"/>
                  </a:lnTo>
                  <a:lnTo>
                    <a:pt x="1353" y="781"/>
                  </a:lnTo>
                  <a:lnTo>
                    <a:pt x="1331" y="774"/>
                  </a:lnTo>
                  <a:lnTo>
                    <a:pt x="1307" y="771"/>
                  </a:lnTo>
                  <a:close/>
                  <a:moveTo>
                    <a:pt x="1958" y="0"/>
                  </a:moveTo>
                  <a:lnTo>
                    <a:pt x="2072" y="2"/>
                  </a:lnTo>
                  <a:lnTo>
                    <a:pt x="2184" y="11"/>
                  </a:lnTo>
                  <a:lnTo>
                    <a:pt x="2295" y="28"/>
                  </a:lnTo>
                  <a:lnTo>
                    <a:pt x="2404" y="50"/>
                  </a:lnTo>
                  <a:lnTo>
                    <a:pt x="2511" y="78"/>
                  </a:lnTo>
                  <a:lnTo>
                    <a:pt x="2616" y="113"/>
                  </a:lnTo>
                  <a:lnTo>
                    <a:pt x="2720" y="154"/>
                  </a:lnTo>
                  <a:lnTo>
                    <a:pt x="2820" y="201"/>
                  </a:lnTo>
                  <a:lnTo>
                    <a:pt x="2916" y="251"/>
                  </a:lnTo>
                  <a:lnTo>
                    <a:pt x="3009" y="307"/>
                  </a:lnTo>
                  <a:lnTo>
                    <a:pt x="3098" y="366"/>
                  </a:lnTo>
                  <a:lnTo>
                    <a:pt x="3184" y="431"/>
                  </a:lnTo>
                  <a:lnTo>
                    <a:pt x="3265" y="500"/>
                  </a:lnTo>
                  <a:lnTo>
                    <a:pt x="3342" y="574"/>
                  </a:lnTo>
                  <a:lnTo>
                    <a:pt x="3415" y="651"/>
                  </a:lnTo>
                  <a:lnTo>
                    <a:pt x="3484" y="732"/>
                  </a:lnTo>
                  <a:lnTo>
                    <a:pt x="3548" y="818"/>
                  </a:lnTo>
                  <a:lnTo>
                    <a:pt x="3608" y="906"/>
                  </a:lnTo>
                  <a:lnTo>
                    <a:pt x="3663" y="999"/>
                  </a:lnTo>
                  <a:lnTo>
                    <a:pt x="3714" y="1096"/>
                  </a:lnTo>
                  <a:lnTo>
                    <a:pt x="3761" y="1196"/>
                  </a:lnTo>
                  <a:lnTo>
                    <a:pt x="3801" y="1300"/>
                  </a:lnTo>
                  <a:lnTo>
                    <a:pt x="3837" y="1405"/>
                  </a:lnTo>
                  <a:lnTo>
                    <a:pt x="3865" y="1512"/>
                  </a:lnTo>
                  <a:lnTo>
                    <a:pt x="3887" y="1620"/>
                  </a:lnTo>
                  <a:lnTo>
                    <a:pt x="3902" y="1731"/>
                  </a:lnTo>
                  <a:lnTo>
                    <a:pt x="3912" y="1844"/>
                  </a:lnTo>
                  <a:lnTo>
                    <a:pt x="3915" y="1959"/>
                  </a:lnTo>
                  <a:lnTo>
                    <a:pt x="3913" y="2066"/>
                  </a:lnTo>
                  <a:lnTo>
                    <a:pt x="3904" y="2172"/>
                  </a:lnTo>
                  <a:lnTo>
                    <a:pt x="3890" y="2277"/>
                  </a:lnTo>
                  <a:lnTo>
                    <a:pt x="3870" y="2379"/>
                  </a:lnTo>
                  <a:lnTo>
                    <a:pt x="3845" y="2480"/>
                  </a:lnTo>
                  <a:lnTo>
                    <a:pt x="3814" y="2579"/>
                  </a:lnTo>
                  <a:lnTo>
                    <a:pt x="3780" y="2676"/>
                  </a:lnTo>
                  <a:lnTo>
                    <a:pt x="3739" y="2768"/>
                  </a:lnTo>
                  <a:lnTo>
                    <a:pt x="3695" y="2860"/>
                  </a:lnTo>
                  <a:lnTo>
                    <a:pt x="3648" y="2948"/>
                  </a:lnTo>
                  <a:lnTo>
                    <a:pt x="3594" y="3034"/>
                  </a:lnTo>
                  <a:lnTo>
                    <a:pt x="3537" y="3116"/>
                  </a:lnTo>
                  <a:lnTo>
                    <a:pt x="3476" y="3195"/>
                  </a:lnTo>
                  <a:lnTo>
                    <a:pt x="3411" y="3271"/>
                  </a:lnTo>
                  <a:lnTo>
                    <a:pt x="3342" y="3344"/>
                  </a:lnTo>
                  <a:lnTo>
                    <a:pt x="3269" y="3413"/>
                  </a:lnTo>
                  <a:lnTo>
                    <a:pt x="3193" y="3478"/>
                  </a:lnTo>
                  <a:lnTo>
                    <a:pt x="3114" y="3539"/>
                  </a:lnTo>
                  <a:lnTo>
                    <a:pt x="3031" y="3596"/>
                  </a:lnTo>
                  <a:lnTo>
                    <a:pt x="2947" y="3650"/>
                  </a:lnTo>
                  <a:lnTo>
                    <a:pt x="2858" y="3699"/>
                  </a:lnTo>
                  <a:lnTo>
                    <a:pt x="2767" y="3743"/>
                  </a:lnTo>
                  <a:lnTo>
                    <a:pt x="2673" y="3782"/>
                  </a:lnTo>
                  <a:lnTo>
                    <a:pt x="2577" y="3816"/>
                  </a:lnTo>
                  <a:lnTo>
                    <a:pt x="2478" y="3847"/>
                  </a:lnTo>
                  <a:lnTo>
                    <a:pt x="2377" y="3872"/>
                  </a:lnTo>
                  <a:lnTo>
                    <a:pt x="2275" y="3893"/>
                  </a:lnTo>
                  <a:lnTo>
                    <a:pt x="2171" y="3907"/>
                  </a:lnTo>
                  <a:lnTo>
                    <a:pt x="2065" y="3915"/>
                  </a:lnTo>
                  <a:lnTo>
                    <a:pt x="1958" y="3918"/>
                  </a:lnTo>
                  <a:lnTo>
                    <a:pt x="1850" y="3915"/>
                  </a:lnTo>
                  <a:lnTo>
                    <a:pt x="1745" y="3907"/>
                  </a:lnTo>
                  <a:lnTo>
                    <a:pt x="1641" y="3893"/>
                  </a:lnTo>
                  <a:lnTo>
                    <a:pt x="1538" y="3872"/>
                  </a:lnTo>
                  <a:lnTo>
                    <a:pt x="1437" y="3847"/>
                  </a:lnTo>
                  <a:lnTo>
                    <a:pt x="1338" y="3816"/>
                  </a:lnTo>
                  <a:lnTo>
                    <a:pt x="1242" y="3782"/>
                  </a:lnTo>
                  <a:lnTo>
                    <a:pt x="1148" y="3743"/>
                  </a:lnTo>
                  <a:lnTo>
                    <a:pt x="1058" y="3699"/>
                  </a:lnTo>
                  <a:lnTo>
                    <a:pt x="969" y="3650"/>
                  </a:lnTo>
                  <a:lnTo>
                    <a:pt x="884" y="3596"/>
                  </a:lnTo>
                  <a:lnTo>
                    <a:pt x="802" y="3539"/>
                  </a:lnTo>
                  <a:lnTo>
                    <a:pt x="722" y="3478"/>
                  </a:lnTo>
                  <a:lnTo>
                    <a:pt x="647" y="3413"/>
                  </a:lnTo>
                  <a:lnTo>
                    <a:pt x="573" y="3344"/>
                  </a:lnTo>
                  <a:lnTo>
                    <a:pt x="504" y="3271"/>
                  </a:lnTo>
                  <a:lnTo>
                    <a:pt x="439" y="3195"/>
                  </a:lnTo>
                  <a:lnTo>
                    <a:pt x="378" y="3116"/>
                  </a:lnTo>
                  <a:lnTo>
                    <a:pt x="321" y="3034"/>
                  </a:lnTo>
                  <a:lnTo>
                    <a:pt x="269" y="2948"/>
                  </a:lnTo>
                  <a:lnTo>
                    <a:pt x="220" y="2860"/>
                  </a:lnTo>
                  <a:lnTo>
                    <a:pt x="176" y="2768"/>
                  </a:lnTo>
                  <a:lnTo>
                    <a:pt x="137" y="2676"/>
                  </a:lnTo>
                  <a:lnTo>
                    <a:pt x="101" y="2579"/>
                  </a:lnTo>
                  <a:lnTo>
                    <a:pt x="71" y="2480"/>
                  </a:lnTo>
                  <a:lnTo>
                    <a:pt x="45" y="2379"/>
                  </a:lnTo>
                  <a:lnTo>
                    <a:pt x="26" y="2277"/>
                  </a:lnTo>
                  <a:lnTo>
                    <a:pt x="12" y="2172"/>
                  </a:lnTo>
                  <a:lnTo>
                    <a:pt x="3" y="2066"/>
                  </a:lnTo>
                  <a:lnTo>
                    <a:pt x="0" y="1959"/>
                  </a:lnTo>
                  <a:lnTo>
                    <a:pt x="3" y="1851"/>
                  </a:lnTo>
                  <a:lnTo>
                    <a:pt x="12" y="1745"/>
                  </a:lnTo>
                  <a:lnTo>
                    <a:pt x="26" y="1641"/>
                  </a:lnTo>
                  <a:lnTo>
                    <a:pt x="45" y="1538"/>
                  </a:lnTo>
                  <a:lnTo>
                    <a:pt x="71" y="1437"/>
                  </a:lnTo>
                  <a:lnTo>
                    <a:pt x="101" y="1338"/>
                  </a:lnTo>
                  <a:lnTo>
                    <a:pt x="137" y="1242"/>
                  </a:lnTo>
                  <a:lnTo>
                    <a:pt x="176" y="1149"/>
                  </a:lnTo>
                  <a:lnTo>
                    <a:pt x="220" y="1057"/>
                  </a:lnTo>
                  <a:lnTo>
                    <a:pt x="269" y="969"/>
                  </a:lnTo>
                  <a:lnTo>
                    <a:pt x="321" y="883"/>
                  </a:lnTo>
                  <a:lnTo>
                    <a:pt x="378" y="801"/>
                  </a:lnTo>
                  <a:lnTo>
                    <a:pt x="439" y="722"/>
                  </a:lnTo>
                  <a:lnTo>
                    <a:pt x="504" y="646"/>
                  </a:lnTo>
                  <a:lnTo>
                    <a:pt x="573" y="574"/>
                  </a:lnTo>
                  <a:lnTo>
                    <a:pt x="647" y="505"/>
                  </a:lnTo>
                  <a:lnTo>
                    <a:pt x="722" y="439"/>
                  </a:lnTo>
                  <a:lnTo>
                    <a:pt x="802" y="377"/>
                  </a:lnTo>
                  <a:lnTo>
                    <a:pt x="884" y="321"/>
                  </a:lnTo>
                  <a:lnTo>
                    <a:pt x="969" y="268"/>
                  </a:lnTo>
                  <a:lnTo>
                    <a:pt x="1058" y="219"/>
                  </a:lnTo>
                  <a:lnTo>
                    <a:pt x="1148" y="175"/>
                  </a:lnTo>
                  <a:lnTo>
                    <a:pt x="1242" y="135"/>
                  </a:lnTo>
                  <a:lnTo>
                    <a:pt x="1338" y="101"/>
                  </a:lnTo>
                  <a:lnTo>
                    <a:pt x="1437" y="70"/>
                  </a:lnTo>
                  <a:lnTo>
                    <a:pt x="1538" y="45"/>
                  </a:lnTo>
                  <a:lnTo>
                    <a:pt x="1641" y="25"/>
                  </a:lnTo>
                  <a:lnTo>
                    <a:pt x="1745" y="10"/>
                  </a:lnTo>
                  <a:lnTo>
                    <a:pt x="1850" y="2"/>
                  </a:lnTo>
                  <a:lnTo>
                    <a:pt x="1958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692637" y="1005840"/>
            <a:ext cx="2377440" cy="4994761"/>
            <a:chOff x="7692637" y="1005840"/>
            <a:chExt cx="2377440" cy="4994761"/>
          </a:xfrm>
        </p:grpSpPr>
        <p:sp>
          <p:nvSpPr>
            <p:cNvPr id="24" name="Rounded Rectangle 23"/>
            <p:cNvSpPr/>
            <p:nvPr/>
          </p:nvSpPr>
          <p:spPr>
            <a:xfrm flipV="1">
              <a:off x="7875517" y="1005840"/>
              <a:ext cx="2011680" cy="48463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8012677" y="1143000"/>
              <a:ext cx="1737360" cy="4572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33000">
                  <a:schemeClr val="accent3">
                    <a:lumMod val="75000"/>
                  </a:schemeClr>
                </a:gs>
                <a:gs pos="100000">
                  <a:schemeClr val="accent3"/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215900" dist="165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flipV="1">
              <a:off x="7692637" y="3623161"/>
              <a:ext cx="2377440" cy="237744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851133" y="3781657"/>
              <a:ext cx="2060448" cy="206044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6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innerShdw blurRad="215900" dist="177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79871" y="4979011"/>
              <a:ext cx="1202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kern="0" spc="-150" dirty="0" smtClean="0">
                  <a:solidFill>
                    <a:schemeClr val="accent3"/>
                  </a:solidFill>
                  <a:latin typeface="Arial" panose="020B0604020202020204" pitchFamily="34" charset="0"/>
                  <a:cs typeface="Arial" pitchFamily="34" charset="0"/>
                </a:rPr>
                <a:t>Enter Text Here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139031" y="1825763"/>
              <a:ext cx="148465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8549973" y="4249193"/>
              <a:ext cx="660400" cy="590550"/>
              <a:chOff x="8549973" y="4201693"/>
              <a:chExt cx="660400" cy="590550"/>
            </a:xfrm>
          </p:grpSpPr>
          <p:sp>
            <p:nvSpPr>
              <p:cNvPr id="38" name="Freeform 11"/>
              <p:cNvSpPr>
                <a:spLocks noEditPoints="1"/>
              </p:cNvSpPr>
              <p:nvPr/>
            </p:nvSpPr>
            <p:spPr bwMode="auto">
              <a:xfrm>
                <a:off x="9010348" y="4482681"/>
                <a:ext cx="200025" cy="304800"/>
              </a:xfrm>
              <a:custGeom>
                <a:avLst/>
                <a:gdLst>
                  <a:gd name="T0" fmla="*/ 487 w 1014"/>
                  <a:gd name="T1" fmla="*/ 167 h 1532"/>
                  <a:gd name="T2" fmla="*/ 455 w 1014"/>
                  <a:gd name="T3" fmla="*/ 186 h 1532"/>
                  <a:gd name="T4" fmla="*/ 436 w 1014"/>
                  <a:gd name="T5" fmla="*/ 219 h 1532"/>
                  <a:gd name="T6" fmla="*/ 434 w 1014"/>
                  <a:gd name="T7" fmla="*/ 546 h 1532"/>
                  <a:gd name="T8" fmla="*/ 444 w 1014"/>
                  <a:gd name="T9" fmla="*/ 583 h 1532"/>
                  <a:gd name="T10" fmla="*/ 470 w 1014"/>
                  <a:gd name="T11" fmla="*/ 610 h 1532"/>
                  <a:gd name="T12" fmla="*/ 507 w 1014"/>
                  <a:gd name="T13" fmla="*/ 620 h 1532"/>
                  <a:gd name="T14" fmla="*/ 544 w 1014"/>
                  <a:gd name="T15" fmla="*/ 610 h 1532"/>
                  <a:gd name="T16" fmla="*/ 571 w 1014"/>
                  <a:gd name="T17" fmla="*/ 583 h 1532"/>
                  <a:gd name="T18" fmla="*/ 581 w 1014"/>
                  <a:gd name="T19" fmla="*/ 546 h 1532"/>
                  <a:gd name="T20" fmla="*/ 578 w 1014"/>
                  <a:gd name="T21" fmla="*/ 219 h 1532"/>
                  <a:gd name="T22" fmla="*/ 559 w 1014"/>
                  <a:gd name="T23" fmla="*/ 186 h 1532"/>
                  <a:gd name="T24" fmla="*/ 527 w 1014"/>
                  <a:gd name="T25" fmla="*/ 167 h 1532"/>
                  <a:gd name="T26" fmla="*/ 502 w 1014"/>
                  <a:gd name="T27" fmla="*/ 0 h 1532"/>
                  <a:gd name="T28" fmla="*/ 539 w 1014"/>
                  <a:gd name="T29" fmla="*/ 1 h 1532"/>
                  <a:gd name="T30" fmla="*/ 556 w 1014"/>
                  <a:gd name="T31" fmla="*/ 2 h 1532"/>
                  <a:gd name="T32" fmla="*/ 620 w 1014"/>
                  <a:gd name="T33" fmla="*/ 11 h 1532"/>
                  <a:gd name="T34" fmla="*/ 742 w 1014"/>
                  <a:gd name="T35" fmla="*/ 50 h 1532"/>
                  <a:gd name="T36" fmla="*/ 865 w 1014"/>
                  <a:gd name="T37" fmla="*/ 115 h 1532"/>
                  <a:gd name="T38" fmla="*/ 938 w 1014"/>
                  <a:gd name="T39" fmla="*/ 171 h 1532"/>
                  <a:gd name="T40" fmla="*/ 955 w 1014"/>
                  <a:gd name="T41" fmla="*/ 201 h 1532"/>
                  <a:gd name="T42" fmla="*/ 994 w 1014"/>
                  <a:gd name="T43" fmla="*/ 370 h 1532"/>
                  <a:gd name="T44" fmla="*/ 1013 w 1014"/>
                  <a:gd name="T45" fmla="*/ 539 h 1532"/>
                  <a:gd name="T46" fmla="*/ 1011 w 1014"/>
                  <a:gd name="T47" fmla="*/ 711 h 1532"/>
                  <a:gd name="T48" fmla="*/ 987 w 1014"/>
                  <a:gd name="T49" fmla="*/ 912 h 1532"/>
                  <a:gd name="T50" fmla="*/ 937 w 1014"/>
                  <a:gd name="T51" fmla="*/ 1139 h 1532"/>
                  <a:gd name="T52" fmla="*/ 870 w 1014"/>
                  <a:gd name="T53" fmla="*/ 1379 h 1532"/>
                  <a:gd name="T54" fmla="*/ 854 w 1014"/>
                  <a:gd name="T55" fmla="*/ 1409 h 1532"/>
                  <a:gd name="T56" fmla="*/ 801 w 1014"/>
                  <a:gd name="T57" fmla="*/ 1451 h 1532"/>
                  <a:gd name="T58" fmla="*/ 711 w 1014"/>
                  <a:gd name="T59" fmla="*/ 1494 h 1532"/>
                  <a:gd name="T60" fmla="*/ 612 w 1014"/>
                  <a:gd name="T61" fmla="*/ 1523 h 1532"/>
                  <a:gd name="T62" fmla="*/ 507 w 1014"/>
                  <a:gd name="T63" fmla="*/ 1532 h 1532"/>
                  <a:gd name="T64" fmla="*/ 402 w 1014"/>
                  <a:gd name="T65" fmla="*/ 1523 h 1532"/>
                  <a:gd name="T66" fmla="*/ 304 w 1014"/>
                  <a:gd name="T67" fmla="*/ 1494 h 1532"/>
                  <a:gd name="T68" fmla="*/ 214 w 1014"/>
                  <a:gd name="T69" fmla="*/ 1451 h 1532"/>
                  <a:gd name="T70" fmla="*/ 160 w 1014"/>
                  <a:gd name="T71" fmla="*/ 1409 h 1532"/>
                  <a:gd name="T72" fmla="*/ 144 w 1014"/>
                  <a:gd name="T73" fmla="*/ 1379 h 1532"/>
                  <a:gd name="T74" fmla="*/ 78 w 1014"/>
                  <a:gd name="T75" fmla="*/ 1139 h 1532"/>
                  <a:gd name="T76" fmla="*/ 27 w 1014"/>
                  <a:gd name="T77" fmla="*/ 912 h 1532"/>
                  <a:gd name="T78" fmla="*/ 3 w 1014"/>
                  <a:gd name="T79" fmla="*/ 711 h 1532"/>
                  <a:gd name="T80" fmla="*/ 2 w 1014"/>
                  <a:gd name="T81" fmla="*/ 539 h 1532"/>
                  <a:gd name="T82" fmla="*/ 20 w 1014"/>
                  <a:gd name="T83" fmla="*/ 370 h 1532"/>
                  <a:gd name="T84" fmla="*/ 60 w 1014"/>
                  <a:gd name="T85" fmla="*/ 201 h 1532"/>
                  <a:gd name="T86" fmla="*/ 76 w 1014"/>
                  <a:gd name="T87" fmla="*/ 171 h 1532"/>
                  <a:gd name="T88" fmla="*/ 148 w 1014"/>
                  <a:gd name="T89" fmla="*/ 116 h 1532"/>
                  <a:gd name="T90" fmla="*/ 265 w 1014"/>
                  <a:gd name="T91" fmla="*/ 52 h 1532"/>
                  <a:gd name="T92" fmla="*/ 383 w 1014"/>
                  <a:gd name="T93" fmla="*/ 12 h 1532"/>
                  <a:gd name="T94" fmla="*/ 445 w 1014"/>
                  <a:gd name="T95" fmla="*/ 2 h 1532"/>
                  <a:gd name="T96" fmla="*/ 464 w 1014"/>
                  <a:gd name="T97" fmla="*/ 1 h 1532"/>
                  <a:gd name="T98" fmla="*/ 502 w 1014"/>
                  <a:gd name="T99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4" h="1532">
                    <a:moveTo>
                      <a:pt x="507" y="164"/>
                    </a:moveTo>
                    <a:lnTo>
                      <a:pt x="487" y="167"/>
                    </a:lnTo>
                    <a:lnTo>
                      <a:pt x="470" y="174"/>
                    </a:lnTo>
                    <a:lnTo>
                      <a:pt x="455" y="186"/>
                    </a:lnTo>
                    <a:lnTo>
                      <a:pt x="444" y="200"/>
                    </a:lnTo>
                    <a:lnTo>
                      <a:pt x="436" y="219"/>
                    </a:lnTo>
                    <a:lnTo>
                      <a:pt x="434" y="238"/>
                    </a:lnTo>
                    <a:lnTo>
                      <a:pt x="434" y="546"/>
                    </a:lnTo>
                    <a:lnTo>
                      <a:pt x="436" y="565"/>
                    </a:lnTo>
                    <a:lnTo>
                      <a:pt x="444" y="583"/>
                    </a:lnTo>
                    <a:lnTo>
                      <a:pt x="455" y="598"/>
                    </a:lnTo>
                    <a:lnTo>
                      <a:pt x="470" y="610"/>
                    </a:lnTo>
                    <a:lnTo>
                      <a:pt x="487" y="617"/>
                    </a:lnTo>
                    <a:lnTo>
                      <a:pt x="507" y="620"/>
                    </a:lnTo>
                    <a:lnTo>
                      <a:pt x="527" y="617"/>
                    </a:lnTo>
                    <a:lnTo>
                      <a:pt x="544" y="610"/>
                    </a:lnTo>
                    <a:lnTo>
                      <a:pt x="559" y="598"/>
                    </a:lnTo>
                    <a:lnTo>
                      <a:pt x="571" y="583"/>
                    </a:lnTo>
                    <a:lnTo>
                      <a:pt x="578" y="565"/>
                    </a:lnTo>
                    <a:lnTo>
                      <a:pt x="581" y="546"/>
                    </a:lnTo>
                    <a:lnTo>
                      <a:pt x="581" y="238"/>
                    </a:lnTo>
                    <a:lnTo>
                      <a:pt x="578" y="219"/>
                    </a:lnTo>
                    <a:lnTo>
                      <a:pt x="571" y="200"/>
                    </a:lnTo>
                    <a:lnTo>
                      <a:pt x="559" y="186"/>
                    </a:lnTo>
                    <a:lnTo>
                      <a:pt x="544" y="174"/>
                    </a:lnTo>
                    <a:lnTo>
                      <a:pt x="527" y="167"/>
                    </a:lnTo>
                    <a:lnTo>
                      <a:pt x="507" y="164"/>
                    </a:lnTo>
                    <a:close/>
                    <a:moveTo>
                      <a:pt x="502" y="0"/>
                    </a:moveTo>
                    <a:lnTo>
                      <a:pt x="523" y="0"/>
                    </a:lnTo>
                    <a:lnTo>
                      <a:pt x="539" y="1"/>
                    </a:lnTo>
                    <a:lnTo>
                      <a:pt x="550" y="1"/>
                    </a:lnTo>
                    <a:lnTo>
                      <a:pt x="556" y="2"/>
                    </a:lnTo>
                    <a:lnTo>
                      <a:pt x="558" y="2"/>
                    </a:lnTo>
                    <a:lnTo>
                      <a:pt x="620" y="11"/>
                    </a:lnTo>
                    <a:lnTo>
                      <a:pt x="681" y="28"/>
                    </a:lnTo>
                    <a:lnTo>
                      <a:pt x="742" y="50"/>
                    </a:lnTo>
                    <a:lnTo>
                      <a:pt x="804" y="79"/>
                    </a:lnTo>
                    <a:lnTo>
                      <a:pt x="865" y="115"/>
                    </a:lnTo>
                    <a:lnTo>
                      <a:pt x="926" y="158"/>
                    </a:lnTo>
                    <a:lnTo>
                      <a:pt x="938" y="171"/>
                    </a:lnTo>
                    <a:lnTo>
                      <a:pt x="948" y="185"/>
                    </a:lnTo>
                    <a:lnTo>
                      <a:pt x="955" y="201"/>
                    </a:lnTo>
                    <a:lnTo>
                      <a:pt x="977" y="286"/>
                    </a:lnTo>
                    <a:lnTo>
                      <a:pt x="994" y="370"/>
                    </a:lnTo>
                    <a:lnTo>
                      <a:pt x="1006" y="454"/>
                    </a:lnTo>
                    <a:lnTo>
                      <a:pt x="1013" y="539"/>
                    </a:lnTo>
                    <a:lnTo>
                      <a:pt x="1014" y="624"/>
                    </a:lnTo>
                    <a:lnTo>
                      <a:pt x="1011" y="711"/>
                    </a:lnTo>
                    <a:lnTo>
                      <a:pt x="1003" y="800"/>
                    </a:lnTo>
                    <a:lnTo>
                      <a:pt x="987" y="912"/>
                    </a:lnTo>
                    <a:lnTo>
                      <a:pt x="964" y="1024"/>
                    </a:lnTo>
                    <a:lnTo>
                      <a:pt x="937" y="1139"/>
                    </a:lnTo>
                    <a:lnTo>
                      <a:pt x="906" y="1257"/>
                    </a:lnTo>
                    <a:lnTo>
                      <a:pt x="870" y="1379"/>
                    </a:lnTo>
                    <a:lnTo>
                      <a:pt x="864" y="1395"/>
                    </a:lnTo>
                    <a:lnTo>
                      <a:pt x="854" y="1409"/>
                    </a:lnTo>
                    <a:lnTo>
                      <a:pt x="841" y="1422"/>
                    </a:lnTo>
                    <a:lnTo>
                      <a:pt x="801" y="1451"/>
                    </a:lnTo>
                    <a:lnTo>
                      <a:pt x="756" y="1475"/>
                    </a:lnTo>
                    <a:lnTo>
                      <a:pt x="711" y="1494"/>
                    </a:lnTo>
                    <a:lnTo>
                      <a:pt x="662" y="1510"/>
                    </a:lnTo>
                    <a:lnTo>
                      <a:pt x="612" y="1523"/>
                    </a:lnTo>
                    <a:lnTo>
                      <a:pt x="560" y="1529"/>
                    </a:lnTo>
                    <a:lnTo>
                      <a:pt x="507" y="1532"/>
                    </a:lnTo>
                    <a:lnTo>
                      <a:pt x="454" y="1529"/>
                    </a:lnTo>
                    <a:lnTo>
                      <a:pt x="402" y="1523"/>
                    </a:lnTo>
                    <a:lnTo>
                      <a:pt x="353" y="1510"/>
                    </a:lnTo>
                    <a:lnTo>
                      <a:pt x="304" y="1494"/>
                    </a:lnTo>
                    <a:lnTo>
                      <a:pt x="258" y="1475"/>
                    </a:lnTo>
                    <a:lnTo>
                      <a:pt x="214" y="1451"/>
                    </a:lnTo>
                    <a:lnTo>
                      <a:pt x="173" y="1422"/>
                    </a:lnTo>
                    <a:lnTo>
                      <a:pt x="160" y="1409"/>
                    </a:lnTo>
                    <a:lnTo>
                      <a:pt x="151" y="1395"/>
                    </a:lnTo>
                    <a:lnTo>
                      <a:pt x="144" y="1379"/>
                    </a:lnTo>
                    <a:lnTo>
                      <a:pt x="109" y="1257"/>
                    </a:lnTo>
                    <a:lnTo>
                      <a:pt x="78" y="1139"/>
                    </a:lnTo>
                    <a:lnTo>
                      <a:pt x="50" y="1024"/>
                    </a:lnTo>
                    <a:lnTo>
                      <a:pt x="27" y="912"/>
                    </a:lnTo>
                    <a:lnTo>
                      <a:pt x="11" y="800"/>
                    </a:lnTo>
                    <a:lnTo>
                      <a:pt x="3" y="711"/>
                    </a:lnTo>
                    <a:lnTo>
                      <a:pt x="0" y="624"/>
                    </a:lnTo>
                    <a:lnTo>
                      <a:pt x="2" y="539"/>
                    </a:lnTo>
                    <a:lnTo>
                      <a:pt x="9" y="454"/>
                    </a:lnTo>
                    <a:lnTo>
                      <a:pt x="20" y="370"/>
                    </a:lnTo>
                    <a:lnTo>
                      <a:pt x="37" y="286"/>
                    </a:lnTo>
                    <a:lnTo>
                      <a:pt x="60" y="201"/>
                    </a:lnTo>
                    <a:lnTo>
                      <a:pt x="66" y="185"/>
                    </a:lnTo>
                    <a:lnTo>
                      <a:pt x="76" y="171"/>
                    </a:lnTo>
                    <a:lnTo>
                      <a:pt x="89" y="158"/>
                    </a:lnTo>
                    <a:lnTo>
                      <a:pt x="148" y="116"/>
                    </a:lnTo>
                    <a:lnTo>
                      <a:pt x="206" y="81"/>
                    </a:lnTo>
                    <a:lnTo>
                      <a:pt x="265" y="52"/>
                    </a:lnTo>
                    <a:lnTo>
                      <a:pt x="323" y="30"/>
                    </a:lnTo>
                    <a:lnTo>
                      <a:pt x="383" y="12"/>
                    </a:lnTo>
                    <a:lnTo>
                      <a:pt x="443" y="2"/>
                    </a:lnTo>
                    <a:lnTo>
                      <a:pt x="445" y="2"/>
                    </a:lnTo>
                    <a:lnTo>
                      <a:pt x="452" y="1"/>
                    </a:lnTo>
                    <a:lnTo>
                      <a:pt x="464" y="1"/>
                    </a:lnTo>
                    <a:lnTo>
                      <a:pt x="480" y="0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2"/>
              <p:cNvSpPr>
                <a:spLocks/>
              </p:cNvSpPr>
              <p:nvPr/>
            </p:nvSpPr>
            <p:spPr bwMode="auto">
              <a:xfrm>
                <a:off x="8549973" y="4201693"/>
                <a:ext cx="630238" cy="590550"/>
              </a:xfrm>
              <a:custGeom>
                <a:avLst/>
                <a:gdLst>
                  <a:gd name="T0" fmla="*/ 3047 w 3175"/>
                  <a:gd name="T1" fmla="*/ 0 h 2974"/>
                  <a:gd name="T2" fmla="*/ 3096 w 3175"/>
                  <a:gd name="T3" fmla="*/ 10 h 2974"/>
                  <a:gd name="T4" fmla="*/ 3138 w 3175"/>
                  <a:gd name="T5" fmla="*/ 38 h 2974"/>
                  <a:gd name="T6" fmla="*/ 3165 w 3175"/>
                  <a:gd name="T7" fmla="*/ 79 h 2974"/>
                  <a:gd name="T8" fmla="*/ 3175 w 3175"/>
                  <a:gd name="T9" fmla="*/ 129 h 2974"/>
                  <a:gd name="T10" fmla="*/ 3112 w 3175"/>
                  <a:gd name="T11" fmla="*/ 1363 h 2974"/>
                  <a:gd name="T12" fmla="*/ 2982 w 3175"/>
                  <a:gd name="T13" fmla="*/ 1325 h 2974"/>
                  <a:gd name="T14" fmla="*/ 2917 w 3175"/>
                  <a:gd name="T15" fmla="*/ 258 h 2974"/>
                  <a:gd name="T16" fmla="*/ 258 w 3175"/>
                  <a:gd name="T17" fmla="*/ 1905 h 2974"/>
                  <a:gd name="T18" fmla="*/ 2215 w 3175"/>
                  <a:gd name="T19" fmla="*/ 1991 h 2974"/>
                  <a:gd name="T20" fmla="*/ 2218 w 3175"/>
                  <a:gd name="T21" fmla="*/ 2166 h 2974"/>
                  <a:gd name="T22" fmla="*/ 2234 w 3175"/>
                  <a:gd name="T23" fmla="*/ 2317 h 2974"/>
                  <a:gd name="T24" fmla="*/ 2020 w 3175"/>
                  <a:gd name="T25" fmla="*/ 2378 h 2974"/>
                  <a:gd name="T26" fmla="*/ 2262 w 3175"/>
                  <a:gd name="T27" fmla="*/ 2751 h 2974"/>
                  <a:gd name="T28" fmla="*/ 2294 w 3175"/>
                  <a:gd name="T29" fmla="*/ 2759 h 2974"/>
                  <a:gd name="T30" fmla="*/ 2315 w 3175"/>
                  <a:gd name="T31" fmla="*/ 2781 h 2974"/>
                  <a:gd name="T32" fmla="*/ 2324 w 3175"/>
                  <a:gd name="T33" fmla="*/ 2812 h 2974"/>
                  <a:gd name="T34" fmla="*/ 2321 w 3175"/>
                  <a:gd name="T35" fmla="*/ 2928 h 2974"/>
                  <a:gd name="T36" fmla="*/ 2306 w 3175"/>
                  <a:gd name="T37" fmla="*/ 2956 h 2974"/>
                  <a:gd name="T38" fmla="*/ 2279 w 3175"/>
                  <a:gd name="T39" fmla="*/ 2971 h 2974"/>
                  <a:gd name="T40" fmla="*/ 913 w 3175"/>
                  <a:gd name="T41" fmla="*/ 2974 h 2974"/>
                  <a:gd name="T42" fmla="*/ 882 w 3175"/>
                  <a:gd name="T43" fmla="*/ 2965 h 2974"/>
                  <a:gd name="T44" fmla="*/ 860 w 3175"/>
                  <a:gd name="T45" fmla="*/ 2944 h 2974"/>
                  <a:gd name="T46" fmla="*/ 851 w 3175"/>
                  <a:gd name="T47" fmla="*/ 2912 h 2974"/>
                  <a:gd name="T48" fmla="*/ 853 w 3175"/>
                  <a:gd name="T49" fmla="*/ 2795 h 2974"/>
                  <a:gd name="T50" fmla="*/ 869 w 3175"/>
                  <a:gd name="T51" fmla="*/ 2769 h 2974"/>
                  <a:gd name="T52" fmla="*/ 897 w 3175"/>
                  <a:gd name="T53" fmla="*/ 2753 h 2974"/>
                  <a:gd name="T54" fmla="*/ 1045 w 3175"/>
                  <a:gd name="T55" fmla="*/ 2751 h 2974"/>
                  <a:gd name="T56" fmla="*/ 128 w 3175"/>
                  <a:gd name="T57" fmla="*/ 2378 h 2974"/>
                  <a:gd name="T58" fmla="*/ 79 w 3175"/>
                  <a:gd name="T59" fmla="*/ 2367 h 2974"/>
                  <a:gd name="T60" fmla="*/ 37 w 3175"/>
                  <a:gd name="T61" fmla="*/ 2339 h 2974"/>
                  <a:gd name="T62" fmla="*/ 10 w 3175"/>
                  <a:gd name="T63" fmla="*/ 2299 h 2974"/>
                  <a:gd name="T64" fmla="*/ 0 w 3175"/>
                  <a:gd name="T65" fmla="*/ 2248 h 2974"/>
                  <a:gd name="T66" fmla="*/ 3 w 3175"/>
                  <a:gd name="T67" fmla="*/ 103 h 2974"/>
                  <a:gd name="T68" fmla="*/ 22 w 3175"/>
                  <a:gd name="T69" fmla="*/ 58 h 2974"/>
                  <a:gd name="T70" fmla="*/ 57 w 3175"/>
                  <a:gd name="T71" fmla="*/ 22 h 2974"/>
                  <a:gd name="T72" fmla="*/ 103 w 3175"/>
                  <a:gd name="T73" fmla="*/ 3 h 2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75" h="2974">
                    <a:moveTo>
                      <a:pt x="128" y="0"/>
                    </a:moveTo>
                    <a:lnTo>
                      <a:pt x="3047" y="0"/>
                    </a:lnTo>
                    <a:lnTo>
                      <a:pt x="3072" y="3"/>
                    </a:lnTo>
                    <a:lnTo>
                      <a:pt x="3096" y="10"/>
                    </a:lnTo>
                    <a:lnTo>
                      <a:pt x="3119" y="22"/>
                    </a:lnTo>
                    <a:lnTo>
                      <a:pt x="3138" y="38"/>
                    </a:lnTo>
                    <a:lnTo>
                      <a:pt x="3153" y="58"/>
                    </a:lnTo>
                    <a:lnTo>
                      <a:pt x="3165" y="79"/>
                    </a:lnTo>
                    <a:lnTo>
                      <a:pt x="3172" y="103"/>
                    </a:lnTo>
                    <a:lnTo>
                      <a:pt x="3175" y="129"/>
                    </a:lnTo>
                    <a:lnTo>
                      <a:pt x="3175" y="1391"/>
                    </a:lnTo>
                    <a:lnTo>
                      <a:pt x="3112" y="1363"/>
                    </a:lnTo>
                    <a:lnTo>
                      <a:pt x="3047" y="1340"/>
                    </a:lnTo>
                    <a:lnTo>
                      <a:pt x="2982" y="1325"/>
                    </a:lnTo>
                    <a:lnTo>
                      <a:pt x="2917" y="1315"/>
                    </a:lnTo>
                    <a:lnTo>
                      <a:pt x="2917" y="258"/>
                    </a:lnTo>
                    <a:lnTo>
                      <a:pt x="258" y="258"/>
                    </a:lnTo>
                    <a:lnTo>
                      <a:pt x="258" y="1905"/>
                    </a:lnTo>
                    <a:lnTo>
                      <a:pt x="2221" y="1905"/>
                    </a:lnTo>
                    <a:lnTo>
                      <a:pt x="2215" y="1991"/>
                    </a:lnTo>
                    <a:lnTo>
                      <a:pt x="2214" y="2078"/>
                    </a:lnTo>
                    <a:lnTo>
                      <a:pt x="2218" y="2166"/>
                    </a:lnTo>
                    <a:lnTo>
                      <a:pt x="2226" y="2257"/>
                    </a:lnTo>
                    <a:lnTo>
                      <a:pt x="2234" y="2317"/>
                    </a:lnTo>
                    <a:lnTo>
                      <a:pt x="2243" y="2378"/>
                    </a:lnTo>
                    <a:lnTo>
                      <a:pt x="2020" y="2378"/>
                    </a:lnTo>
                    <a:lnTo>
                      <a:pt x="2129" y="2751"/>
                    </a:lnTo>
                    <a:lnTo>
                      <a:pt x="2262" y="2751"/>
                    </a:lnTo>
                    <a:lnTo>
                      <a:pt x="2279" y="2753"/>
                    </a:lnTo>
                    <a:lnTo>
                      <a:pt x="2294" y="2759"/>
                    </a:lnTo>
                    <a:lnTo>
                      <a:pt x="2306" y="2769"/>
                    </a:lnTo>
                    <a:lnTo>
                      <a:pt x="2315" y="2781"/>
                    </a:lnTo>
                    <a:lnTo>
                      <a:pt x="2321" y="2795"/>
                    </a:lnTo>
                    <a:lnTo>
                      <a:pt x="2324" y="2812"/>
                    </a:lnTo>
                    <a:lnTo>
                      <a:pt x="2324" y="2912"/>
                    </a:lnTo>
                    <a:lnTo>
                      <a:pt x="2321" y="2928"/>
                    </a:lnTo>
                    <a:lnTo>
                      <a:pt x="2315" y="2944"/>
                    </a:lnTo>
                    <a:lnTo>
                      <a:pt x="2306" y="2956"/>
                    </a:lnTo>
                    <a:lnTo>
                      <a:pt x="2294" y="2965"/>
                    </a:lnTo>
                    <a:lnTo>
                      <a:pt x="2279" y="2971"/>
                    </a:lnTo>
                    <a:lnTo>
                      <a:pt x="2262" y="2974"/>
                    </a:lnTo>
                    <a:lnTo>
                      <a:pt x="913" y="2974"/>
                    </a:lnTo>
                    <a:lnTo>
                      <a:pt x="897" y="2971"/>
                    </a:lnTo>
                    <a:lnTo>
                      <a:pt x="882" y="2965"/>
                    </a:lnTo>
                    <a:lnTo>
                      <a:pt x="869" y="2956"/>
                    </a:lnTo>
                    <a:lnTo>
                      <a:pt x="860" y="2944"/>
                    </a:lnTo>
                    <a:lnTo>
                      <a:pt x="853" y="2928"/>
                    </a:lnTo>
                    <a:lnTo>
                      <a:pt x="851" y="2912"/>
                    </a:lnTo>
                    <a:lnTo>
                      <a:pt x="851" y="2812"/>
                    </a:lnTo>
                    <a:lnTo>
                      <a:pt x="853" y="2795"/>
                    </a:lnTo>
                    <a:lnTo>
                      <a:pt x="860" y="2781"/>
                    </a:lnTo>
                    <a:lnTo>
                      <a:pt x="869" y="2769"/>
                    </a:lnTo>
                    <a:lnTo>
                      <a:pt x="882" y="2759"/>
                    </a:lnTo>
                    <a:lnTo>
                      <a:pt x="897" y="2753"/>
                    </a:lnTo>
                    <a:lnTo>
                      <a:pt x="913" y="2751"/>
                    </a:lnTo>
                    <a:lnTo>
                      <a:pt x="1045" y="2751"/>
                    </a:lnTo>
                    <a:lnTo>
                      <a:pt x="1155" y="2378"/>
                    </a:lnTo>
                    <a:lnTo>
                      <a:pt x="128" y="2378"/>
                    </a:lnTo>
                    <a:lnTo>
                      <a:pt x="103" y="2374"/>
                    </a:lnTo>
                    <a:lnTo>
                      <a:pt x="79" y="2367"/>
                    </a:lnTo>
                    <a:lnTo>
                      <a:pt x="57" y="2355"/>
                    </a:lnTo>
                    <a:lnTo>
                      <a:pt x="37" y="2339"/>
                    </a:lnTo>
                    <a:lnTo>
                      <a:pt x="22" y="2320"/>
                    </a:lnTo>
                    <a:lnTo>
                      <a:pt x="10" y="2299"/>
                    </a:lnTo>
                    <a:lnTo>
                      <a:pt x="3" y="2274"/>
                    </a:lnTo>
                    <a:lnTo>
                      <a:pt x="0" y="2248"/>
                    </a:lnTo>
                    <a:lnTo>
                      <a:pt x="0" y="129"/>
                    </a:lnTo>
                    <a:lnTo>
                      <a:pt x="3" y="103"/>
                    </a:lnTo>
                    <a:lnTo>
                      <a:pt x="10" y="79"/>
                    </a:lnTo>
                    <a:lnTo>
                      <a:pt x="22" y="58"/>
                    </a:lnTo>
                    <a:lnTo>
                      <a:pt x="37" y="38"/>
                    </a:lnTo>
                    <a:lnTo>
                      <a:pt x="57" y="22"/>
                    </a:lnTo>
                    <a:lnTo>
                      <a:pt x="79" y="10"/>
                    </a:lnTo>
                    <a:lnTo>
                      <a:pt x="103" y="3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4907280" y="1005840"/>
            <a:ext cx="2377440" cy="4846320"/>
            <a:chOff x="4907280" y="1005840"/>
            <a:chExt cx="2377440" cy="4846320"/>
          </a:xfrm>
        </p:grpSpPr>
        <p:sp>
          <p:nvSpPr>
            <p:cNvPr id="14" name="Rounded Rectangle 13"/>
            <p:cNvSpPr/>
            <p:nvPr/>
          </p:nvSpPr>
          <p:spPr>
            <a:xfrm>
              <a:off x="5090160" y="1005840"/>
              <a:ext cx="2011680" cy="48463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227320" y="1143000"/>
              <a:ext cx="1737360" cy="4572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33000">
                  <a:schemeClr val="accent5">
                    <a:lumMod val="75000"/>
                  </a:schemeClr>
                </a:gs>
                <a:gs pos="100000">
                  <a:schemeClr val="accent5"/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215900" dist="165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53674" y="1520358"/>
              <a:ext cx="14846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907280" y="2240280"/>
              <a:ext cx="2377440" cy="237744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065776" y="2398776"/>
              <a:ext cx="2060448" cy="206044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6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innerShdw blurRad="215900" dist="177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94514" y="3565562"/>
              <a:ext cx="12029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kern="0" spc="-150" dirty="0" smtClean="0">
                  <a:solidFill>
                    <a:schemeClr val="accent5"/>
                  </a:solidFill>
                  <a:latin typeface="Arial" panose="020B0604020202020204" pitchFamily="34" charset="0"/>
                  <a:cs typeface="Arial" pitchFamily="34" charset="0"/>
                </a:rPr>
                <a:t>Enter Text Here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98720" y="4649252"/>
              <a:ext cx="139456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kern="0" dirty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Insert your desired text here.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784623" y="2850288"/>
              <a:ext cx="622754" cy="609624"/>
              <a:chOff x="5784623" y="2850288"/>
              <a:chExt cx="622754" cy="609624"/>
            </a:xfrm>
          </p:grpSpPr>
          <p:sp>
            <p:nvSpPr>
              <p:cNvPr id="44" name="Freeform 17"/>
              <p:cNvSpPr>
                <a:spLocks/>
              </p:cNvSpPr>
              <p:nvPr/>
            </p:nvSpPr>
            <p:spPr bwMode="auto">
              <a:xfrm>
                <a:off x="6015342" y="2972213"/>
                <a:ext cx="43143" cy="86285"/>
              </a:xfrm>
              <a:custGeom>
                <a:avLst/>
                <a:gdLst>
                  <a:gd name="T0" fmla="*/ 96 w 236"/>
                  <a:gd name="T1" fmla="*/ 0 h 458"/>
                  <a:gd name="T2" fmla="*/ 140 w 236"/>
                  <a:gd name="T3" fmla="*/ 0 h 458"/>
                  <a:gd name="T4" fmla="*/ 163 w 236"/>
                  <a:gd name="T5" fmla="*/ 2 h 458"/>
                  <a:gd name="T6" fmla="*/ 182 w 236"/>
                  <a:gd name="T7" fmla="*/ 8 h 458"/>
                  <a:gd name="T8" fmla="*/ 200 w 236"/>
                  <a:gd name="T9" fmla="*/ 19 h 458"/>
                  <a:gd name="T10" fmla="*/ 215 w 236"/>
                  <a:gd name="T11" fmla="*/ 33 h 458"/>
                  <a:gd name="T12" fmla="*/ 226 w 236"/>
                  <a:gd name="T13" fmla="*/ 49 h 458"/>
                  <a:gd name="T14" fmla="*/ 233 w 236"/>
                  <a:gd name="T15" fmla="*/ 67 h 458"/>
                  <a:gd name="T16" fmla="*/ 236 w 236"/>
                  <a:gd name="T17" fmla="*/ 88 h 458"/>
                  <a:gd name="T18" fmla="*/ 236 w 236"/>
                  <a:gd name="T19" fmla="*/ 458 h 458"/>
                  <a:gd name="T20" fmla="*/ 0 w 236"/>
                  <a:gd name="T21" fmla="*/ 458 h 458"/>
                  <a:gd name="T22" fmla="*/ 0 w 236"/>
                  <a:gd name="T23" fmla="*/ 88 h 458"/>
                  <a:gd name="T24" fmla="*/ 3 w 236"/>
                  <a:gd name="T25" fmla="*/ 67 h 458"/>
                  <a:gd name="T26" fmla="*/ 10 w 236"/>
                  <a:gd name="T27" fmla="*/ 49 h 458"/>
                  <a:gd name="T28" fmla="*/ 21 w 236"/>
                  <a:gd name="T29" fmla="*/ 33 h 458"/>
                  <a:gd name="T30" fmla="*/ 36 w 236"/>
                  <a:gd name="T31" fmla="*/ 19 h 458"/>
                  <a:gd name="T32" fmla="*/ 54 w 236"/>
                  <a:gd name="T33" fmla="*/ 8 h 458"/>
                  <a:gd name="T34" fmla="*/ 73 w 236"/>
                  <a:gd name="T35" fmla="*/ 2 h 458"/>
                  <a:gd name="T36" fmla="*/ 96 w 236"/>
                  <a:gd name="T37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6" h="458">
                    <a:moveTo>
                      <a:pt x="96" y="0"/>
                    </a:moveTo>
                    <a:lnTo>
                      <a:pt x="140" y="0"/>
                    </a:lnTo>
                    <a:lnTo>
                      <a:pt x="163" y="2"/>
                    </a:lnTo>
                    <a:lnTo>
                      <a:pt x="182" y="8"/>
                    </a:lnTo>
                    <a:lnTo>
                      <a:pt x="200" y="19"/>
                    </a:lnTo>
                    <a:lnTo>
                      <a:pt x="215" y="33"/>
                    </a:lnTo>
                    <a:lnTo>
                      <a:pt x="226" y="49"/>
                    </a:lnTo>
                    <a:lnTo>
                      <a:pt x="233" y="67"/>
                    </a:lnTo>
                    <a:lnTo>
                      <a:pt x="236" y="88"/>
                    </a:lnTo>
                    <a:lnTo>
                      <a:pt x="236" y="458"/>
                    </a:lnTo>
                    <a:lnTo>
                      <a:pt x="0" y="458"/>
                    </a:lnTo>
                    <a:lnTo>
                      <a:pt x="0" y="88"/>
                    </a:lnTo>
                    <a:lnTo>
                      <a:pt x="3" y="67"/>
                    </a:lnTo>
                    <a:lnTo>
                      <a:pt x="10" y="49"/>
                    </a:lnTo>
                    <a:lnTo>
                      <a:pt x="21" y="33"/>
                    </a:lnTo>
                    <a:lnTo>
                      <a:pt x="36" y="19"/>
                    </a:lnTo>
                    <a:lnTo>
                      <a:pt x="54" y="8"/>
                    </a:lnTo>
                    <a:lnTo>
                      <a:pt x="73" y="2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8"/>
              <p:cNvSpPr>
                <a:spLocks/>
              </p:cNvSpPr>
              <p:nvPr/>
            </p:nvSpPr>
            <p:spPr bwMode="auto">
              <a:xfrm>
                <a:off x="6133515" y="2972213"/>
                <a:ext cx="45018" cy="86285"/>
              </a:xfrm>
              <a:custGeom>
                <a:avLst/>
                <a:gdLst>
                  <a:gd name="T0" fmla="*/ 96 w 236"/>
                  <a:gd name="T1" fmla="*/ 0 h 458"/>
                  <a:gd name="T2" fmla="*/ 141 w 236"/>
                  <a:gd name="T3" fmla="*/ 0 h 458"/>
                  <a:gd name="T4" fmla="*/ 163 w 236"/>
                  <a:gd name="T5" fmla="*/ 2 h 458"/>
                  <a:gd name="T6" fmla="*/ 183 w 236"/>
                  <a:gd name="T7" fmla="*/ 8 h 458"/>
                  <a:gd name="T8" fmla="*/ 201 w 236"/>
                  <a:gd name="T9" fmla="*/ 19 h 458"/>
                  <a:gd name="T10" fmla="*/ 215 w 236"/>
                  <a:gd name="T11" fmla="*/ 33 h 458"/>
                  <a:gd name="T12" fmla="*/ 226 w 236"/>
                  <a:gd name="T13" fmla="*/ 49 h 458"/>
                  <a:gd name="T14" fmla="*/ 233 w 236"/>
                  <a:gd name="T15" fmla="*/ 67 h 458"/>
                  <a:gd name="T16" fmla="*/ 236 w 236"/>
                  <a:gd name="T17" fmla="*/ 88 h 458"/>
                  <a:gd name="T18" fmla="*/ 236 w 236"/>
                  <a:gd name="T19" fmla="*/ 458 h 458"/>
                  <a:gd name="T20" fmla="*/ 0 w 236"/>
                  <a:gd name="T21" fmla="*/ 458 h 458"/>
                  <a:gd name="T22" fmla="*/ 0 w 236"/>
                  <a:gd name="T23" fmla="*/ 88 h 458"/>
                  <a:gd name="T24" fmla="*/ 3 w 236"/>
                  <a:gd name="T25" fmla="*/ 67 h 458"/>
                  <a:gd name="T26" fmla="*/ 10 w 236"/>
                  <a:gd name="T27" fmla="*/ 49 h 458"/>
                  <a:gd name="T28" fmla="*/ 22 w 236"/>
                  <a:gd name="T29" fmla="*/ 33 h 458"/>
                  <a:gd name="T30" fmla="*/ 36 w 236"/>
                  <a:gd name="T31" fmla="*/ 19 h 458"/>
                  <a:gd name="T32" fmla="*/ 54 w 236"/>
                  <a:gd name="T33" fmla="*/ 8 h 458"/>
                  <a:gd name="T34" fmla="*/ 75 w 236"/>
                  <a:gd name="T35" fmla="*/ 2 h 458"/>
                  <a:gd name="T36" fmla="*/ 96 w 236"/>
                  <a:gd name="T37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6" h="458">
                    <a:moveTo>
                      <a:pt x="96" y="0"/>
                    </a:moveTo>
                    <a:lnTo>
                      <a:pt x="141" y="0"/>
                    </a:lnTo>
                    <a:lnTo>
                      <a:pt x="163" y="2"/>
                    </a:lnTo>
                    <a:lnTo>
                      <a:pt x="183" y="8"/>
                    </a:lnTo>
                    <a:lnTo>
                      <a:pt x="201" y="19"/>
                    </a:lnTo>
                    <a:lnTo>
                      <a:pt x="215" y="33"/>
                    </a:lnTo>
                    <a:lnTo>
                      <a:pt x="226" y="49"/>
                    </a:lnTo>
                    <a:lnTo>
                      <a:pt x="233" y="67"/>
                    </a:lnTo>
                    <a:lnTo>
                      <a:pt x="236" y="88"/>
                    </a:lnTo>
                    <a:lnTo>
                      <a:pt x="236" y="458"/>
                    </a:lnTo>
                    <a:lnTo>
                      <a:pt x="0" y="458"/>
                    </a:lnTo>
                    <a:lnTo>
                      <a:pt x="0" y="88"/>
                    </a:lnTo>
                    <a:lnTo>
                      <a:pt x="3" y="67"/>
                    </a:lnTo>
                    <a:lnTo>
                      <a:pt x="10" y="49"/>
                    </a:lnTo>
                    <a:lnTo>
                      <a:pt x="22" y="33"/>
                    </a:lnTo>
                    <a:lnTo>
                      <a:pt x="36" y="19"/>
                    </a:lnTo>
                    <a:lnTo>
                      <a:pt x="54" y="8"/>
                    </a:lnTo>
                    <a:lnTo>
                      <a:pt x="75" y="2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9"/>
              <p:cNvSpPr>
                <a:spLocks/>
              </p:cNvSpPr>
              <p:nvPr/>
            </p:nvSpPr>
            <p:spPr bwMode="auto">
              <a:xfrm>
                <a:off x="5784623" y="2850288"/>
                <a:ext cx="622754" cy="609624"/>
              </a:xfrm>
              <a:custGeom>
                <a:avLst/>
                <a:gdLst>
                  <a:gd name="T0" fmla="*/ 1970 w 3322"/>
                  <a:gd name="T1" fmla="*/ 28 h 3248"/>
                  <a:gd name="T2" fmla="*/ 2442 w 3322"/>
                  <a:gd name="T3" fmla="*/ 194 h 3248"/>
                  <a:gd name="T4" fmla="*/ 2836 w 3322"/>
                  <a:gd name="T5" fmla="*/ 486 h 3248"/>
                  <a:gd name="T6" fmla="*/ 3128 w 3322"/>
                  <a:gd name="T7" fmla="*/ 880 h 3248"/>
                  <a:gd name="T8" fmla="*/ 3294 w 3322"/>
                  <a:gd name="T9" fmla="*/ 1352 h 3248"/>
                  <a:gd name="T10" fmla="*/ 3312 w 3322"/>
                  <a:gd name="T11" fmla="*/ 1850 h 3248"/>
                  <a:gd name="T12" fmla="*/ 3196 w 3322"/>
                  <a:gd name="T13" fmla="*/ 2299 h 3248"/>
                  <a:gd name="T14" fmla="*/ 2960 w 3322"/>
                  <a:gd name="T15" fmla="*/ 2698 h 3248"/>
                  <a:gd name="T16" fmla="*/ 2808 w 3322"/>
                  <a:gd name="T17" fmla="*/ 2861 h 3248"/>
                  <a:gd name="T18" fmla="*/ 2697 w 3322"/>
                  <a:gd name="T19" fmla="*/ 2949 h 3248"/>
                  <a:gd name="T20" fmla="*/ 2520 w 3322"/>
                  <a:gd name="T21" fmla="*/ 3065 h 3248"/>
                  <a:gd name="T22" fmla="*/ 2306 w 3322"/>
                  <a:gd name="T23" fmla="*/ 3162 h 3248"/>
                  <a:gd name="T24" fmla="*/ 2073 w 3322"/>
                  <a:gd name="T25" fmla="*/ 3190 h 3248"/>
                  <a:gd name="T26" fmla="*/ 1831 w 3322"/>
                  <a:gd name="T27" fmla="*/ 3110 h 3248"/>
                  <a:gd name="T28" fmla="*/ 1644 w 3322"/>
                  <a:gd name="T29" fmla="*/ 2919 h 3248"/>
                  <a:gd name="T30" fmla="*/ 1537 w 3322"/>
                  <a:gd name="T31" fmla="*/ 2650 h 3248"/>
                  <a:gd name="T32" fmla="*/ 1497 w 3322"/>
                  <a:gd name="T33" fmla="*/ 2374 h 3248"/>
                  <a:gd name="T34" fmla="*/ 1381 w 3322"/>
                  <a:gd name="T35" fmla="*/ 2210 h 3248"/>
                  <a:gd name="T36" fmla="*/ 1151 w 3322"/>
                  <a:gd name="T37" fmla="*/ 2064 h 3248"/>
                  <a:gd name="T38" fmla="*/ 1023 w 3322"/>
                  <a:gd name="T39" fmla="*/ 1823 h 3248"/>
                  <a:gd name="T40" fmla="*/ 2312 w 3322"/>
                  <a:gd name="T41" fmla="*/ 1708 h 3248"/>
                  <a:gd name="T42" fmla="*/ 2244 w 3322"/>
                  <a:gd name="T43" fmla="*/ 1966 h 3248"/>
                  <a:gd name="T44" fmla="*/ 2066 w 3322"/>
                  <a:gd name="T45" fmla="*/ 2153 h 3248"/>
                  <a:gd name="T46" fmla="*/ 1813 w 3322"/>
                  <a:gd name="T47" fmla="*/ 2232 h 3248"/>
                  <a:gd name="T48" fmla="*/ 1828 w 3322"/>
                  <a:gd name="T49" fmla="*/ 2463 h 3248"/>
                  <a:gd name="T50" fmla="*/ 1886 w 3322"/>
                  <a:gd name="T51" fmla="*/ 2692 h 3248"/>
                  <a:gd name="T52" fmla="*/ 2001 w 3322"/>
                  <a:gd name="T53" fmla="*/ 2839 h 3248"/>
                  <a:gd name="T54" fmla="*/ 2158 w 3322"/>
                  <a:gd name="T55" fmla="*/ 2870 h 3248"/>
                  <a:gd name="T56" fmla="*/ 2332 w 3322"/>
                  <a:gd name="T57" fmla="*/ 2805 h 3248"/>
                  <a:gd name="T58" fmla="*/ 2506 w 3322"/>
                  <a:gd name="T59" fmla="*/ 2693 h 3248"/>
                  <a:gd name="T60" fmla="*/ 2667 w 3322"/>
                  <a:gd name="T61" fmla="*/ 2549 h 3248"/>
                  <a:gd name="T62" fmla="*/ 2886 w 3322"/>
                  <a:gd name="T63" fmla="*/ 2211 h 3248"/>
                  <a:gd name="T64" fmla="*/ 2992 w 3322"/>
                  <a:gd name="T65" fmla="*/ 1824 h 3248"/>
                  <a:gd name="T66" fmla="*/ 2975 w 3322"/>
                  <a:gd name="T67" fmla="*/ 1390 h 3248"/>
                  <a:gd name="T68" fmla="*/ 2819 w 3322"/>
                  <a:gd name="T69" fmla="*/ 984 h 3248"/>
                  <a:gd name="T70" fmla="*/ 2546 w 3322"/>
                  <a:gd name="T71" fmla="*/ 654 h 3248"/>
                  <a:gd name="T72" fmla="*/ 2183 w 3322"/>
                  <a:gd name="T73" fmla="*/ 425 h 3248"/>
                  <a:gd name="T74" fmla="*/ 1753 w 3322"/>
                  <a:gd name="T75" fmla="*/ 322 h 3248"/>
                  <a:gd name="T76" fmla="*/ 1305 w 3322"/>
                  <a:gd name="T77" fmla="*/ 367 h 3248"/>
                  <a:gd name="T78" fmla="*/ 912 w 3322"/>
                  <a:gd name="T79" fmla="*/ 548 h 3248"/>
                  <a:gd name="T80" fmla="*/ 600 w 3322"/>
                  <a:gd name="T81" fmla="*/ 842 h 3248"/>
                  <a:gd name="T82" fmla="*/ 394 w 3322"/>
                  <a:gd name="T83" fmla="*/ 1220 h 3248"/>
                  <a:gd name="T84" fmla="*/ 320 w 3322"/>
                  <a:gd name="T85" fmla="*/ 1660 h 3248"/>
                  <a:gd name="T86" fmla="*/ 380 w 3322"/>
                  <a:gd name="T87" fmla="*/ 2059 h 3248"/>
                  <a:gd name="T88" fmla="*/ 555 w 3322"/>
                  <a:gd name="T89" fmla="*/ 2419 h 3248"/>
                  <a:gd name="T90" fmla="*/ 829 w 3322"/>
                  <a:gd name="T91" fmla="*/ 2712 h 3248"/>
                  <a:gd name="T92" fmla="*/ 1170 w 3322"/>
                  <a:gd name="T93" fmla="*/ 2910 h 3248"/>
                  <a:gd name="T94" fmla="*/ 1331 w 3322"/>
                  <a:gd name="T95" fmla="*/ 3003 h 3248"/>
                  <a:gd name="T96" fmla="*/ 1347 w 3322"/>
                  <a:gd name="T97" fmla="*/ 3138 h 3248"/>
                  <a:gd name="T98" fmla="*/ 1250 w 3322"/>
                  <a:gd name="T99" fmla="*/ 3237 h 3248"/>
                  <a:gd name="T100" fmla="*/ 1063 w 3322"/>
                  <a:gd name="T101" fmla="*/ 3211 h 3248"/>
                  <a:gd name="T102" fmla="*/ 682 w 3322"/>
                  <a:gd name="T103" fmla="*/ 3003 h 3248"/>
                  <a:gd name="T104" fmla="*/ 358 w 3322"/>
                  <a:gd name="T105" fmla="*/ 2693 h 3248"/>
                  <a:gd name="T106" fmla="*/ 125 w 3322"/>
                  <a:gd name="T107" fmla="*/ 2295 h 3248"/>
                  <a:gd name="T108" fmla="*/ 10 w 3322"/>
                  <a:gd name="T109" fmla="*/ 1849 h 3248"/>
                  <a:gd name="T110" fmla="*/ 29 w 3322"/>
                  <a:gd name="T111" fmla="*/ 1352 h 3248"/>
                  <a:gd name="T112" fmla="*/ 194 w 3322"/>
                  <a:gd name="T113" fmla="*/ 880 h 3248"/>
                  <a:gd name="T114" fmla="*/ 487 w 3322"/>
                  <a:gd name="T115" fmla="*/ 486 h 3248"/>
                  <a:gd name="T116" fmla="*/ 881 w 3322"/>
                  <a:gd name="T117" fmla="*/ 194 h 3248"/>
                  <a:gd name="T118" fmla="*/ 1352 w 3322"/>
                  <a:gd name="T119" fmla="*/ 28 h 3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322" h="3248">
                    <a:moveTo>
                      <a:pt x="1662" y="0"/>
                    </a:moveTo>
                    <a:lnTo>
                      <a:pt x="1662" y="0"/>
                    </a:lnTo>
                    <a:lnTo>
                      <a:pt x="1767" y="3"/>
                    </a:lnTo>
                    <a:lnTo>
                      <a:pt x="1869" y="13"/>
                    </a:lnTo>
                    <a:lnTo>
                      <a:pt x="1970" y="28"/>
                    </a:lnTo>
                    <a:lnTo>
                      <a:pt x="2070" y="50"/>
                    </a:lnTo>
                    <a:lnTo>
                      <a:pt x="2167" y="78"/>
                    </a:lnTo>
                    <a:lnTo>
                      <a:pt x="2261" y="112"/>
                    </a:lnTo>
                    <a:lnTo>
                      <a:pt x="2353" y="150"/>
                    </a:lnTo>
                    <a:lnTo>
                      <a:pt x="2442" y="194"/>
                    </a:lnTo>
                    <a:lnTo>
                      <a:pt x="2527" y="244"/>
                    </a:lnTo>
                    <a:lnTo>
                      <a:pt x="2610" y="298"/>
                    </a:lnTo>
                    <a:lnTo>
                      <a:pt x="2689" y="356"/>
                    </a:lnTo>
                    <a:lnTo>
                      <a:pt x="2764" y="419"/>
                    </a:lnTo>
                    <a:lnTo>
                      <a:pt x="2836" y="486"/>
                    </a:lnTo>
                    <a:lnTo>
                      <a:pt x="2903" y="558"/>
                    </a:lnTo>
                    <a:lnTo>
                      <a:pt x="2966" y="633"/>
                    </a:lnTo>
                    <a:lnTo>
                      <a:pt x="3024" y="712"/>
                    </a:lnTo>
                    <a:lnTo>
                      <a:pt x="3078" y="795"/>
                    </a:lnTo>
                    <a:lnTo>
                      <a:pt x="3128" y="880"/>
                    </a:lnTo>
                    <a:lnTo>
                      <a:pt x="3172" y="969"/>
                    </a:lnTo>
                    <a:lnTo>
                      <a:pt x="3210" y="1061"/>
                    </a:lnTo>
                    <a:lnTo>
                      <a:pt x="3244" y="1155"/>
                    </a:lnTo>
                    <a:lnTo>
                      <a:pt x="3271" y="1252"/>
                    </a:lnTo>
                    <a:lnTo>
                      <a:pt x="3294" y="1352"/>
                    </a:lnTo>
                    <a:lnTo>
                      <a:pt x="3309" y="1453"/>
                    </a:lnTo>
                    <a:lnTo>
                      <a:pt x="3319" y="1555"/>
                    </a:lnTo>
                    <a:lnTo>
                      <a:pt x="3322" y="1660"/>
                    </a:lnTo>
                    <a:lnTo>
                      <a:pt x="3320" y="1756"/>
                    </a:lnTo>
                    <a:lnTo>
                      <a:pt x="3312" y="1850"/>
                    </a:lnTo>
                    <a:lnTo>
                      <a:pt x="3299" y="1942"/>
                    </a:lnTo>
                    <a:lnTo>
                      <a:pt x="3281" y="2034"/>
                    </a:lnTo>
                    <a:lnTo>
                      <a:pt x="3257" y="2123"/>
                    </a:lnTo>
                    <a:lnTo>
                      <a:pt x="3230" y="2212"/>
                    </a:lnTo>
                    <a:lnTo>
                      <a:pt x="3196" y="2299"/>
                    </a:lnTo>
                    <a:lnTo>
                      <a:pt x="3158" y="2383"/>
                    </a:lnTo>
                    <a:lnTo>
                      <a:pt x="3116" y="2466"/>
                    </a:lnTo>
                    <a:lnTo>
                      <a:pt x="3068" y="2545"/>
                    </a:lnTo>
                    <a:lnTo>
                      <a:pt x="3016" y="2623"/>
                    </a:lnTo>
                    <a:lnTo>
                      <a:pt x="2960" y="2698"/>
                    </a:lnTo>
                    <a:lnTo>
                      <a:pt x="2899" y="2770"/>
                    </a:lnTo>
                    <a:lnTo>
                      <a:pt x="2834" y="2838"/>
                    </a:lnTo>
                    <a:lnTo>
                      <a:pt x="2827" y="2843"/>
                    </a:lnTo>
                    <a:lnTo>
                      <a:pt x="2820" y="2850"/>
                    </a:lnTo>
                    <a:lnTo>
                      <a:pt x="2808" y="2861"/>
                    </a:lnTo>
                    <a:lnTo>
                      <a:pt x="2793" y="2874"/>
                    </a:lnTo>
                    <a:lnTo>
                      <a:pt x="2774" y="2889"/>
                    </a:lnTo>
                    <a:lnTo>
                      <a:pt x="2751" y="2907"/>
                    </a:lnTo>
                    <a:lnTo>
                      <a:pt x="2726" y="2928"/>
                    </a:lnTo>
                    <a:lnTo>
                      <a:pt x="2697" y="2949"/>
                    </a:lnTo>
                    <a:lnTo>
                      <a:pt x="2667" y="2972"/>
                    </a:lnTo>
                    <a:lnTo>
                      <a:pt x="2633" y="2995"/>
                    </a:lnTo>
                    <a:lnTo>
                      <a:pt x="2597" y="3018"/>
                    </a:lnTo>
                    <a:lnTo>
                      <a:pt x="2560" y="3043"/>
                    </a:lnTo>
                    <a:lnTo>
                      <a:pt x="2520" y="3065"/>
                    </a:lnTo>
                    <a:lnTo>
                      <a:pt x="2479" y="3088"/>
                    </a:lnTo>
                    <a:lnTo>
                      <a:pt x="2438" y="3109"/>
                    </a:lnTo>
                    <a:lnTo>
                      <a:pt x="2395" y="3128"/>
                    </a:lnTo>
                    <a:lnTo>
                      <a:pt x="2351" y="3147"/>
                    </a:lnTo>
                    <a:lnTo>
                      <a:pt x="2306" y="3162"/>
                    </a:lnTo>
                    <a:lnTo>
                      <a:pt x="2261" y="3174"/>
                    </a:lnTo>
                    <a:lnTo>
                      <a:pt x="2217" y="3183"/>
                    </a:lnTo>
                    <a:lnTo>
                      <a:pt x="2172" y="3190"/>
                    </a:lnTo>
                    <a:lnTo>
                      <a:pt x="2127" y="3192"/>
                    </a:lnTo>
                    <a:lnTo>
                      <a:pt x="2073" y="3190"/>
                    </a:lnTo>
                    <a:lnTo>
                      <a:pt x="2020" y="3182"/>
                    </a:lnTo>
                    <a:lnTo>
                      <a:pt x="1970" y="3171"/>
                    </a:lnTo>
                    <a:lnTo>
                      <a:pt x="1921" y="3155"/>
                    </a:lnTo>
                    <a:lnTo>
                      <a:pt x="1874" y="3135"/>
                    </a:lnTo>
                    <a:lnTo>
                      <a:pt x="1831" y="3110"/>
                    </a:lnTo>
                    <a:lnTo>
                      <a:pt x="1789" y="3082"/>
                    </a:lnTo>
                    <a:lnTo>
                      <a:pt x="1749" y="3048"/>
                    </a:lnTo>
                    <a:lnTo>
                      <a:pt x="1714" y="3011"/>
                    </a:lnTo>
                    <a:lnTo>
                      <a:pt x="1677" y="2967"/>
                    </a:lnTo>
                    <a:lnTo>
                      <a:pt x="1644" y="2919"/>
                    </a:lnTo>
                    <a:lnTo>
                      <a:pt x="1617" y="2869"/>
                    </a:lnTo>
                    <a:lnTo>
                      <a:pt x="1591" y="2816"/>
                    </a:lnTo>
                    <a:lnTo>
                      <a:pt x="1570" y="2762"/>
                    </a:lnTo>
                    <a:lnTo>
                      <a:pt x="1553" y="2706"/>
                    </a:lnTo>
                    <a:lnTo>
                      <a:pt x="1537" y="2650"/>
                    </a:lnTo>
                    <a:lnTo>
                      <a:pt x="1524" y="2593"/>
                    </a:lnTo>
                    <a:lnTo>
                      <a:pt x="1514" y="2537"/>
                    </a:lnTo>
                    <a:lnTo>
                      <a:pt x="1507" y="2481"/>
                    </a:lnTo>
                    <a:lnTo>
                      <a:pt x="1501" y="2427"/>
                    </a:lnTo>
                    <a:lnTo>
                      <a:pt x="1497" y="2374"/>
                    </a:lnTo>
                    <a:lnTo>
                      <a:pt x="1495" y="2324"/>
                    </a:lnTo>
                    <a:lnTo>
                      <a:pt x="1493" y="2276"/>
                    </a:lnTo>
                    <a:lnTo>
                      <a:pt x="1493" y="2231"/>
                    </a:lnTo>
                    <a:lnTo>
                      <a:pt x="1436" y="2223"/>
                    </a:lnTo>
                    <a:lnTo>
                      <a:pt x="1381" y="2210"/>
                    </a:lnTo>
                    <a:lnTo>
                      <a:pt x="1329" y="2191"/>
                    </a:lnTo>
                    <a:lnTo>
                      <a:pt x="1279" y="2166"/>
                    </a:lnTo>
                    <a:lnTo>
                      <a:pt x="1233" y="2137"/>
                    </a:lnTo>
                    <a:lnTo>
                      <a:pt x="1189" y="2103"/>
                    </a:lnTo>
                    <a:lnTo>
                      <a:pt x="1151" y="2064"/>
                    </a:lnTo>
                    <a:lnTo>
                      <a:pt x="1115" y="2023"/>
                    </a:lnTo>
                    <a:lnTo>
                      <a:pt x="1084" y="1977"/>
                    </a:lnTo>
                    <a:lnTo>
                      <a:pt x="1059" y="1929"/>
                    </a:lnTo>
                    <a:lnTo>
                      <a:pt x="1039" y="1877"/>
                    </a:lnTo>
                    <a:lnTo>
                      <a:pt x="1023" y="1823"/>
                    </a:lnTo>
                    <a:lnTo>
                      <a:pt x="1014" y="1766"/>
                    </a:lnTo>
                    <a:lnTo>
                      <a:pt x="1011" y="1708"/>
                    </a:lnTo>
                    <a:lnTo>
                      <a:pt x="1011" y="1210"/>
                    </a:lnTo>
                    <a:lnTo>
                      <a:pt x="2312" y="1210"/>
                    </a:lnTo>
                    <a:lnTo>
                      <a:pt x="2312" y="1708"/>
                    </a:lnTo>
                    <a:lnTo>
                      <a:pt x="2309" y="1764"/>
                    </a:lnTo>
                    <a:lnTo>
                      <a:pt x="2300" y="1817"/>
                    </a:lnTo>
                    <a:lnTo>
                      <a:pt x="2287" y="1869"/>
                    </a:lnTo>
                    <a:lnTo>
                      <a:pt x="2267" y="1919"/>
                    </a:lnTo>
                    <a:lnTo>
                      <a:pt x="2244" y="1966"/>
                    </a:lnTo>
                    <a:lnTo>
                      <a:pt x="2217" y="2009"/>
                    </a:lnTo>
                    <a:lnTo>
                      <a:pt x="2184" y="2051"/>
                    </a:lnTo>
                    <a:lnTo>
                      <a:pt x="2148" y="2089"/>
                    </a:lnTo>
                    <a:lnTo>
                      <a:pt x="2109" y="2122"/>
                    </a:lnTo>
                    <a:lnTo>
                      <a:pt x="2066" y="2153"/>
                    </a:lnTo>
                    <a:lnTo>
                      <a:pt x="2020" y="2178"/>
                    </a:lnTo>
                    <a:lnTo>
                      <a:pt x="1971" y="2199"/>
                    </a:lnTo>
                    <a:lnTo>
                      <a:pt x="1921" y="2215"/>
                    </a:lnTo>
                    <a:lnTo>
                      <a:pt x="1868" y="2226"/>
                    </a:lnTo>
                    <a:lnTo>
                      <a:pt x="1813" y="2232"/>
                    </a:lnTo>
                    <a:lnTo>
                      <a:pt x="1813" y="2275"/>
                    </a:lnTo>
                    <a:lnTo>
                      <a:pt x="1814" y="2320"/>
                    </a:lnTo>
                    <a:lnTo>
                      <a:pt x="1817" y="2367"/>
                    </a:lnTo>
                    <a:lnTo>
                      <a:pt x="1822" y="2415"/>
                    </a:lnTo>
                    <a:lnTo>
                      <a:pt x="1828" y="2463"/>
                    </a:lnTo>
                    <a:lnTo>
                      <a:pt x="1835" y="2510"/>
                    </a:lnTo>
                    <a:lnTo>
                      <a:pt x="1844" y="2558"/>
                    </a:lnTo>
                    <a:lnTo>
                      <a:pt x="1856" y="2604"/>
                    </a:lnTo>
                    <a:lnTo>
                      <a:pt x="1869" y="2649"/>
                    </a:lnTo>
                    <a:lnTo>
                      <a:pt x="1886" y="2692"/>
                    </a:lnTo>
                    <a:lnTo>
                      <a:pt x="1905" y="2730"/>
                    </a:lnTo>
                    <a:lnTo>
                      <a:pt x="1927" y="2766"/>
                    </a:lnTo>
                    <a:lnTo>
                      <a:pt x="1952" y="2798"/>
                    </a:lnTo>
                    <a:lnTo>
                      <a:pt x="1975" y="2821"/>
                    </a:lnTo>
                    <a:lnTo>
                      <a:pt x="2001" y="2839"/>
                    </a:lnTo>
                    <a:lnTo>
                      <a:pt x="2028" y="2854"/>
                    </a:lnTo>
                    <a:lnTo>
                      <a:pt x="2059" y="2864"/>
                    </a:lnTo>
                    <a:lnTo>
                      <a:pt x="2091" y="2870"/>
                    </a:lnTo>
                    <a:lnTo>
                      <a:pt x="2127" y="2872"/>
                    </a:lnTo>
                    <a:lnTo>
                      <a:pt x="2158" y="2870"/>
                    </a:lnTo>
                    <a:lnTo>
                      <a:pt x="2189" y="2863"/>
                    </a:lnTo>
                    <a:lnTo>
                      <a:pt x="2224" y="2853"/>
                    </a:lnTo>
                    <a:lnTo>
                      <a:pt x="2258" y="2839"/>
                    </a:lnTo>
                    <a:lnTo>
                      <a:pt x="2295" y="2823"/>
                    </a:lnTo>
                    <a:lnTo>
                      <a:pt x="2332" y="2805"/>
                    </a:lnTo>
                    <a:lnTo>
                      <a:pt x="2368" y="2784"/>
                    </a:lnTo>
                    <a:lnTo>
                      <a:pt x="2404" y="2762"/>
                    </a:lnTo>
                    <a:lnTo>
                      <a:pt x="2440" y="2739"/>
                    </a:lnTo>
                    <a:lnTo>
                      <a:pt x="2474" y="2716"/>
                    </a:lnTo>
                    <a:lnTo>
                      <a:pt x="2506" y="2693"/>
                    </a:lnTo>
                    <a:lnTo>
                      <a:pt x="2536" y="2669"/>
                    </a:lnTo>
                    <a:lnTo>
                      <a:pt x="2564" y="2648"/>
                    </a:lnTo>
                    <a:lnTo>
                      <a:pt x="2588" y="2627"/>
                    </a:lnTo>
                    <a:lnTo>
                      <a:pt x="2610" y="2609"/>
                    </a:lnTo>
                    <a:lnTo>
                      <a:pt x="2667" y="2549"/>
                    </a:lnTo>
                    <a:lnTo>
                      <a:pt x="2719" y="2486"/>
                    </a:lnTo>
                    <a:lnTo>
                      <a:pt x="2766" y="2421"/>
                    </a:lnTo>
                    <a:lnTo>
                      <a:pt x="2810" y="2354"/>
                    </a:lnTo>
                    <a:lnTo>
                      <a:pt x="2850" y="2283"/>
                    </a:lnTo>
                    <a:lnTo>
                      <a:pt x="2886" y="2211"/>
                    </a:lnTo>
                    <a:lnTo>
                      <a:pt x="2916" y="2137"/>
                    </a:lnTo>
                    <a:lnTo>
                      <a:pt x="2943" y="2061"/>
                    </a:lnTo>
                    <a:lnTo>
                      <a:pt x="2964" y="1984"/>
                    </a:lnTo>
                    <a:lnTo>
                      <a:pt x="2980" y="1905"/>
                    </a:lnTo>
                    <a:lnTo>
                      <a:pt x="2992" y="1824"/>
                    </a:lnTo>
                    <a:lnTo>
                      <a:pt x="3000" y="1743"/>
                    </a:lnTo>
                    <a:lnTo>
                      <a:pt x="3003" y="1660"/>
                    </a:lnTo>
                    <a:lnTo>
                      <a:pt x="3000" y="1569"/>
                    </a:lnTo>
                    <a:lnTo>
                      <a:pt x="2990" y="1479"/>
                    </a:lnTo>
                    <a:lnTo>
                      <a:pt x="2975" y="1390"/>
                    </a:lnTo>
                    <a:lnTo>
                      <a:pt x="2955" y="1305"/>
                    </a:lnTo>
                    <a:lnTo>
                      <a:pt x="2928" y="1220"/>
                    </a:lnTo>
                    <a:lnTo>
                      <a:pt x="2897" y="1139"/>
                    </a:lnTo>
                    <a:lnTo>
                      <a:pt x="2860" y="1061"/>
                    </a:lnTo>
                    <a:lnTo>
                      <a:pt x="2819" y="984"/>
                    </a:lnTo>
                    <a:lnTo>
                      <a:pt x="2774" y="911"/>
                    </a:lnTo>
                    <a:lnTo>
                      <a:pt x="2723" y="842"/>
                    </a:lnTo>
                    <a:lnTo>
                      <a:pt x="2668" y="775"/>
                    </a:lnTo>
                    <a:lnTo>
                      <a:pt x="2610" y="712"/>
                    </a:lnTo>
                    <a:lnTo>
                      <a:pt x="2546" y="654"/>
                    </a:lnTo>
                    <a:lnTo>
                      <a:pt x="2480" y="599"/>
                    </a:lnTo>
                    <a:lnTo>
                      <a:pt x="2411" y="548"/>
                    </a:lnTo>
                    <a:lnTo>
                      <a:pt x="2338" y="503"/>
                    </a:lnTo>
                    <a:lnTo>
                      <a:pt x="2261" y="462"/>
                    </a:lnTo>
                    <a:lnTo>
                      <a:pt x="2183" y="425"/>
                    </a:lnTo>
                    <a:lnTo>
                      <a:pt x="2102" y="394"/>
                    </a:lnTo>
                    <a:lnTo>
                      <a:pt x="2017" y="367"/>
                    </a:lnTo>
                    <a:lnTo>
                      <a:pt x="1931" y="347"/>
                    </a:lnTo>
                    <a:lnTo>
                      <a:pt x="1843" y="331"/>
                    </a:lnTo>
                    <a:lnTo>
                      <a:pt x="1753" y="322"/>
                    </a:lnTo>
                    <a:lnTo>
                      <a:pt x="1662" y="319"/>
                    </a:lnTo>
                    <a:lnTo>
                      <a:pt x="1570" y="322"/>
                    </a:lnTo>
                    <a:lnTo>
                      <a:pt x="1479" y="331"/>
                    </a:lnTo>
                    <a:lnTo>
                      <a:pt x="1392" y="347"/>
                    </a:lnTo>
                    <a:lnTo>
                      <a:pt x="1305" y="367"/>
                    </a:lnTo>
                    <a:lnTo>
                      <a:pt x="1221" y="394"/>
                    </a:lnTo>
                    <a:lnTo>
                      <a:pt x="1139" y="425"/>
                    </a:lnTo>
                    <a:lnTo>
                      <a:pt x="1061" y="462"/>
                    </a:lnTo>
                    <a:lnTo>
                      <a:pt x="985" y="503"/>
                    </a:lnTo>
                    <a:lnTo>
                      <a:pt x="912" y="548"/>
                    </a:lnTo>
                    <a:lnTo>
                      <a:pt x="842" y="599"/>
                    </a:lnTo>
                    <a:lnTo>
                      <a:pt x="776" y="654"/>
                    </a:lnTo>
                    <a:lnTo>
                      <a:pt x="714" y="712"/>
                    </a:lnTo>
                    <a:lnTo>
                      <a:pt x="655" y="775"/>
                    </a:lnTo>
                    <a:lnTo>
                      <a:pt x="600" y="842"/>
                    </a:lnTo>
                    <a:lnTo>
                      <a:pt x="550" y="911"/>
                    </a:lnTo>
                    <a:lnTo>
                      <a:pt x="503" y="984"/>
                    </a:lnTo>
                    <a:lnTo>
                      <a:pt x="462" y="1061"/>
                    </a:lnTo>
                    <a:lnTo>
                      <a:pt x="426" y="1139"/>
                    </a:lnTo>
                    <a:lnTo>
                      <a:pt x="394" y="1220"/>
                    </a:lnTo>
                    <a:lnTo>
                      <a:pt x="368" y="1305"/>
                    </a:lnTo>
                    <a:lnTo>
                      <a:pt x="347" y="1390"/>
                    </a:lnTo>
                    <a:lnTo>
                      <a:pt x="332" y="1479"/>
                    </a:lnTo>
                    <a:lnTo>
                      <a:pt x="323" y="1569"/>
                    </a:lnTo>
                    <a:lnTo>
                      <a:pt x="320" y="1660"/>
                    </a:lnTo>
                    <a:lnTo>
                      <a:pt x="323" y="1743"/>
                    </a:lnTo>
                    <a:lnTo>
                      <a:pt x="330" y="1824"/>
                    </a:lnTo>
                    <a:lnTo>
                      <a:pt x="342" y="1904"/>
                    </a:lnTo>
                    <a:lnTo>
                      <a:pt x="358" y="1983"/>
                    </a:lnTo>
                    <a:lnTo>
                      <a:pt x="380" y="2059"/>
                    </a:lnTo>
                    <a:lnTo>
                      <a:pt x="406" y="2136"/>
                    </a:lnTo>
                    <a:lnTo>
                      <a:pt x="437" y="2210"/>
                    </a:lnTo>
                    <a:lnTo>
                      <a:pt x="471" y="2281"/>
                    </a:lnTo>
                    <a:lnTo>
                      <a:pt x="511" y="2352"/>
                    </a:lnTo>
                    <a:lnTo>
                      <a:pt x="555" y="2419"/>
                    </a:lnTo>
                    <a:lnTo>
                      <a:pt x="603" y="2485"/>
                    </a:lnTo>
                    <a:lnTo>
                      <a:pt x="655" y="2547"/>
                    </a:lnTo>
                    <a:lnTo>
                      <a:pt x="711" y="2607"/>
                    </a:lnTo>
                    <a:lnTo>
                      <a:pt x="768" y="2661"/>
                    </a:lnTo>
                    <a:lnTo>
                      <a:pt x="829" y="2712"/>
                    </a:lnTo>
                    <a:lnTo>
                      <a:pt x="892" y="2760"/>
                    </a:lnTo>
                    <a:lnTo>
                      <a:pt x="958" y="2803"/>
                    </a:lnTo>
                    <a:lnTo>
                      <a:pt x="1027" y="2842"/>
                    </a:lnTo>
                    <a:lnTo>
                      <a:pt x="1098" y="2878"/>
                    </a:lnTo>
                    <a:lnTo>
                      <a:pt x="1170" y="2910"/>
                    </a:lnTo>
                    <a:lnTo>
                      <a:pt x="1244" y="2936"/>
                    </a:lnTo>
                    <a:lnTo>
                      <a:pt x="1271" y="2947"/>
                    </a:lnTo>
                    <a:lnTo>
                      <a:pt x="1294" y="2962"/>
                    </a:lnTo>
                    <a:lnTo>
                      <a:pt x="1314" y="2982"/>
                    </a:lnTo>
                    <a:lnTo>
                      <a:pt x="1331" y="3003"/>
                    </a:lnTo>
                    <a:lnTo>
                      <a:pt x="1343" y="3028"/>
                    </a:lnTo>
                    <a:lnTo>
                      <a:pt x="1351" y="3054"/>
                    </a:lnTo>
                    <a:lnTo>
                      <a:pt x="1354" y="3082"/>
                    </a:lnTo>
                    <a:lnTo>
                      <a:pt x="1353" y="3109"/>
                    </a:lnTo>
                    <a:lnTo>
                      <a:pt x="1347" y="3138"/>
                    </a:lnTo>
                    <a:lnTo>
                      <a:pt x="1335" y="3165"/>
                    </a:lnTo>
                    <a:lnTo>
                      <a:pt x="1319" y="3189"/>
                    </a:lnTo>
                    <a:lnTo>
                      <a:pt x="1298" y="3209"/>
                    </a:lnTo>
                    <a:lnTo>
                      <a:pt x="1276" y="3226"/>
                    </a:lnTo>
                    <a:lnTo>
                      <a:pt x="1250" y="3237"/>
                    </a:lnTo>
                    <a:lnTo>
                      <a:pt x="1223" y="3246"/>
                    </a:lnTo>
                    <a:lnTo>
                      <a:pt x="1194" y="3248"/>
                    </a:lnTo>
                    <a:lnTo>
                      <a:pt x="1170" y="3246"/>
                    </a:lnTo>
                    <a:lnTo>
                      <a:pt x="1144" y="3240"/>
                    </a:lnTo>
                    <a:lnTo>
                      <a:pt x="1063" y="3211"/>
                    </a:lnTo>
                    <a:lnTo>
                      <a:pt x="983" y="3177"/>
                    </a:lnTo>
                    <a:lnTo>
                      <a:pt x="904" y="3140"/>
                    </a:lnTo>
                    <a:lnTo>
                      <a:pt x="828" y="3098"/>
                    </a:lnTo>
                    <a:lnTo>
                      <a:pt x="753" y="3052"/>
                    </a:lnTo>
                    <a:lnTo>
                      <a:pt x="682" y="3003"/>
                    </a:lnTo>
                    <a:lnTo>
                      <a:pt x="613" y="2949"/>
                    </a:lnTo>
                    <a:lnTo>
                      <a:pt x="547" y="2893"/>
                    </a:lnTo>
                    <a:lnTo>
                      <a:pt x="484" y="2832"/>
                    </a:lnTo>
                    <a:lnTo>
                      <a:pt x="419" y="2764"/>
                    </a:lnTo>
                    <a:lnTo>
                      <a:pt x="358" y="2693"/>
                    </a:lnTo>
                    <a:lnTo>
                      <a:pt x="302" y="2617"/>
                    </a:lnTo>
                    <a:lnTo>
                      <a:pt x="251" y="2541"/>
                    </a:lnTo>
                    <a:lnTo>
                      <a:pt x="205" y="2461"/>
                    </a:lnTo>
                    <a:lnTo>
                      <a:pt x="163" y="2379"/>
                    </a:lnTo>
                    <a:lnTo>
                      <a:pt x="125" y="2295"/>
                    </a:lnTo>
                    <a:lnTo>
                      <a:pt x="93" y="2209"/>
                    </a:lnTo>
                    <a:lnTo>
                      <a:pt x="64" y="2121"/>
                    </a:lnTo>
                    <a:lnTo>
                      <a:pt x="42" y="2032"/>
                    </a:lnTo>
                    <a:lnTo>
                      <a:pt x="23" y="1940"/>
                    </a:lnTo>
                    <a:lnTo>
                      <a:pt x="10" y="1849"/>
                    </a:lnTo>
                    <a:lnTo>
                      <a:pt x="3" y="1755"/>
                    </a:lnTo>
                    <a:lnTo>
                      <a:pt x="0" y="1660"/>
                    </a:lnTo>
                    <a:lnTo>
                      <a:pt x="3" y="1555"/>
                    </a:lnTo>
                    <a:lnTo>
                      <a:pt x="13" y="1453"/>
                    </a:lnTo>
                    <a:lnTo>
                      <a:pt x="29" y="1352"/>
                    </a:lnTo>
                    <a:lnTo>
                      <a:pt x="51" y="1252"/>
                    </a:lnTo>
                    <a:lnTo>
                      <a:pt x="78" y="1155"/>
                    </a:lnTo>
                    <a:lnTo>
                      <a:pt x="112" y="1061"/>
                    </a:lnTo>
                    <a:lnTo>
                      <a:pt x="151" y="969"/>
                    </a:lnTo>
                    <a:lnTo>
                      <a:pt x="194" y="880"/>
                    </a:lnTo>
                    <a:lnTo>
                      <a:pt x="244" y="795"/>
                    </a:lnTo>
                    <a:lnTo>
                      <a:pt x="298" y="712"/>
                    </a:lnTo>
                    <a:lnTo>
                      <a:pt x="356" y="633"/>
                    </a:lnTo>
                    <a:lnTo>
                      <a:pt x="419" y="558"/>
                    </a:lnTo>
                    <a:lnTo>
                      <a:pt x="487" y="486"/>
                    </a:lnTo>
                    <a:lnTo>
                      <a:pt x="559" y="419"/>
                    </a:lnTo>
                    <a:lnTo>
                      <a:pt x="634" y="356"/>
                    </a:lnTo>
                    <a:lnTo>
                      <a:pt x="713" y="298"/>
                    </a:lnTo>
                    <a:lnTo>
                      <a:pt x="795" y="244"/>
                    </a:lnTo>
                    <a:lnTo>
                      <a:pt x="881" y="194"/>
                    </a:lnTo>
                    <a:lnTo>
                      <a:pt x="969" y="150"/>
                    </a:lnTo>
                    <a:lnTo>
                      <a:pt x="1062" y="112"/>
                    </a:lnTo>
                    <a:lnTo>
                      <a:pt x="1156" y="78"/>
                    </a:lnTo>
                    <a:lnTo>
                      <a:pt x="1252" y="50"/>
                    </a:lnTo>
                    <a:lnTo>
                      <a:pt x="1352" y="28"/>
                    </a:lnTo>
                    <a:lnTo>
                      <a:pt x="1453" y="13"/>
                    </a:lnTo>
                    <a:lnTo>
                      <a:pt x="1557" y="3"/>
                    </a:lnTo>
                    <a:lnTo>
                      <a:pt x="1662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269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flipV="1">
            <a:off x="2956960" y="5551715"/>
            <a:ext cx="368135" cy="320634"/>
          </a:xfrm>
          <a:prstGeom prst="rtTriangle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69" y="5551715"/>
            <a:ext cx="1674425" cy="727869"/>
          </a:xfrm>
          <a:prstGeom prst="rect">
            <a:avLst/>
          </a:prstGeom>
        </p:spPr>
      </p:pic>
      <p:sp>
        <p:nvSpPr>
          <p:cNvPr id="3" name="Right Triangle 2"/>
          <p:cNvSpPr/>
          <p:nvPr/>
        </p:nvSpPr>
        <p:spPr>
          <a:xfrm>
            <a:off x="2956960" y="522514"/>
            <a:ext cx="368135" cy="320634"/>
          </a:xfrm>
          <a:prstGeom prst="rtTriangle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650669" y="115278"/>
            <a:ext cx="1674425" cy="727869"/>
          </a:xfrm>
          <a:prstGeom prst="rect">
            <a:avLst/>
          </a:prstGeom>
        </p:spPr>
      </p:pic>
      <p:sp>
        <p:nvSpPr>
          <p:cNvPr id="2" name="Round Same Side Corner Rectangle 1"/>
          <p:cNvSpPr/>
          <p:nvPr/>
        </p:nvSpPr>
        <p:spPr>
          <a:xfrm rot="16200000">
            <a:off x="133600" y="2360220"/>
            <a:ext cx="4708566" cy="1674423"/>
          </a:xfrm>
          <a:prstGeom prst="round2SameRect">
            <a:avLst>
              <a:gd name="adj1" fmla="val 11629"/>
              <a:gd name="adj2" fmla="val 0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56309" y="3996640"/>
            <a:ext cx="1188720" cy="1188720"/>
            <a:chOff x="2056567" y="761877"/>
            <a:chExt cx="2508150" cy="2520988"/>
          </a:xfrm>
        </p:grpSpPr>
        <p:sp>
          <p:nvSpPr>
            <p:cNvPr id="5" name="Oval 4"/>
            <p:cNvSpPr/>
            <p:nvPr/>
          </p:nvSpPr>
          <p:spPr>
            <a:xfrm>
              <a:off x="2056567" y="761877"/>
              <a:ext cx="2508150" cy="2520988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spc="-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280419" y="992147"/>
              <a:ext cx="2060448" cy="20604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spc="-300" dirty="0" smtClean="0"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US" sz="3600" b="1" spc="-3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 rot="16200000">
            <a:off x="-186208" y="209090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kern="0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Insert your desired text here.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67913" y="2570933"/>
            <a:ext cx="14399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This is a sample text.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2079625" y="1533113"/>
            <a:ext cx="814388" cy="820737"/>
          </a:xfrm>
          <a:custGeom>
            <a:avLst/>
            <a:gdLst>
              <a:gd name="T0" fmla="*/ 1365 w 3592"/>
              <a:gd name="T1" fmla="*/ 1455 h 3099"/>
              <a:gd name="T2" fmla="*/ 1636 w 3592"/>
              <a:gd name="T3" fmla="*/ 1904 h 3099"/>
              <a:gd name="T4" fmla="*/ 2188 w 3592"/>
              <a:gd name="T5" fmla="*/ 1728 h 3099"/>
              <a:gd name="T6" fmla="*/ 2050 w 3592"/>
              <a:gd name="T7" fmla="*/ 1237 h 3099"/>
              <a:gd name="T8" fmla="*/ 2155 w 3592"/>
              <a:gd name="T9" fmla="*/ 1089 h 3099"/>
              <a:gd name="T10" fmla="*/ 2426 w 3592"/>
              <a:gd name="T11" fmla="*/ 1662 h 3099"/>
              <a:gd name="T12" fmla="*/ 1926 w 3592"/>
              <a:gd name="T13" fmla="*/ 2094 h 3099"/>
              <a:gd name="T14" fmla="*/ 1263 w 3592"/>
              <a:gd name="T15" fmla="*/ 1860 h 3099"/>
              <a:gd name="T16" fmla="*/ 1263 w 3592"/>
              <a:gd name="T17" fmla="*/ 1239 h 3099"/>
              <a:gd name="T18" fmla="*/ 1645 w 3592"/>
              <a:gd name="T19" fmla="*/ 197 h 3099"/>
              <a:gd name="T20" fmla="*/ 1462 w 3592"/>
              <a:gd name="T21" fmla="*/ 562 h 3099"/>
              <a:gd name="T22" fmla="*/ 849 w 3592"/>
              <a:gd name="T23" fmla="*/ 533 h 3099"/>
              <a:gd name="T24" fmla="*/ 700 w 3592"/>
              <a:gd name="T25" fmla="*/ 924 h 3099"/>
              <a:gd name="T26" fmla="*/ 555 w 3592"/>
              <a:gd name="T27" fmla="*/ 1314 h 3099"/>
              <a:gd name="T28" fmla="*/ 256 w 3592"/>
              <a:gd name="T29" fmla="*/ 1689 h 3099"/>
              <a:gd name="T30" fmla="*/ 658 w 3592"/>
              <a:gd name="T31" fmla="*/ 1851 h 3099"/>
              <a:gd name="T32" fmla="*/ 615 w 3592"/>
              <a:gd name="T33" fmla="*/ 2364 h 3099"/>
              <a:gd name="T34" fmla="*/ 1071 w 3592"/>
              <a:gd name="T35" fmla="*/ 2492 h 3099"/>
              <a:gd name="T36" fmla="*/ 1520 w 3592"/>
              <a:gd name="T37" fmla="*/ 2617 h 3099"/>
              <a:gd name="T38" fmla="*/ 1961 w 3592"/>
              <a:gd name="T39" fmla="*/ 2874 h 3099"/>
              <a:gd name="T40" fmla="*/ 2148 w 3592"/>
              <a:gd name="T41" fmla="*/ 2528 h 3099"/>
              <a:gd name="T42" fmla="*/ 2743 w 3592"/>
              <a:gd name="T43" fmla="*/ 2566 h 3099"/>
              <a:gd name="T44" fmla="*/ 2892 w 3592"/>
              <a:gd name="T45" fmla="*/ 2175 h 3099"/>
              <a:gd name="T46" fmla="*/ 3037 w 3592"/>
              <a:gd name="T47" fmla="*/ 1786 h 3099"/>
              <a:gd name="T48" fmla="*/ 3336 w 3592"/>
              <a:gd name="T49" fmla="*/ 1411 h 3099"/>
              <a:gd name="T50" fmla="*/ 2934 w 3592"/>
              <a:gd name="T51" fmla="*/ 1247 h 3099"/>
              <a:gd name="T52" fmla="*/ 2977 w 3592"/>
              <a:gd name="T53" fmla="*/ 734 h 3099"/>
              <a:gd name="T54" fmla="*/ 2520 w 3592"/>
              <a:gd name="T55" fmla="*/ 607 h 3099"/>
              <a:gd name="T56" fmla="*/ 2072 w 3592"/>
              <a:gd name="T57" fmla="*/ 482 h 3099"/>
              <a:gd name="T58" fmla="*/ 1975 w 3592"/>
              <a:gd name="T59" fmla="*/ 0 h 3099"/>
              <a:gd name="T60" fmla="*/ 2088 w 3592"/>
              <a:gd name="T61" fmla="*/ 78 h 3099"/>
              <a:gd name="T62" fmla="*/ 2502 w 3592"/>
              <a:gd name="T63" fmla="*/ 422 h 3099"/>
              <a:gd name="T64" fmla="*/ 2825 w 3592"/>
              <a:gd name="T65" fmla="*/ 312 h 3099"/>
              <a:gd name="T66" fmla="*/ 3205 w 3592"/>
              <a:gd name="T67" fmla="*/ 573 h 3099"/>
              <a:gd name="T68" fmla="*/ 3197 w 3592"/>
              <a:gd name="T69" fmla="*/ 720 h 3099"/>
              <a:gd name="T70" fmla="*/ 3283 w 3592"/>
              <a:gd name="T71" fmla="*/ 1203 h 3099"/>
              <a:gd name="T72" fmla="*/ 3581 w 3592"/>
              <a:gd name="T73" fmla="*/ 1334 h 3099"/>
              <a:gd name="T74" fmla="*/ 3585 w 3592"/>
              <a:gd name="T75" fmla="*/ 1743 h 3099"/>
              <a:gd name="T76" fmla="*/ 3333 w 3592"/>
              <a:gd name="T77" fmla="*/ 1871 h 3099"/>
              <a:gd name="T78" fmla="*/ 3196 w 3592"/>
              <a:gd name="T79" fmla="*/ 2343 h 3099"/>
              <a:gd name="T80" fmla="*/ 3221 w 3592"/>
              <a:gd name="T81" fmla="*/ 2509 h 3099"/>
              <a:gd name="T82" fmla="*/ 2846 w 3592"/>
              <a:gd name="T83" fmla="*/ 2778 h 3099"/>
              <a:gd name="T84" fmla="*/ 2559 w 3592"/>
              <a:gd name="T85" fmla="*/ 2691 h 3099"/>
              <a:gd name="T86" fmla="*/ 2116 w 3592"/>
              <a:gd name="T87" fmla="*/ 2998 h 3099"/>
              <a:gd name="T88" fmla="*/ 2000 w 3592"/>
              <a:gd name="T89" fmla="*/ 3099 h 3099"/>
              <a:gd name="T90" fmla="*/ 1527 w 3592"/>
              <a:gd name="T91" fmla="*/ 3053 h 3099"/>
              <a:gd name="T92" fmla="*/ 1205 w 3592"/>
              <a:gd name="T93" fmla="*/ 2632 h 3099"/>
              <a:gd name="T94" fmla="*/ 789 w 3592"/>
              <a:gd name="T95" fmla="*/ 2783 h 3099"/>
              <a:gd name="T96" fmla="*/ 401 w 3592"/>
              <a:gd name="T97" fmla="*/ 2537 h 3099"/>
              <a:gd name="T98" fmla="*/ 380 w 3592"/>
              <a:gd name="T99" fmla="*/ 2421 h 3099"/>
              <a:gd name="T100" fmla="*/ 425 w 3592"/>
              <a:gd name="T101" fmla="*/ 1933 h 3099"/>
              <a:gd name="T102" fmla="*/ 28 w 3592"/>
              <a:gd name="T103" fmla="*/ 1780 h 3099"/>
              <a:gd name="T104" fmla="*/ 2 w 3592"/>
              <a:gd name="T105" fmla="*/ 1371 h 3099"/>
              <a:gd name="T106" fmla="*/ 179 w 3592"/>
              <a:gd name="T107" fmla="*/ 1259 h 3099"/>
              <a:gd name="T108" fmla="*/ 426 w 3592"/>
              <a:gd name="T109" fmla="*/ 817 h 3099"/>
              <a:gd name="T110" fmla="*/ 361 w 3592"/>
              <a:gd name="T111" fmla="*/ 603 h 3099"/>
              <a:gd name="T112" fmla="*/ 735 w 3592"/>
              <a:gd name="T113" fmla="*/ 319 h 3099"/>
              <a:gd name="T114" fmla="*/ 949 w 3592"/>
              <a:gd name="T115" fmla="*/ 378 h 3099"/>
              <a:gd name="T116" fmla="*/ 1448 w 3592"/>
              <a:gd name="T117" fmla="*/ 154 h 3099"/>
              <a:gd name="T118" fmla="*/ 1575 w 3592"/>
              <a:gd name="T119" fmla="*/ 1 h 3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92" h="3099">
                <a:moveTo>
                  <a:pt x="1796" y="1169"/>
                </a:moveTo>
                <a:lnTo>
                  <a:pt x="1740" y="1172"/>
                </a:lnTo>
                <a:lnTo>
                  <a:pt x="1687" y="1180"/>
                </a:lnTo>
                <a:lnTo>
                  <a:pt x="1636" y="1194"/>
                </a:lnTo>
                <a:lnTo>
                  <a:pt x="1587" y="1214"/>
                </a:lnTo>
                <a:lnTo>
                  <a:pt x="1542" y="1237"/>
                </a:lnTo>
                <a:lnTo>
                  <a:pt x="1501" y="1265"/>
                </a:lnTo>
                <a:lnTo>
                  <a:pt x="1463" y="1297"/>
                </a:lnTo>
                <a:lnTo>
                  <a:pt x="1431" y="1332"/>
                </a:lnTo>
                <a:lnTo>
                  <a:pt x="1403" y="1371"/>
                </a:lnTo>
                <a:lnTo>
                  <a:pt x="1381" y="1413"/>
                </a:lnTo>
                <a:lnTo>
                  <a:pt x="1365" y="1455"/>
                </a:lnTo>
                <a:lnTo>
                  <a:pt x="1355" y="1501"/>
                </a:lnTo>
                <a:lnTo>
                  <a:pt x="1351" y="1549"/>
                </a:lnTo>
                <a:lnTo>
                  <a:pt x="1355" y="1597"/>
                </a:lnTo>
                <a:lnTo>
                  <a:pt x="1365" y="1643"/>
                </a:lnTo>
                <a:lnTo>
                  <a:pt x="1381" y="1687"/>
                </a:lnTo>
                <a:lnTo>
                  <a:pt x="1403" y="1729"/>
                </a:lnTo>
                <a:lnTo>
                  <a:pt x="1431" y="1767"/>
                </a:lnTo>
                <a:lnTo>
                  <a:pt x="1463" y="1802"/>
                </a:lnTo>
                <a:lnTo>
                  <a:pt x="1501" y="1834"/>
                </a:lnTo>
                <a:lnTo>
                  <a:pt x="1542" y="1862"/>
                </a:lnTo>
                <a:lnTo>
                  <a:pt x="1587" y="1886"/>
                </a:lnTo>
                <a:lnTo>
                  <a:pt x="1636" y="1904"/>
                </a:lnTo>
                <a:lnTo>
                  <a:pt x="1687" y="1919"/>
                </a:lnTo>
                <a:lnTo>
                  <a:pt x="1740" y="1927"/>
                </a:lnTo>
                <a:lnTo>
                  <a:pt x="1796" y="1930"/>
                </a:lnTo>
                <a:lnTo>
                  <a:pt x="1852" y="1927"/>
                </a:lnTo>
                <a:lnTo>
                  <a:pt x="1905" y="1919"/>
                </a:lnTo>
                <a:lnTo>
                  <a:pt x="1956" y="1904"/>
                </a:lnTo>
                <a:lnTo>
                  <a:pt x="2005" y="1886"/>
                </a:lnTo>
                <a:lnTo>
                  <a:pt x="2050" y="1861"/>
                </a:lnTo>
                <a:lnTo>
                  <a:pt x="2092" y="1834"/>
                </a:lnTo>
                <a:lnTo>
                  <a:pt x="2129" y="1802"/>
                </a:lnTo>
                <a:lnTo>
                  <a:pt x="2161" y="1767"/>
                </a:lnTo>
                <a:lnTo>
                  <a:pt x="2188" y="1728"/>
                </a:lnTo>
                <a:lnTo>
                  <a:pt x="2211" y="1687"/>
                </a:lnTo>
                <a:lnTo>
                  <a:pt x="2227" y="1643"/>
                </a:lnTo>
                <a:lnTo>
                  <a:pt x="2236" y="1597"/>
                </a:lnTo>
                <a:lnTo>
                  <a:pt x="2240" y="1549"/>
                </a:lnTo>
                <a:lnTo>
                  <a:pt x="2236" y="1501"/>
                </a:lnTo>
                <a:lnTo>
                  <a:pt x="2227" y="1455"/>
                </a:lnTo>
                <a:lnTo>
                  <a:pt x="2211" y="1413"/>
                </a:lnTo>
                <a:lnTo>
                  <a:pt x="2188" y="1371"/>
                </a:lnTo>
                <a:lnTo>
                  <a:pt x="2161" y="1332"/>
                </a:lnTo>
                <a:lnTo>
                  <a:pt x="2129" y="1297"/>
                </a:lnTo>
                <a:lnTo>
                  <a:pt x="2092" y="1265"/>
                </a:lnTo>
                <a:lnTo>
                  <a:pt x="2050" y="1237"/>
                </a:lnTo>
                <a:lnTo>
                  <a:pt x="2005" y="1214"/>
                </a:lnTo>
                <a:lnTo>
                  <a:pt x="1956" y="1194"/>
                </a:lnTo>
                <a:lnTo>
                  <a:pt x="1905" y="1180"/>
                </a:lnTo>
                <a:lnTo>
                  <a:pt x="1852" y="1172"/>
                </a:lnTo>
                <a:lnTo>
                  <a:pt x="1796" y="1169"/>
                </a:lnTo>
                <a:close/>
                <a:moveTo>
                  <a:pt x="1796" y="994"/>
                </a:moveTo>
                <a:lnTo>
                  <a:pt x="1862" y="996"/>
                </a:lnTo>
                <a:lnTo>
                  <a:pt x="1926" y="1006"/>
                </a:lnTo>
                <a:lnTo>
                  <a:pt x="1987" y="1019"/>
                </a:lnTo>
                <a:lnTo>
                  <a:pt x="2046" y="1037"/>
                </a:lnTo>
                <a:lnTo>
                  <a:pt x="2102" y="1061"/>
                </a:lnTo>
                <a:lnTo>
                  <a:pt x="2155" y="1089"/>
                </a:lnTo>
                <a:lnTo>
                  <a:pt x="2205" y="1121"/>
                </a:lnTo>
                <a:lnTo>
                  <a:pt x="2251" y="1157"/>
                </a:lnTo>
                <a:lnTo>
                  <a:pt x="2292" y="1196"/>
                </a:lnTo>
                <a:lnTo>
                  <a:pt x="2329" y="1239"/>
                </a:lnTo>
                <a:lnTo>
                  <a:pt x="2362" y="1285"/>
                </a:lnTo>
                <a:lnTo>
                  <a:pt x="2389" y="1333"/>
                </a:lnTo>
                <a:lnTo>
                  <a:pt x="2411" y="1384"/>
                </a:lnTo>
                <a:lnTo>
                  <a:pt x="2426" y="1438"/>
                </a:lnTo>
                <a:lnTo>
                  <a:pt x="2437" y="1493"/>
                </a:lnTo>
                <a:lnTo>
                  <a:pt x="2440" y="1549"/>
                </a:lnTo>
                <a:lnTo>
                  <a:pt x="2437" y="1606"/>
                </a:lnTo>
                <a:lnTo>
                  <a:pt x="2426" y="1662"/>
                </a:lnTo>
                <a:lnTo>
                  <a:pt x="2411" y="1715"/>
                </a:lnTo>
                <a:lnTo>
                  <a:pt x="2389" y="1766"/>
                </a:lnTo>
                <a:lnTo>
                  <a:pt x="2362" y="1815"/>
                </a:lnTo>
                <a:lnTo>
                  <a:pt x="2329" y="1860"/>
                </a:lnTo>
                <a:lnTo>
                  <a:pt x="2292" y="1903"/>
                </a:lnTo>
                <a:lnTo>
                  <a:pt x="2251" y="1942"/>
                </a:lnTo>
                <a:lnTo>
                  <a:pt x="2205" y="1979"/>
                </a:lnTo>
                <a:lnTo>
                  <a:pt x="2155" y="2010"/>
                </a:lnTo>
                <a:lnTo>
                  <a:pt x="2102" y="2039"/>
                </a:lnTo>
                <a:lnTo>
                  <a:pt x="2046" y="2062"/>
                </a:lnTo>
                <a:lnTo>
                  <a:pt x="1987" y="2081"/>
                </a:lnTo>
                <a:lnTo>
                  <a:pt x="1926" y="2094"/>
                </a:lnTo>
                <a:lnTo>
                  <a:pt x="1862" y="2103"/>
                </a:lnTo>
                <a:lnTo>
                  <a:pt x="1796" y="2106"/>
                </a:lnTo>
                <a:lnTo>
                  <a:pt x="1730" y="2103"/>
                </a:lnTo>
                <a:lnTo>
                  <a:pt x="1666" y="2094"/>
                </a:lnTo>
                <a:lnTo>
                  <a:pt x="1605" y="2081"/>
                </a:lnTo>
                <a:lnTo>
                  <a:pt x="1546" y="2062"/>
                </a:lnTo>
                <a:lnTo>
                  <a:pt x="1490" y="2039"/>
                </a:lnTo>
                <a:lnTo>
                  <a:pt x="1437" y="2010"/>
                </a:lnTo>
                <a:lnTo>
                  <a:pt x="1387" y="1979"/>
                </a:lnTo>
                <a:lnTo>
                  <a:pt x="1342" y="1942"/>
                </a:lnTo>
                <a:lnTo>
                  <a:pt x="1300" y="1903"/>
                </a:lnTo>
                <a:lnTo>
                  <a:pt x="1263" y="1860"/>
                </a:lnTo>
                <a:lnTo>
                  <a:pt x="1231" y="1815"/>
                </a:lnTo>
                <a:lnTo>
                  <a:pt x="1204" y="1766"/>
                </a:lnTo>
                <a:lnTo>
                  <a:pt x="1182" y="1715"/>
                </a:lnTo>
                <a:lnTo>
                  <a:pt x="1166" y="1662"/>
                </a:lnTo>
                <a:lnTo>
                  <a:pt x="1156" y="1606"/>
                </a:lnTo>
                <a:lnTo>
                  <a:pt x="1153" y="1549"/>
                </a:lnTo>
                <a:lnTo>
                  <a:pt x="1156" y="1493"/>
                </a:lnTo>
                <a:lnTo>
                  <a:pt x="1166" y="1438"/>
                </a:lnTo>
                <a:lnTo>
                  <a:pt x="1182" y="1384"/>
                </a:lnTo>
                <a:lnTo>
                  <a:pt x="1204" y="1333"/>
                </a:lnTo>
                <a:lnTo>
                  <a:pt x="1231" y="1285"/>
                </a:lnTo>
                <a:lnTo>
                  <a:pt x="1263" y="1239"/>
                </a:lnTo>
                <a:lnTo>
                  <a:pt x="1300" y="1196"/>
                </a:lnTo>
                <a:lnTo>
                  <a:pt x="1342" y="1157"/>
                </a:lnTo>
                <a:lnTo>
                  <a:pt x="1387" y="1121"/>
                </a:lnTo>
                <a:lnTo>
                  <a:pt x="1437" y="1089"/>
                </a:lnTo>
                <a:lnTo>
                  <a:pt x="1490" y="1061"/>
                </a:lnTo>
                <a:lnTo>
                  <a:pt x="1546" y="1037"/>
                </a:lnTo>
                <a:lnTo>
                  <a:pt x="1605" y="1019"/>
                </a:lnTo>
                <a:lnTo>
                  <a:pt x="1666" y="1006"/>
                </a:lnTo>
                <a:lnTo>
                  <a:pt x="1730" y="996"/>
                </a:lnTo>
                <a:lnTo>
                  <a:pt x="1796" y="994"/>
                </a:lnTo>
                <a:close/>
                <a:moveTo>
                  <a:pt x="1657" y="174"/>
                </a:moveTo>
                <a:lnTo>
                  <a:pt x="1645" y="197"/>
                </a:lnTo>
                <a:lnTo>
                  <a:pt x="1633" y="224"/>
                </a:lnTo>
                <a:lnTo>
                  <a:pt x="1618" y="254"/>
                </a:lnTo>
                <a:lnTo>
                  <a:pt x="1603" y="288"/>
                </a:lnTo>
                <a:lnTo>
                  <a:pt x="1585" y="324"/>
                </a:lnTo>
                <a:lnTo>
                  <a:pt x="1569" y="362"/>
                </a:lnTo>
                <a:lnTo>
                  <a:pt x="1550" y="401"/>
                </a:lnTo>
                <a:lnTo>
                  <a:pt x="1533" y="441"/>
                </a:lnTo>
                <a:lnTo>
                  <a:pt x="1517" y="480"/>
                </a:lnTo>
                <a:lnTo>
                  <a:pt x="1499" y="520"/>
                </a:lnTo>
                <a:lnTo>
                  <a:pt x="1490" y="536"/>
                </a:lnTo>
                <a:lnTo>
                  <a:pt x="1479" y="551"/>
                </a:lnTo>
                <a:lnTo>
                  <a:pt x="1462" y="562"/>
                </a:lnTo>
                <a:lnTo>
                  <a:pt x="1444" y="571"/>
                </a:lnTo>
                <a:lnTo>
                  <a:pt x="1237" y="645"/>
                </a:lnTo>
                <a:lnTo>
                  <a:pt x="1212" y="651"/>
                </a:lnTo>
                <a:lnTo>
                  <a:pt x="1185" y="651"/>
                </a:lnTo>
                <a:lnTo>
                  <a:pt x="1160" y="645"/>
                </a:lnTo>
                <a:lnTo>
                  <a:pt x="1115" y="627"/>
                </a:lnTo>
                <a:lnTo>
                  <a:pt x="1068" y="610"/>
                </a:lnTo>
                <a:lnTo>
                  <a:pt x="1022" y="594"/>
                </a:lnTo>
                <a:lnTo>
                  <a:pt x="976" y="577"/>
                </a:lnTo>
                <a:lnTo>
                  <a:pt x="932" y="561"/>
                </a:lnTo>
                <a:lnTo>
                  <a:pt x="889" y="547"/>
                </a:lnTo>
                <a:lnTo>
                  <a:pt x="849" y="533"/>
                </a:lnTo>
                <a:lnTo>
                  <a:pt x="813" y="521"/>
                </a:lnTo>
                <a:lnTo>
                  <a:pt x="781" y="511"/>
                </a:lnTo>
                <a:lnTo>
                  <a:pt x="754" y="503"/>
                </a:lnTo>
                <a:lnTo>
                  <a:pt x="570" y="661"/>
                </a:lnTo>
                <a:lnTo>
                  <a:pt x="580" y="684"/>
                </a:lnTo>
                <a:lnTo>
                  <a:pt x="592" y="711"/>
                </a:lnTo>
                <a:lnTo>
                  <a:pt x="607" y="741"/>
                </a:lnTo>
                <a:lnTo>
                  <a:pt x="623" y="775"/>
                </a:lnTo>
                <a:lnTo>
                  <a:pt x="642" y="810"/>
                </a:lnTo>
                <a:lnTo>
                  <a:pt x="660" y="848"/>
                </a:lnTo>
                <a:lnTo>
                  <a:pt x="680" y="885"/>
                </a:lnTo>
                <a:lnTo>
                  <a:pt x="700" y="924"/>
                </a:lnTo>
                <a:lnTo>
                  <a:pt x="721" y="962"/>
                </a:lnTo>
                <a:lnTo>
                  <a:pt x="740" y="1000"/>
                </a:lnTo>
                <a:lnTo>
                  <a:pt x="747" y="1017"/>
                </a:lnTo>
                <a:lnTo>
                  <a:pt x="751" y="1035"/>
                </a:lnTo>
                <a:lnTo>
                  <a:pt x="748" y="1054"/>
                </a:lnTo>
                <a:lnTo>
                  <a:pt x="743" y="1072"/>
                </a:lnTo>
                <a:lnTo>
                  <a:pt x="657" y="1250"/>
                </a:lnTo>
                <a:lnTo>
                  <a:pt x="648" y="1266"/>
                </a:lnTo>
                <a:lnTo>
                  <a:pt x="634" y="1279"/>
                </a:lnTo>
                <a:lnTo>
                  <a:pt x="619" y="1290"/>
                </a:lnTo>
                <a:lnTo>
                  <a:pt x="601" y="1297"/>
                </a:lnTo>
                <a:lnTo>
                  <a:pt x="555" y="1314"/>
                </a:lnTo>
                <a:lnTo>
                  <a:pt x="509" y="1330"/>
                </a:lnTo>
                <a:lnTo>
                  <a:pt x="462" y="1346"/>
                </a:lnTo>
                <a:lnTo>
                  <a:pt x="417" y="1363"/>
                </a:lnTo>
                <a:lnTo>
                  <a:pt x="373" y="1378"/>
                </a:lnTo>
                <a:lnTo>
                  <a:pt x="330" y="1393"/>
                </a:lnTo>
                <a:lnTo>
                  <a:pt x="292" y="1408"/>
                </a:lnTo>
                <a:lnTo>
                  <a:pt x="256" y="1421"/>
                </a:lnTo>
                <a:lnTo>
                  <a:pt x="225" y="1433"/>
                </a:lnTo>
                <a:lnTo>
                  <a:pt x="199" y="1443"/>
                </a:lnTo>
                <a:lnTo>
                  <a:pt x="199" y="1668"/>
                </a:lnTo>
                <a:lnTo>
                  <a:pt x="225" y="1677"/>
                </a:lnTo>
                <a:lnTo>
                  <a:pt x="256" y="1689"/>
                </a:lnTo>
                <a:lnTo>
                  <a:pt x="292" y="1701"/>
                </a:lnTo>
                <a:lnTo>
                  <a:pt x="330" y="1715"/>
                </a:lnTo>
                <a:lnTo>
                  <a:pt x="372" y="1729"/>
                </a:lnTo>
                <a:lnTo>
                  <a:pt x="416" y="1744"/>
                </a:lnTo>
                <a:lnTo>
                  <a:pt x="462" y="1758"/>
                </a:lnTo>
                <a:lnTo>
                  <a:pt x="507" y="1774"/>
                </a:lnTo>
                <a:lnTo>
                  <a:pt x="554" y="1788"/>
                </a:lnTo>
                <a:lnTo>
                  <a:pt x="599" y="1802"/>
                </a:lnTo>
                <a:lnTo>
                  <a:pt x="619" y="1810"/>
                </a:lnTo>
                <a:lnTo>
                  <a:pt x="635" y="1822"/>
                </a:lnTo>
                <a:lnTo>
                  <a:pt x="648" y="1835"/>
                </a:lnTo>
                <a:lnTo>
                  <a:pt x="658" y="1851"/>
                </a:lnTo>
                <a:lnTo>
                  <a:pt x="744" y="2030"/>
                </a:lnTo>
                <a:lnTo>
                  <a:pt x="750" y="2047"/>
                </a:lnTo>
                <a:lnTo>
                  <a:pt x="751" y="2064"/>
                </a:lnTo>
                <a:lnTo>
                  <a:pt x="748" y="2082"/>
                </a:lnTo>
                <a:lnTo>
                  <a:pt x="743" y="2099"/>
                </a:lnTo>
                <a:lnTo>
                  <a:pt x="723" y="2138"/>
                </a:lnTo>
                <a:lnTo>
                  <a:pt x="704" y="2178"/>
                </a:lnTo>
                <a:lnTo>
                  <a:pt x="685" y="2217"/>
                </a:lnTo>
                <a:lnTo>
                  <a:pt x="666" y="2256"/>
                </a:lnTo>
                <a:lnTo>
                  <a:pt x="648" y="2294"/>
                </a:lnTo>
                <a:lnTo>
                  <a:pt x="630" y="2331"/>
                </a:lnTo>
                <a:lnTo>
                  <a:pt x="615" y="2364"/>
                </a:lnTo>
                <a:lnTo>
                  <a:pt x="601" y="2396"/>
                </a:lnTo>
                <a:lnTo>
                  <a:pt x="589" y="2423"/>
                </a:lnTo>
                <a:lnTo>
                  <a:pt x="579" y="2446"/>
                </a:lnTo>
                <a:lnTo>
                  <a:pt x="765" y="2605"/>
                </a:lnTo>
                <a:lnTo>
                  <a:pt x="791" y="2597"/>
                </a:lnTo>
                <a:lnTo>
                  <a:pt x="823" y="2586"/>
                </a:lnTo>
                <a:lnTo>
                  <a:pt x="857" y="2572"/>
                </a:lnTo>
                <a:lnTo>
                  <a:pt x="897" y="2558"/>
                </a:lnTo>
                <a:lnTo>
                  <a:pt x="937" y="2543"/>
                </a:lnTo>
                <a:lnTo>
                  <a:pt x="981" y="2526"/>
                </a:lnTo>
                <a:lnTo>
                  <a:pt x="1025" y="2509"/>
                </a:lnTo>
                <a:lnTo>
                  <a:pt x="1071" y="2492"/>
                </a:lnTo>
                <a:lnTo>
                  <a:pt x="1116" y="2474"/>
                </a:lnTo>
                <a:lnTo>
                  <a:pt x="1160" y="2457"/>
                </a:lnTo>
                <a:lnTo>
                  <a:pt x="1180" y="2451"/>
                </a:lnTo>
                <a:lnTo>
                  <a:pt x="1199" y="2449"/>
                </a:lnTo>
                <a:lnTo>
                  <a:pt x="1219" y="2450"/>
                </a:lnTo>
                <a:lnTo>
                  <a:pt x="1239" y="2455"/>
                </a:lnTo>
                <a:lnTo>
                  <a:pt x="1446" y="2529"/>
                </a:lnTo>
                <a:lnTo>
                  <a:pt x="1465" y="2538"/>
                </a:lnTo>
                <a:lnTo>
                  <a:pt x="1480" y="2549"/>
                </a:lnTo>
                <a:lnTo>
                  <a:pt x="1492" y="2562"/>
                </a:lnTo>
                <a:lnTo>
                  <a:pt x="1502" y="2577"/>
                </a:lnTo>
                <a:lnTo>
                  <a:pt x="1520" y="2617"/>
                </a:lnTo>
                <a:lnTo>
                  <a:pt x="1539" y="2657"/>
                </a:lnTo>
                <a:lnTo>
                  <a:pt x="1557" y="2697"/>
                </a:lnTo>
                <a:lnTo>
                  <a:pt x="1576" y="2737"/>
                </a:lnTo>
                <a:lnTo>
                  <a:pt x="1594" y="2774"/>
                </a:lnTo>
                <a:lnTo>
                  <a:pt x="1613" y="2811"/>
                </a:lnTo>
                <a:lnTo>
                  <a:pt x="1629" y="2845"/>
                </a:lnTo>
                <a:lnTo>
                  <a:pt x="1645" y="2874"/>
                </a:lnTo>
                <a:lnTo>
                  <a:pt x="1659" y="2901"/>
                </a:lnTo>
                <a:lnTo>
                  <a:pt x="1671" y="2923"/>
                </a:lnTo>
                <a:lnTo>
                  <a:pt x="1935" y="2923"/>
                </a:lnTo>
                <a:lnTo>
                  <a:pt x="1947" y="2901"/>
                </a:lnTo>
                <a:lnTo>
                  <a:pt x="1961" y="2874"/>
                </a:lnTo>
                <a:lnTo>
                  <a:pt x="1975" y="2844"/>
                </a:lnTo>
                <a:lnTo>
                  <a:pt x="1991" y="2810"/>
                </a:lnTo>
                <a:lnTo>
                  <a:pt x="2007" y="2774"/>
                </a:lnTo>
                <a:lnTo>
                  <a:pt x="2024" y="2737"/>
                </a:lnTo>
                <a:lnTo>
                  <a:pt x="2042" y="2697"/>
                </a:lnTo>
                <a:lnTo>
                  <a:pt x="2059" y="2657"/>
                </a:lnTo>
                <a:lnTo>
                  <a:pt x="2075" y="2617"/>
                </a:lnTo>
                <a:lnTo>
                  <a:pt x="2093" y="2579"/>
                </a:lnTo>
                <a:lnTo>
                  <a:pt x="2102" y="2562"/>
                </a:lnTo>
                <a:lnTo>
                  <a:pt x="2115" y="2548"/>
                </a:lnTo>
                <a:lnTo>
                  <a:pt x="2130" y="2537"/>
                </a:lnTo>
                <a:lnTo>
                  <a:pt x="2148" y="2528"/>
                </a:lnTo>
                <a:lnTo>
                  <a:pt x="2356" y="2453"/>
                </a:lnTo>
                <a:lnTo>
                  <a:pt x="2374" y="2449"/>
                </a:lnTo>
                <a:lnTo>
                  <a:pt x="2394" y="2447"/>
                </a:lnTo>
                <a:lnTo>
                  <a:pt x="2414" y="2449"/>
                </a:lnTo>
                <a:lnTo>
                  <a:pt x="2432" y="2455"/>
                </a:lnTo>
                <a:lnTo>
                  <a:pt x="2477" y="2471"/>
                </a:lnTo>
                <a:lnTo>
                  <a:pt x="2524" y="2489"/>
                </a:lnTo>
                <a:lnTo>
                  <a:pt x="2571" y="2505"/>
                </a:lnTo>
                <a:lnTo>
                  <a:pt x="2617" y="2521"/>
                </a:lnTo>
                <a:lnTo>
                  <a:pt x="2662" y="2538"/>
                </a:lnTo>
                <a:lnTo>
                  <a:pt x="2703" y="2552"/>
                </a:lnTo>
                <a:lnTo>
                  <a:pt x="2743" y="2566"/>
                </a:lnTo>
                <a:lnTo>
                  <a:pt x="2780" y="2579"/>
                </a:lnTo>
                <a:lnTo>
                  <a:pt x="2811" y="2589"/>
                </a:lnTo>
                <a:lnTo>
                  <a:pt x="2838" y="2597"/>
                </a:lnTo>
                <a:lnTo>
                  <a:pt x="3022" y="2437"/>
                </a:lnTo>
                <a:lnTo>
                  <a:pt x="3013" y="2414"/>
                </a:lnTo>
                <a:lnTo>
                  <a:pt x="3000" y="2387"/>
                </a:lnTo>
                <a:lnTo>
                  <a:pt x="2985" y="2357"/>
                </a:lnTo>
                <a:lnTo>
                  <a:pt x="2969" y="2324"/>
                </a:lnTo>
                <a:lnTo>
                  <a:pt x="2951" y="2288"/>
                </a:lnTo>
                <a:lnTo>
                  <a:pt x="2932" y="2251"/>
                </a:lnTo>
                <a:lnTo>
                  <a:pt x="2912" y="2213"/>
                </a:lnTo>
                <a:lnTo>
                  <a:pt x="2892" y="2175"/>
                </a:lnTo>
                <a:lnTo>
                  <a:pt x="2871" y="2137"/>
                </a:lnTo>
                <a:lnTo>
                  <a:pt x="2852" y="2099"/>
                </a:lnTo>
                <a:lnTo>
                  <a:pt x="2845" y="2082"/>
                </a:lnTo>
                <a:lnTo>
                  <a:pt x="2843" y="2063"/>
                </a:lnTo>
                <a:lnTo>
                  <a:pt x="2844" y="2045"/>
                </a:lnTo>
                <a:lnTo>
                  <a:pt x="2849" y="2028"/>
                </a:lnTo>
                <a:lnTo>
                  <a:pt x="2935" y="1848"/>
                </a:lnTo>
                <a:lnTo>
                  <a:pt x="2944" y="1833"/>
                </a:lnTo>
                <a:lnTo>
                  <a:pt x="2957" y="1820"/>
                </a:lnTo>
                <a:lnTo>
                  <a:pt x="2973" y="1809"/>
                </a:lnTo>
                <a:lnTo>
                  <a:pt x="2991" y="1801"/>
                </a:lnTo>
                <a:lnTo>
                  <a:pt x="3037" y="1786"/>
                </a:lnTo>
                <a:lnTo>
                  <a:pt x="3084" y="1770"/>
                </a:lnTo>
                <a:lnTo>
                  <a:pt x="3130" y="1753"/>
                </a:lnTo>
                <a:lnTo>
                  <a:pt x="3175" y="1737"/>
                </a:lnTo>
                <a:lnTo>
                  <a:pt x="3220" y="1721"/>
                </a:lnTo>
                <a:lnTo>
                  <a:pt x="3262" y="1705"/>
                </a:lnTo>
                <a:lnTo>
                  <a:pt x="3301" y="1691"/>
                </a:lnTo>
                <a:lnTo>
                  <a:pt x="3336" y="1678"/>
                </a:lnTo>
                <a:lnTo>
                  <a:pt x="3367" y="1666"/>
                </a:lnTo>
                <a:lnTo>
                  <a:pt x="3393" y="1654"/>
                </a:lnTo>
                <a:lnTo>
                  <a:pt x="3393" y="1432"/>
                </a:lnTo>
                <a:lnTo>
                  <a:pt x="3366" y="1422"/>
                </a:lnTo>
                <a:lnTo>
                  <a:pt x="3336" y="1411"/>
                </a:lnTo>
                <a:lnTo>
                  <a:pt x="3300" y="1398"/>
                </a:lnTo>
                <a:lnTo>
                  <a:pt x="3262" y="1384"/>
                </a:lnTo>
                <a:lnTo>
                  <a:pt x="3219" y="1370"/>
                </a:lnTo>
                <a:lnTo>
                  <a:pt x="3175" y="1356"/>
                </a:lnTo>
                <a:lnTo>
                  <a:pt x="3130" y="1340"/>
                </a:lnTo>
                <a:lnTo>
                  <a:pt x="3084" y="1326"/>
                </a:lnTo>
                <a:lnTo>
                  <a:pt x="3038" y="1311"/>
                </a:lnTo>
                <a:lnTo>
                  <a:pt x="2992" y="1296"/>
                </a:lnTo>
                <a:lnTo>
                  <a:pt x="2973" y="1288"/>
                </a:lnTo>
                <a:lnTo>
                  <a:pt x="2957" y="1278"/>
                </a:lnTo>
                <a:lnTo>
                  <a:pt x="2944" y="1264"/>
                </a:lnTo>
                <a:lnTo>
                  <a:pt x="2934" y="1247"/>
                </a:lnTo>
                <a:lnTo>
                  <a:pt x="2848" y="1069"/>
                </a:lnTo>
                <a:lnTo>
                  <a:pt x="2843" y="1052"/>
                </a:lnTo>
                <a:lnTo>
                  <a:pt x="2840" y="1034"/>
                </a:lnTo>
                <a:lnTo>
                  <a:pt x="2843" y="1016"/>
                </a:lnTo>
                <a:lnTo>
                  <a:pt x="2849" y="1000"/>
                </a:lnTo>
                <a:lnTo>
                  <a:pt x="2868" y="961"/>
                </a:lnTo>
                <a:lnTo>
                  <a:pt x="2888" y="921"/>
                </a:lnTo>
                <a:lnTo>
                  <a:pt x="2907" y="881"/>
                </a:lnTo>
                <a:lnTo>
                  <a:pt x="2926" y="842"/>
                </a:lnTo>
                <a:lnTo>
                  <a:pt x="2944" y="805"/>
                </a:lnTo>
                <a:lnTo>
                  <a:pt x="2962" y="768"/>
                </a:lnTo>
                <a:lnTo>
                  <a:pt x="2977" y="734"/>
                </a:lnTo>
                <a:lnTo>
                  <a:pt x="2991" y="703"/>
                </a:lnTo>
                <a:lnTo>
                  <a:pt x="3002" y="675"/>
                </a:lnTo>
                <a:lnTo>
                  <a:pt x="3013" y="652"/>
                </a:lnTo>
                <a:lnTo>
                  <a:pt x="2827" y="494"/>
                </a:lnTo>
                <a:lnTo>
                  <a:pt x="2801" y="503"/>
                </a:lnTo>
                <a:lnTo>
                  <a:pt x="2769" y="513"/>
                </a:lnTo>
                <a:lnTo>
                  <a:pt x="2735" y="526"/>
                </a:lnTo>
                <a:lnTo>
                  <a:pt x="2695" y="540"/>
                </a:lnTo>
                <a:lnTo>
                  <a:pt x="2655" y="556"/>
                </a:lnTo>
                <a:lnTo>
                  <a:pt x="2611" y="572"/>
                </a:lnTo>
                <a:lnTo>
                  <a:pt x="2566" y="590"/>
                </a:lnTo>
                <a:lnTo>
                  <a:pt x="2520" y="607"/>
                </a:lnTo>
                <a:lnTo>
                  <a:pt x="2476" y="624"/>
                </a:lnTo>
                <a:lnTo>
                  <a:pt x="2431" y="643"/>
                </a:lnTo>
                <a:lnTo>
                  <a:pt x="2413" y="648"/>
                </a:lnTo>
                <a:lnTo>
                  <a:pt x="2393" y="650"/>
                </a:lnTo>
                <a:lnTo>
                  <a:pt x="2372" y="649"/>
                </a:lnTo>
                <a:lnTo>
                  <a:pt x="2353" y="644"/>
                </a:lnTo>
                <a:lnTo>
                  <a:pt x="2146" y="570"/>
                </a:lnTo>
                <a:lnTo>
                  <a:pt x="2127" y="562"/>
                </a:lnTo>
                <a:lnTo>
                  <a:pt x="2112" y="551"/>
                </a:lnTo>
                <a:lnTo>
                  <a:pt x="2100" y="536"/>
                </a:lnTo>
                <a:lnTo>
                  <a:pt x="2090" y="521"/>
                </a:lnTo>
                <a:lnTo>
                  <a:pt x="2072" y="482"/>
                </a:lnTo>
                <a:lnTo>
                  <a:pt x="2053" y="442"/>
                </a:lnTo>
                <a:lnTo>
                  <a:pt x="2035" y="402"/>
                </a:lnTo>
                <a:lnTo>
                  <a:pt x="2016" y="362"/>
                </a:lnTo>
                <a:lnTo>
                  <a:pt x="1998" y="324"/>
                </a:lnTo>
                <a:lnTo>
                  <a:pt x="1979" y="288"/>
                </a:lnTo>
                <a:lnTo>
                  <a:pt x="1963" y="254"/>
                </a:lnTo>
                <a:lnTo>
                  <a:pt x="1947" y="223"/>
                </a:lnTo>
                <a:lnTo>
                  <a:pt x="1933" y="197"/>
                </a:lnTo>
                <a:lnTo>
                  <a:pt x="1921" y="174"/>
                </a:lnTo>
                <a:lnTo>
                  <a:pt x="1657" y="174"/>
                </a:lnTo>
                <a:close/>
                <a:moveTo>
                  <a:pt x="1603" y="0"/>
                </a:moveTo>
                <a:lnTo>
                  <a:pt x="1975" y="0"/>
                </a:lnTo>
                <a:lnTo>
                  <a:pt x="1984" y="0"/>
                </a:lnTo>
                <a:lnTo>
                  <a:pt x="1993" y="0"/>
                </a:lnTo>
                <a:lnTo>
                  <a:pt x="2002" y="1"/>
                </a:lnTo>
                <a:lnTo>
                  <a:pt x="2012" y="3"/>
                </a:lnTo>
                <a:lnTo>
                  <a:pt x="2020" y="6"/>
                </a:lnTo>
                <a:lnTo>
                  <a:pt x="2028" y="10"/>
                </a:lnTo>
                <a:lnTo>
                  <a:pt x="2037" y="15"/>
                </a:lnTo>
                <a:lnTo>
                  <a:pt x="2046" y="23"/>
                </a:lnTo>
                <a:lnTo>
                  <a:pt x="2056" y="34"/>
                </a:lnTo>
                <a:lnTo>
                  <a:pt x="2066" y="46"/>
                </a:lnTo>
                <a:lnTo>
                  <a:pt x="2077" y="60"/>
                </a:lnTo>
                <a:lnTo>
                  <a:pt x="2088" y="78"/>
                </a:lnTo>
                <a:lnTo>
                  <a:pt x="2101" y="100"/>
                </a:lnTo>
                <a:lnTo>
                  <a:pt x="2116" y="124"/>
                </a:lnTo>
                <a:lnTo>
                  <a:pt x="2131" y="154"/>
                </a:lnTo>
                <a:lnTo>
                  <a:pt x="2147" y="187"/>
                </a:lnTo>
                <a:lnTo>
                  <a:pt x="2166" y="223"/>
                </a:lnTo>
                <a:lnTo>
                  <a:pt x="2187" y="265"/>
                </a:lnTo>
                <a:lnTo>
                  <a:pt x="2209" y="312"/>
                </a:lnTo>
                <a:lnTo>
                  <a:pt x="2233" y="364"/>
                </a:lnTo>
                <a:lnTo>
                  <a:pt x="2258" y="421"/>
                </a:lnTo>
                <a:lnTo>
                  <a:pt x="2388" y="467"/>
                </a:lnTo>
                <a:lnTo>
                  <a:pt x="2448" y="444"/>
                </a:lnTo>
                <a:lnTo>
                  <a:pt x="2502" y="422"/>
                </a:lnTo>
                <a:lnTo>
                  <a:pt x="2552" y="404"/>
                </a:lnTo>
                <a:lnTo>
                  <a:pt x="2596" y="387"/>
                </a:lnTo>
                <a:lnTo>
                  <a:pt x="2635" y="372"/>
                </a:lnTo>
                <a:lnTo>
                  <a:pt x="2670" y="360"/>
                </a:lnTo>
                <a:lnTo>
                  <a:pt x="2701" y="349"/>
                </a:lnTo>
                <a:lnTo>
                  <a:pt x="2728" y="340"/>
                </a:lnTo>
                <a:lnTo>
                  <a:pt x="2751" y="332"/>
                </a:lnTo>
                <a:lnTo>
                  <a:pt x="2772" y="325"/>
                </a:lnTo>
                <a:lnTo>
                  <a:pt x="2789" y="321"/>
                </a:lnTo>
                <a:lnTo>
                  <a:pt x="2803" y="317"/>
                </a:lnTo>
                <a:lnTo>
                  <a:pt x="2816" y="314"/>
                </a:lnTo>
                <a:lnTo>
                  <a:pt x="2825" y="312"/>
                </a:lnTo>
                <a:lnTo>
                  <a:pt x="2834" y="310"/>
                </a:lnTo>
                <a:lnTo>
                  <a:pt x="2840" y="310"/>
                </a:lnTo>
                <a:lnTo>
                  <a:pt x="2846" y="309"/>
                </a:lnTo>
                <a:lnTo>
                  <a:pt x="2851" y="309"/>
                </a:lnTo>
                <a:lnTo>
                  <a:pt x="2854" y="309"/>
                </a:lnTo>
                <a:lnTo>
                  <a:pt x="2874" y="311"/>
                </a:lnTo>
                <a:lnTo>
                  <a:pt x="2893" y="316"/>
                </a:lnTo>
                <a:lnTo>
                  <a:pt x="2912" y="324"/>
                </a:lnTo>
                <a:lnTo>
                  <a:pt x="2927" y="335"/>
                </a:lnTo>
                <a:lnTo>
                  <a:pt x="3192" y="561"/>
                </a:lnTo>
                <a:lnTo>
                  <a:pt x="3198" y="567"/>
                </a:lnTo>
                <a:lnTo>
                  <a:pt x="3205" y="573"/>
                </a:lnTo>
                <a:lnTo>
                  <a:pt x="3210" y="579"/>
                </a:lnTo>
                <a:lnTo>
                  <a:pt x="3214" y="585"/>
                </a:lnTo>
                <a:lnTo>
                  <a:pt x="3219" y="593"/>
                </a:lnTo>
                <a:lnTo>
                  <a:pt x="3221" y="600"/>
                </a:lnTo>
                <a:lnTo>
                  <a:pt x="3224" y="609"/>
                </a:lnTo>
                <a:lnTo>
                  <a:pt x="3224" y="618"/>
                </a:lnTo>
                <a:lnTo>
                  <a:pt x="3224" y="630"/>
                </a:lnTo>
                <a:lnTo>
                  <a:pt x="3221" y="644"/>
                </a:lnTo>
                <a:lnTo>
                  <a:pt x="3218" y="659"/>
                </a:lnTo>
                <a:lnTo>
                  <a:pt x="3212" y="676"/>
                </a:lnTo>
                <a:lnTo>
                  <a:pt x="3205" y="697"/>
                </a:lnTo>
                <a:lnTo>
                  <a:pt x="3197" y="720"/>
                </a:lnTo>
                <a:lnTo>
                  <a:pt x="3187" y="747"/>
                </a:lnTo>
                <a:lnTo>
                  <a:pt x="3174" y="776"/>
                </a:lnTo>
                <a:lnTo>
                  <a:pt x="3159" y="809"/>
                </a:lnTo>
                <a:lnTo>
                  <a:pt x="3141" y="846"/>
                </a:lnTo>
                <a:lnTo>
                  <a:pt x="3122" y="886"/>
                </a:lnTo>
                <a:lnTo>
                  <a:pt x="3100" y="931"/>
                </a:lnTo>
                <a:lnTo>
                  <a:pt x="3075" y="981"/>
                </a:lnTo>
                <a:lnTo>
                  <a:pt x="3049" y="1035"/>
                </a:lnTo>
                <a:lnTo>
                  <a:pt x="3101" y="1144"/>
                </a:lnTo>
                <a:lnTo>
                  <a:pt x="3168" y="1166"/>
                </a:lnTo>
                <a:lnTo>
                  <a:pt x="3228" y="1185"/>
                </a:lnTo>
                <a:lnTo>
                  <a:pt x="3283" y="1203"/>
                </a:lnTo>
                <a:lnTo>
                  <a:pt x="3332" y="1219"/>
                </a:lnTo>
                <a:lnTo>
                  <a:pt x="3374" y="1234"/>
                </a:lnTo>
                <a:lnTo>
                  <a:pt x="3413" y="1247"/>
                </a:lnTo>
                <a:lnTo>
                  <a:pt x="3446" y="1261"/>
                </a:lnTo>
                <a:lnTo>
                  <a:pt x="3475" y="1272"/>
                </a:lnTo>
                <a:lnTo>
                  <a:pt x="3501" y="1282"/>
                </a:lnTo>
                <a:lnTo>
                  <a:pt x="3522" y="1292"/>
                </a:lnTo>
                <a:lnTo>
                  <a:pt x="3539" y="1301"/>
                </a:lnTo>
                <a:lnTo>
                  <a:pt x="3554" y="1310"/>
                </a:lnTo>
                <a:lnTo>
                  <a:pt x="3566" y="1318"/>
                </a:lnTo>
                <a:lnTo>
                  <a:pt x="3574" y="1326"/>
                </a:lnTo>
                <a:lnTo>
                  <a:pt x="3581" y="1334"/>
                </a:lnTo>
                <a:lnTo>
                  <a:pt x="3585" y="1341"/>
                </a:lnTo>
                <a:lnTo>
                  <a:pt x="3589" y="1348"/>
                </a:lnTo>
                <a:lnTo>
                  <a:pt x="3591" y="1357"/>
                </a:lnTo>
                <a:lnTo>
                  <a:pt x="3592" y="1365"/>
                </a:lnTo>
                <a:lnTo>
                  <a:pt x="3592" y="1373"/>
                </a:lnTo>
                <a:lnTo>
                  <a:pt x="3592" y="1382"/>
                </a:lnTo>
                <a:lnTo>
                  <a:pt x="3592" y="1702"/>
                </a:lnTo>
                <a:lnTo>
                  <a:pt x="3592" y="1712"/>
                </a:lnTo>
                <a:lnTo>
                  <a:pt x="3592" y="1720"/>
                </a:lnTo>
                <a:lnTo>
                  <a:pt x="3591" y="1728"/>
                </a:lnTo>
                <a:lnTo>
                  <a:pt x="3589" y="1736"/>
                </a:lnTo>
                <a:lnTo>
                  <a:pt x="3585" y="1743"/>
                </a:lnTo>
                <a:lnTo>
                  <a:pt x="3581" y="1751"/>
                </a:lnTo>
                <a:lnTo>
                  <a:pt x="3574" y="1758"/>
                </a:lnTo>
                <a:lnTo>
                  <a:pt x="3564" y="1767"/>
                </a:lnTo>
                <a:lnTo>
                  <a:pt x="3554" y="1775"/>
                </a:lnTo>
                <a:lnTo>
                  <a:pt x="3539" y="1784"/>
                </a:lnTo>
                <a:lnTo>
                  <a:pt x="3522" y="1793"/>
                </a:lnTo>
                <a:lnTo>
                  <a:pt x="3501" y="1803"/>
                </a:lnTo>
                <a:lnTo>
                  <a:pt x="3475" y="1815"/>
                </a:lnTo>
                <a:lnTo>
                  <a:pt x="3446" y="1827"/>
                </a:lnTo>
                <a:lnTo>
                  <a:pt x="3414" y="1840"/>
                </a:lnTo>
                <a:lnTo>
                  <a:pt x="3376" y="1854"/>
                </a:lnTo>
                <a:lnTo>
                  <a:pt x="3333" y="1871"/>
                </a:lnTo>
                <a:lnTo>
                  <a:pt x="3284" y="1888"/>
                </a:lnTo>
                <a:lnTo>
                  <a:pt x="3230" y="1906"/>
                </a:lnTo>
                <a:lnTo>
                  <a:pt x="3169" y="1928"/>
                </a:lnTo>
                <a:lnTo>
                  <a:pt x="3102" y="1950"/>
                </a:lnTo>
                <a:lnTo>
                  <a:pt x="3051" y="2059"/>
                </a:lnTo>
                <a:lnTo>
                  <a:pt x="3079" y="2112"/>
                </a:lnTo>
                <a:lnTo>
                  <a:pt x="3106" y="2161"/>
                </a:lnTo>
                <a:lnTo>
                  <a:pt x="3129" y="2205"/>
                </a:lnTo>
                <a:lnTo>
                  <a:pt x="3148" y="2245"/>
                </a:lnTo>
                <a:lnTo>
                  <a:pt x="3167" y="2282"/>
                </a:lnTo>
                <a:lnTo>
                  <a:pt x="3182" y="2314"/>
                </a:lnTo>
                <a:lnTo>
                  <a:pt x="3196" y="2343"/>
                </a:lnTo>
                <a:lnTo>
                  <a:pt x="3208" y="2368"/>
                </a:lnTo>
                <a:lnTo>
                  <a:pt x="3217" y="2392"/>
                </a:lnTo>
                <a:lnTo>
                  <a:pt x="3224" y="2411"/>
                </a:lnTo>
                <a:lnTo>
                  <a:pt x="3230" y="2430"/>
                </a:lnTo>
                <a:lnTo>
                  <a:pt x="3233" y="2445"/>
                </a:lnTo>
                <a:lnTo>
                  <a:pt x="3235" y="2458"/>
                </a:lnTo>
                <a:lnTo>
                  <a:pt x="3237" y="2469"/>
                </a:lnTo>
                <a:lnTo>
                  <a:pt x="3235" y="2480"/>
                </a:lnTo>
                <a:lnTo>
                  <a:pt x="3234" y="2488"/>
                </a:lnTo>
                <a:lnTo>
                  <a:pt x="3231" y="2496"/>
                </a:lnTo>
                <a:lnTo>
                  <a:pt x="3227" y="2503"/>
                </a:lnTo>
                <a:lnTo>
                  <a:pt x="3221" y="2509"/>
                </a:lnTo>
                <a:lnTo>
                  <a:pt x="3217" y="2515"/>
                </a:lnTo>
                <a:lnTo>
                  <a:pt x="3210" y="2521"/>
                </a:lnTo>
                <a:lnTo>
                  <a:pt x="3203" y="2528"/>
                </a:lnTo>
                <a:lnTo>
                  <a:pt x="2939" y="2755"/>
                </a:lnTo>
                <a:lnTo>
                  <a:pt x="2924" y="2765"/>
                </a:lnTo>
                <a:lnTo>
                  <a:pt x="2905" y="2773"/>
                </a:lnTo>
                <a:lnTo>
                  <a:pt x="2884" y="2778"/>
                </a:lnTo>
                <a:lnTo>
                  <a:pt x="2865" y="2780"/>
                </a:lnTo>
                <a:lnTo>
                  <a:pt x="2861" y="2780"/>
                </a:lnTo>
                <a:lnTo>
                  <a:pt x="2858" y="2780"/>
                </a:lnTo>
                <a:lnTo>
                  <a:pt x="2853" y="2779"/>
                </a:lnTo>
                <a:lnTo>
                  <a:pt x="2846" y="2778"/>
                </a:lnTo>
                <a:lnTo>
                  <a:pt x="2838" y="2777"/>
                </a:lnTo>
                <a:lnTo>
                  <a:pt x="2827" y="2775"/>
                </a:lnTo>
                <a:lnTo>
                  <a:pt x="2816" y="2772"/>
                </a:lnTo>
                <a:lnTo>
                  <a:pt x="2801" y="2769"/>
                </a:lnTo>
                <a:lnTo>
                  <a:pt x="2783" y="2764"/>
                </a:lnTo>
                <a:lnTo>
                  <a:pt x="2763" y="2758"/>
                </a:lnTo>
                <a:lnTo>
                  <a:pt x="2738" y="2751"/>
                </a:lnTo>
                <a:lnTo>
                  <a:pt x="2712" y="2743"/>
                </a:lnTo>
                <a:lnTo>
                  <a:pt x="2680" y="2733"/>
                </a:lnTo>
                <a:lnTo>
                  <a:pt x="2644" y="2720"/>
                </a:lnTo>
                <a:lnTo>
                  <a:pt x="2604" y="2706"/>
                </a:lnTo>
                <a:lnTo>
                  <a:pt x="2559" y="2691"/>
                </a:lnTo>
                <a:lnTo>
                  <a:pt x="2509" y="2672"/>
                </a:lnTo>
                <a:lnTo>
                  <a:pt x="2454" y="2652"/>
                </a:lnTo>
                <a:lnTo>
                  <a:pt x="2393" y="2630"/>
                </a:lnTo>
                <a:lnTo>
                  <a:pt x="2263" y="2675"/>
                </a:lnTo>
                <a:lnTo>
                  <a:pt x="2239" y="2734"/>
                </a:lnTo>
                <a:lnTo>
                  <a:pt x="2217" y="2786"/>
                </a:lnTo>
                <a:lnTo>
                  <a:pt x="2196" y="2832"/>
                </a:lnTo>
                <a:lnTo>
                  <a:pt x="2177" y="2874"/>
                </a:lnTo>
                <a:lnTo>
                  <a:pt x="2160" y="2911"/>
                </a:lnTo>
                <a:lnTo>
                  <a:pt x="2144" y="2945"/>
                </a:lnTo>
                <a:lnTo>
                  <a:pt x="2130" y="2973"/>
                </a:lnTo>
                <a:lnTo>
                  <a:pt x="2116" y="2998"/>
                </a:lnTo>
                <a:lnTo>
                  <a:pt x="2103" y="3019"/>
                </a:lnTo>
                <a:lnTo>
                  <a:pt x="2093" y="3038"/>
                </a:lnTo>
                <a:lnTo>
                  <a:pt x="2082" y="3053"/>
                </a:lnTo>
                <a:lnTo>
                  <a:pt x="2072" y="3065"/>
                </a:lnTo>
                <a:lnTo>
                  <a:pt x="2063" y="3075"/>
                </a:lnTo>
                <a:lnTo>
                  <a:pt x="2053" y="3082"/>
                </a:lnTo>
                <a:lnTo>
                  <a:pt x="2045" y="3089"/>
                </a:lnTo>
                <a:lnTo>
                  <a:pt x="2036" y="3093"/>
                </a:lnTo>
                <a:lnTo>
                  <a:pt x="2028" y="3096"/>
                </a:lnTo>
                <a:lnTo>
                  <a:pt x="2019" y="3097"/>
                </a:lnTo>
                <a:lnTo>
                  <a:pt x="2009" y="3098"/>
                </a:lnTo>
                <a:lnTo>
                  <a:pt x="2000" y="3099"/>
                </a:lnTo>
                <a:lnTo>
                  <a:pt x="1990" y="3099"/>
                </a:lnTo>
                <a:lnTo>
                  <a:pt x="1619" y="3099"/>
                </a:lnTo>
                <a:lnTo>
                  <a:pt x="1608" y="3099"/>
                </a:lnTo>
                <a:lnTo>
                  <a:pt x="1599" y="3098"/>
                </a:lnTo>
                <a:lnTo>
                  <a:pt x="1590" y="3097"/>
                </a:lnTo>
                <a:lnTo>
                  <a:pt x="1582" y="3096"/>
                </a:lnTo>
                <a:lnTo>
                  <a:pt x="1574" y="3093"/>
                </a:lnTo>
                <a:lnTo>
                  <a:pt x="1564" y="3089"/>
                </a:lnTo>
                <a:lnTo>
                  <a:pt x="1556" y="3082"/>
                </a:lnTo>
                <a:lnTo>
                  <a:pt x="1547" y="3075"/>
                </a:lnTo>
                <a:lnTo>
                  <a:pt x="1536" y="3065"/>
                </a:lnTo>
                <a:lnTo>
                  <a:pt x="1527" y="3053"/>
                </a:lnTo>
                <a:lnTo>
                  <a:pt x="1516" y="3038"/>
                </a:lnTo>
                <a:lnTo>
                  <a:pt x="1504" y="3020"/>
                </a:lnTo>
                <a:lnTo>
                  <a:pt x="1491" y="2999"/>
                </a:lnTo>
                <a:lnTo>
                  <a:pt x="1477" y="2973"/>
                </a:lnTo>
                <a:lnTo>
                  <a:pt x="1461" y="2945"/>
                </a:lnTo>
                <a:lnTo>
                  <a:pt x="1445" y="2912"/>
                </a:lnTo>
                <a:lnTo>
                  <a:pt x="1426" y="2875"/>
                </a:lnTo>
                <a:lnTo>
                  <a:pt x="1406" y="2834"/>
                </a:lnTo>
                <a:lnTo>
                  <a:pt x="1384" y="2787"/>
                </a:lnTo>
                <a:lnTo>
                  <a:pt x="1359" y="2735"/>
                </a:lnTo>
                <a:lnTo>
                  <a:pt x="1333" y="2677"/>
                </a:lnTo>
                <a:lnTo>
                  <a:pt x="1205" y="2632"/>
                </a:lnTo>
                <a:lnTo>
                  <a:pt x="1145" y="2655"/>
                </a:lnTo>
                <a:lnTo>
                  <a:pt x="1090" y="2676"/>
                </a:lnTo>
                <a:lnTo>
                  <a:pt x="1042" y="2696"/>
                </a:lnTo>
                <a:lnTo>
                  <a:pt x="996" y="2712"/>
                </a:lnTo>
                <a:lnTo>
                  <a:pt x="957" y="2726"/>
                </a:lnTo>
                <a:lnTo>
                  <a:pt x="922" y="2740"/>
                </a:lnTo>
                <a:lnTo>
                  <a:pt x="891" y="2750"/>
                </a:lnTo>
                <a:lnTo>
                  <a:pt x="864" y="2759"/>
                </a:lnTo>
                <a:lnTo>
                  <a:pt x="841" y="2767"/>
                </a:lnTo>
                <a:lnTo>
                  <a:pt x="820" y="2773"/>
                </a:lnTo>
                <a:lnTo>
                  <a:pt x="803" y="2778"/>
                </a:lnTo>
                <a:lnTo>
                  <a:pt x="789" y="2783"/>
                </a:lnTo>
                <a:lnTo>
                  <a:pt x="776" y="2786"/>
                </a:lnTo>
                <a:lnTo>
                  <a:pt x="766" y="2788"/>
                </a:lnTo>
                <a:lnTo>
                  <a:pt x="758" y="2789"/>
                </a:lnTo>
                <a:lnTo>
                  <a:pt x="752" y="2790"/>
                </a:lnTo>
                <a:lnTo>
                  <a:pt x="746" y="2790"/>
                </a:lnTo>
                <a:lnTo>
                  <a:pt x="742" y="2790"/>
                </a:lnTo>
                <a:lnTo>
                  <a:pt x="738" y="2790"/>
                </a:lnTo>
                <a:lnTo>
                  <a:pt x="718" y="2789"/>
                </a:lnTo>
                <a:lnTo>
                  <a:pt x="699" y="2784"/>
                </a:lnTo>
                <a:lnTo>
                  <a:pt x="680" y="2774"/>
                </a:lnTo>
                <a:lnTo>
                  <a:pt x="665" y="2764"/>
                </a:lnTo>
                <a:lnTo>
                  <a:pt x="401" y="2537"/>
                </a:lnTo>
                <a:lnTo>
                  <a:pt x="394" y="2531"/>
                </a:lnTo>
                <a:lnTo>
                  <a:pt x="388" y="2525"/>
                </a:lnTo>
                <a:lnTo>
                  <a:pt x="382" y="2519"/>
                </a:lnTo>
                <a:lnTo>
                  <a:pt x="378" y="2513"/>
                </a:lnTo>
                <a:lnTo>
                  <a:pt x="373" y="2506"/>
                </a:lnTo>
                <a:lnTo>
                  <a:pt x="371" y="2498"/>
                </a:lnTo>
                <a:lnTo>
                  <a:pt x="368" y="2490"/>
                </a:lnTo>
                <a:lnTo>
                  <a:pt x="368" y="2480"/>
                </a:lnTo>
                <a:lnTo>
                  <a:pt x="368" y="2468"/>
                </a:lnTo>
                <a:lnTo>
                  <a:pt x="371" y="2455"/>
                </a:lnTo>
                <a:lnTo>
                  <a:pt x="374" y="2439"/>
                </a:lnTo>
                <a:lnTo>
                  <a:pt x="380" y="2421"/>
                </a:lnTo>
                <a:lnTo>
                  <a:pt x="387" y="2401"/>
                </a:lnTo>
                <a:lnTo>
                  <a:pt x="395" y="2379"/>
                </a:lnTo>
                <a:lnTo>
                  <a:pt x="405" y="2352"/>
                </a:lnTo>
                <a:lnTo>
                  <a:pt x="418" y="2322"/>
                </a:lnTo>
                <a:lnTo>
                  <a:pt x="433" y="2290"/>
                </a:lnTo>
                <a:lnTo>
                  <a:pt x="451" y="2253"/>
                </a:lnTo>
                <a:lnTo>
                  <a:pt x="470" y="2212"/>
                </a:lnTo>
                <a:lnTo>
                  <a:pt x="492" y="2166"/>
                </a:lnTo>
                <a:lnTo>
                  <a:pt x="517" y="2117"/>
                </a:lnTo>
                <a:lnTo>
                  <a:pt x="543" y="2063"/>
                </a:lnTo>
                <a:lnTo>
                  <a:pt x="492" y="1954"/>
                </a:lnTo>
                <a:lnTo>
                  <a:pt x="425" y="1933"/>
                </a:lnTo>
                <a:lnTo>
                  <a:pt x="365" y="1913"/>
                </a:lnTo>
                <a:lnTo>
                  <a:pt x="310" y="1896"/>
                </a:lnTo>
                <a:lnTo>
                  <a:pt x="261" y="1880"/>
                </a:lnTo>
                <a:lnTo>
                  <a:pt x="218" y="1865"/>
                </a:lnTo>
                <a:lnTo>
                  <a:pt x="179" y="1851"/>
                </a:lnTo>
                <a:lnTo>
                  <a:pt x="146" y="1838"/>
                </a:lnTo>
                <a:lnTo>
                  <a:pt x="117" y="1827"/>
                </a:lnTo>
                <a:lnTo>
                  <a:pt x="93" y="1817"/>
                </a:lnTo>
                <a:lnTo>
                  <a:pt x="71" y="1806"/>
                </a:lnTo>
                <a:lnTo>
                  <a:pt x="53" y="1797"/>
                </a:lnTo>
                <a:lnTo>
                  <a:pt x="39" y="1789"/>
                </a:lnTo>
                <a:lnTo>
                  <a:pt x="28" y="1780"/>
                </a:lnTo>
                <a:lnTo>
                  <a:pt x="18" y="1773"/>
                </a:lnTo>
                <a:lnTo>
                  <a:pt x="11" y="1765"/>
                </a:lnTo>
                <a:lnTo>
                  <a:pt x="7" y="1757"/>
                </a:lnTo>
                <a:lnTo>
                  <a:pt x="3" y="1749"/>
                </a:lnTo>
                <a:lnTo>
                  <a:pt x="2" y="1742"/>
                </a:lnTo>
                <a:lnTo>
                  <a:pt x="1" y="1734"/>
                </a:lnTo>
                <a:lnTo>
                  <a:pt x="1" y="1726"/>
                </a:lnTo>
                <a:lnTo>
                  <a:pt x="0" y="1717"/>
                </a:lnTo>
                <a:lnTo>
                  <a:pt x="0" y="1395"/>
                </a:lnTo>
                <a:lnTo>
                  <a:pt x="1" y="1387"/>
                </a:lnTo>
                <a:lnTo>
                  <a:pt x="1" y="1378"/>
                </a:lnTo>
                <a:lnTo>
                  <a:pt x="2" y="1371"/>
                </a:lnTo>
                <a:lnTo>
                  <a:pt x="3" y="1363"/>
                </a:lnTo>
                <a:lnTo>
                  <a:pt x="7" y="1356"/>
                </a:lnTo>
                <a:lnTo>
                  <a:pt x="11" y="1347"/>
                </a:lnTo>
                <a:lnTo>
                  <a:pt x="18" y="1340"/>
                </a:lnTo>
                <a:lnTo>
                  <a:pt x="28" y="1332"/>
                </a:lnTo>
                <a:lnTo>
                  <a:pt x="39" y="1324"/>
                </a:lnTo>
                <a:lnTo>
                  <a:pt x="53" y="1315"/>
                </a:lnTo>
                <a:lnTo>
                  <a:pt x="71" y="1306"/>
                </a:lnTo>
                <a:lnTo>
                  <a:pt x="91" y="1295"/>
                </a:lnTo>
                <a:lnTo>
                  <a:pt x="117" y="1284"/>
                </a:lnTo>
                <a:lnTo>
                  <a:pt x="146" y="1272"/>
                </a:lnTo>
                <a:lnTo>
                  <a:pt x="179" y="1259"/>
                </a:lnTo>
                <a:lnTo>
                  <a:pt x="217" y="1244"/>
                </a:lnTo>
                <a:lnTo>
                  <a:pt x="261" y="1228"/>
                </a:lnTo>
                <a:lnTo>
                  <a:pt x="309" y="1211"/>
                </a:lnTo>
                <a:lnTo>
                  <a:pt x="364" y="1191"/>
                </a:lnTo>
                <a:lnTo>
                  <a:pt x="424" y="1171"/>
                </a:lnTo>
                <a:lnTo>
                  <a:pt x="490" y="1147"/>
                </a:lnTo>
                <a:lnTo>
                  <a:pt x="542" y="1039"/>
                </a:lnTo>
                <a:lnTo>
                  <a:pt x="513" y="986"/>
                </a:lnTo>
                <a:lnTo>
                  <a:pt x="488" y="937"/>
                </a:lnTo>
                <a:lnTo>
                  <a:pt x="465" y="893"/>
                </a:lnTo>
                <a:lnTo>
                  <a:pt x="444" y="853"/>
                </a:lnTo>
                <a:lnTo>
                  <a:pt x="426" y="817"/>
                </a:lnTo>
                <a:lnTo>
                  <a:pt x="410" y="784"/>
                </a:lnTo>
                <a:lnTo>
                  <a:pt x="396" y="756"/>
                </a:lnTo>
                <a:lnTo>
                  <a:pt x="386" y="729"/>
                </a:lnTo>
                <a:lnTo>
                  <a:pt x="376" y="707"/>
                </a:lnTo>
                <a:lnTo>
                  <a:pt x="368" y="686"/>
                </a:lnTo>
                <a:lnTo>
                  <a:pt x="364" y="669"/>
                </a:lnTo>
                <a:lnTo>
                  <a:pt x="359" y="654"/>
                </a:lnTo>
                <a:lnTo>
                  <a:pt x="357" y="641"/>
                </a:lnTo>
                <a:lnTo>
                  <a:pt x="357" y="629"/>
                </a:lnTo>
                <a:lnTo>
                  <a:pt x="357" y="619"/>
                </a:lnTo>
                <a:lnTo>
                  <a:pt x="359" y="610"/>
                </a:lnTo>
                <a:lnTo>
                  <a:pt x="361" y="603"/>
                </a:lnTo>
                <a:lnTo>
                  <a:pt x="366" y="596"/>
                </a:lnTo>
                <a:lnTo>
                  <a:pt x="371" y="590"/>
                </a:lnTo>
                <a:lnTo>
                  <a:pt x="376" y="583"/>
                </a:lnTo>
                <a:lnTo>
                  <a:pt x="382" y="577"/>
                </a:lnTo>
                <a:lnTo>
                  <a:pt x="389" y="571"/>
                </a:lnTo>
                <a:lnTo>
                  <a:pt x="653" y="345"/>
                </a:lnTo>
                <a:lnTo>
                  <a:pt x="670" y="333"/>
                </a:lnTo>
                <a:lnTo>
                  <a:pt x="688" y="325"/>
                </a:lnTo>
                <a:lnTo>
                  <a:pt x="708" y="320"/>
                </a:lnTo>
                <a:lnTo>
                  <a:pt x="728" y="319"/>
                </a:lnTo>
                <a:lnTo>
                  <a:pt x="731" y="319"/>
                </a:lnTo>
                <a:lnTo>
                  <a:pt x="735" y="319"/>
                </a:lnTo>
                <a:lnTo>
                  <a:pt x="740" y="319"/>
                </a:lnTo>
                <a:lnTo>
                  <a:pt x="746" y="320"/>
                </a:lnTo>
                <a:lnTo>
                  <a:pt x="754" y="321"/>
                </a:lnTo>
                <a:lnTo>
                  <a:pt x="765" y="323"/>
                </a:lnTo>
                <a:lnTo>
                  <a:pt x="777" y="326"/>
                </a:lnTo>
                <a:lnTo>
                  <a:pt x="792" y="330"/>
                </a:lnTo>
                <a:lnTo>
                  <a:pt x="810" y="335"/>
                </a:lnTo>
                <a:lnTo>
                  <a:pt x="831" y="341"/>
                </a:lnTo>
                <a:lnTo>
                  <a:pt x="854" y="348"/>
                </a:lnTo>
                <a:lnTo>
                  <a:pt x="882" y="357"/>
                </a:lnTo>
                <a:lnTo>
                  <a:pt x="913" y="367"/>
                </a:lnTo>
                <a:lnTo>
                  <a:pt x="949" y="378"/>
                </a:lnTo>
                <a:lnTo>
                  <a:pt x="990" y="393"/>
                </a:lnTo>
                <a:lnTo>
                  <a:pt x="1035" y="408"/>
                </a:lnTo>
                <a:lnTo>
                  <a:pt x="1085" y="426"/>
                </a:lnTo>
                <a:lnTo>
                  <a:pt x="1140" y="447"/>
                </a:lnTo>
                <a:lnTo>
                  <a:pt x="1200" y="469"/>
                </a:lnTo>
                <a:lnTo>
                  <a:pt x="1328" y="422"/>
                </a:lnTo>
                <a:lnTo>
                  <a:pt x="1353" y="365"/>
                </a:lnTo>
                <a:lnTo>
                  <a:pt x="1375" y="313"/>
                </a:lnTo>
                <a:lnTo>
                  <a:pt x="1396" y="266"/>
                </a:lnTo>
                <a:lnTo>
                  <a:pt x="1416" y="224"/>
                </a:lnTo>
                <a:lnTo>
                  <a:pt x="1433" y="187"/>
                </a:lnTo>
                <a:lnTo>
                  <a:pt x="1448" y="154"/>
                </a:lnTo>
                <a:lnTo>
                  <a:pt x="1463" y="125"/>
                </a:lnTo>
                <a:lnTo>
                  <a:pt x="1477" y="100"/>
                </a:lnTo>
                <a:lnTo>
                  <a:pt x="1489" y="78"/>
                </a:lnTo>
                <a:lnTo>
                  <a:pt x="1501" y="61"/>
                </a:lnTo>
                <a:lnTo>
                  <a:pt x="1511" y="46"/>
                </a:lnTo>
                <a:lnTo>
                  <a:pt x="1521" y="34"/>
                </a:lnTo>
                <a:lnTo>
                  <a:pt x="1531" y="23"/>
                </a:lnTo>
                <a:lnTo>
                  <a:pt x="1540" y="15"/>
                </a:lnTo>
                <a:lnTo>
                  <a:pt x="1548" y="10"/>
                </a:lnTo>
                <a:lnTo>
                  <a:pt x="1557" y="6"/>
                </a:lnTo>
                <a:lnTo>
                  <a:pt x="1565" y="3"/>
                </a:lnTo>
                <a:lnTo>
                  <a:pt x="1575" y="1"/>
                </a:lnTo>
                <a:lnTo>
                  <a:pt x="1583" y="0"/>
                </a:lnTo>
                <a:lnTo>
                  <a:pt x="1592" y="0"/>
                </a:lnTo>
                <a:lnTo>
                  <a:pt x="160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ight Triangle 16"/>
          <p:cNvSpPr/>
          <p:nvPr/>
        </p:nvSpPr>
        <p:spPr>
          <a:xfrm flipV="1">
            <a:off x="5537460" y="5551716"/>
            <a:ext cx="368135" cy="320634"/>
          </a:xfrm>
          <a:prstGeom prst="rtTriangle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169" y="5551716"/>
            <a:ext cx="1674425" cy="727869"/>
          </a:xfrm>
          <a:prstGeom prst="rect">
            <a:avLst/>
          </a:prstGeom>
        </p:spPr>
      </p:pic>
      <p:sp>
        <p:nvSpPr>
          <p:cNvPr id="19" name="Right Triangle 18"/>
          <p:cNvSpPr/>
          <p:nvPr/>
        </p:nvSpPr>
        <p:spPr>
          <a:xfrm>
            <a:off x="5537460" y="522515"/>
            <a:ext cx="368135" cy="320634"/>
          </a:xfrm>
          <a:prstGeom prst="rtTriangle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/>
          <p:cNvSpPr/>
          <p:nvPr/>
        </p:nvSpPr>
        <p:spPr>
          <a:xfrm rot="16200000">
            <a:off x="2714100" y="2360221"/>
            <a:ext cx="4708566" cy="1674423"/>
          </a:xfrm>
          <a:prstGeom prst="round2SameRect">
            <a:avLst>
              <a:gd name="adj1" fmla="val 11629"/>
              <a:gd name="adj2" fmla="val 0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636809" y="3996641"/>
            <a:ext cx="1188720" cy="1188720"/>
            <a:chOff x="2056567" y="761877"/>
            <a:chExt cx="2508150" cy="2520988"/>
          </a:xfrm>
        </p:grpSpPr>
        <p:sp>
          <p:nvSpPr>
            <p:cNvPr id="22" name="Oval 21"/>
            <p:cNvSpPr/>
            <p:nvPr/>
          </p:nvSpPr>
          <p:spPr>
            <a:xfrm>
              <a:off x="2056567" y="761877"/>
              <a:ext cx="2508150" cy="2520988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spc="-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80419" y="992147"/>
              <a:ext cx="2060448" cy="20604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spc="-300" dirty="0" smtClean="0"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en-US" sz="3600" b="1" spc="-3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 rot="16200000">
            <a:off x="2394292" y="2090909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kern="0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Insert your desired text here.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48413" y="2570934"/>
            <a:ext cx="14399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This is a sample text.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1" name="Freeform 11"/>
          <p:cNvSpPr>
            <a:spLocks noEditPoints="1"/>
          </p:cNvSpPr>
          <p:nvPr/>
        </p:nvSpPr>
        <p:spPr bwMode="auto">
          <a:xfrm>
            <a:off x="4877496" y="1556153"/>
            <a:ext cx="381774" cy="774656"/>
          </a:xfrm>
          <a:custGeom>
            <a:avLst/>
            <a:gdLst>
              <a:gd name="T0" fmla="*/ 1689 w 1948"/>
              <a:gd name="T1" fmla="*/ 1171 h 4571"/>
              <a:gd name="T2" fmla="*/ 1884 w 1948"/>
              <a:gd name="T3" fmla="*/ 1480 h 4571"/>
              <a:gd name="T4" fmla="*/ 598 w 1948"/>
              <a:gd name="T5" fmla="*/ 2291 h 4571"/>
              <a:gd name="T6" fmla="*/ 598 w 1948"/>
              <a:gd name="T7" fmla="*/ 2558 h 4571"/>
              <a:gd name="T8" fmla="*/ 995 w 1948"/>
              <a:gd name="T9" fmla="*/ 2558 h 4571"/>
              <a:gd name="T10" fmla="*/ 995 w 1948"/>
              <a:gd name="T11" fmla="*/ 2193 h 4571"/>
              <a:gd name="T12" fmla="*/ 1689 w 1948"/>
              <a:gd name="T13" fmla="*/ 1756 h 4571"/>
              <a:gd name="T14" fmla="*/ 1884 w 1948"/>
              <a:gd name="T15" fmla="*/ 2066 h 4571"/>
              <a:gd name="T16" fmla="*/ 1360 w 1948"/>
              <a:gd name="T17" fmla="*/ 2396 h 4571"/>
              <a:gd name="T18" fmla="*/ 1360 w 1948"/>
              <a:gd name="T19" fmla="*/ 2558 h 4571"/>
              <a:gd name="T20" fmla="*/ 1948 w 1948"/>
              <a:gd name="T21" fmla="*/ 2558 h 4571"/>
              <a:gd name="T22" fmla="*/ 1948 w 1948"/>
              <a:gd name="T23" fmla="*/ 3372 h 4571"/>
              <a:gd name="T24" fmla="*/ 1574 w 1948"/>
              <a:gd name="T25" fmla="*/ 4317 h 4571"/>
              <a:gd name="T26" fmla="*/ 1345 w 1948"/>
              <a:gd name="T27" fmla="*/ 4317 h 4571"/>
              <a:gd name="T28" fmla="*/ 1345 w 1948"/>
              <a:gd name="T29" fmla="*/ 4571 h 4571"/>
              <a:gd name="T30" fmla="*/ 604 w 1948"/>
              <a:gd name="T31" fmla="*/ 4571 h 4571"/>
              <a:gd name="T32" fmla="*/ 604 w 1948"/>
              <a:gd name="T33" fmla="*/ 4317 h 4571"/>
              <a:gd name="T34" fmla="*/ 374 w 1948"/>
              <a:gd name="T35" fmla="*/ 4317 h 4571"/>
              <a:gd name="T36" fmla="*/ 0 w 1948"/>
              <a:gd name="T37" fmla="*/ 3372 h 4571"/>
              <a:gd name="T38" fmla="*/ 0 w 1948"/>
              <a:gd name="T39" fmla="*/ 2558 h 4571"/>
              <a:gd name="T40" fmla="*/ 234 w 1948"/>
              <a:gd name="T41" fmla="*/ 2558 h 4571"/>
              <a:gd name="T42" fmla="*/ 235 w 1948"/>
              <a:gd name="T43" fmla="*/ 2089 h 4571"/>
              <a:gd name="T44" fmla="*/ 1689 w 1948"/>
              <a:gd name="T45" fmla="*/ 1171 h 4571"/>
              <a:gd name="T46" fmla="*/ 1689 w 1948"/>
              <a:gd name="T47" fmla="*/ 586 h 4571"/>
              <a:gd name="T48" fmla="*/ 1884 w 1948"/>
              <a:gd name="T49" fmla="*/ 895 h 4571"/>
              <a:gd name="T50" fmla="*/ 260 w 1948"/>
              <a:gd name="T51" fmla="*/ 1920 h 4571"/>
              <a:gd name="T52" fmla="*/ 65 w 1948"/>
              <a:gd name="T53" fmla="*/ 1611 h 4571"/>
              <a:gd name="T54" fmla="*/ 1689 w 1948"/>
              <a:gd name="T55" fmla="*/ 586 h 4571"/>
              <a:gd name="T56" fmla="*/ 738 w 1948"/>
              <a:gd name="T57" fmla="*/ 15 h 4571"/>
              <a:gd name="T58" fmla="*/ 933 w 1948"/>
              <a:gd name="T59" fmla="*/ 325 h 4571"/>
              <a:gd name="T60" fmla="*/ 260 w 1948"/>
              <a:gd name="T61" fmla="*/ 749 h 4571"/>
              <a:gd name="T62" fmla="*/ 65 w 1948"/>
              <a:gd name="T63" fmla="*/ 439 h 4571"/>
              <a:gd name="T64" fmla="*/ 738 w 1948"/>
              <a:gd name="T65" fmla="*/ 15 h 4571"/>
              <a:gd name="T66" fmla="*/ 1689 w 1948"/>
              <a:gd name="T67" fmla="*/ 0 h 4571"/>
              <a:gd name="T68" fmla="*/ 1884 w 1948"/>
              <a:gd name="T69" fmla="*/ 310 h 4571"/>
              <a:gd name="T70" fmla="*/ 260 w 1948"/>
              <a:gd name="T71" fmla="*/ 1334 h 4571"/>
              <a:gd name="T72" fmla="*/ 65 w 1948"/>
              <a:gd name="T73" fmla="*/ 1026 h 4571"/>
              <a:gd name="T74" fmla="*/ 1689 w 1948"/>
              <a:gd name="T75" fmla="*/ 0 h 4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948" h="4571">
                <a:moveTo>
                  <a:pt x="1689" y="1171"/>
                </a:moveTo>
                <a:lnTo>
                  <a:pt x="1884" y="1480"/>
                </a:lnTo>
                <a:lnTo>
                  <a:pt x="598" y="2291"/>
                </a:lnTo>
                <a:lnTo>
                  <a:pt x="598" y="2558"/>
                </a:lnTo>
                <a:lnTo>
                  <a:pt x="995" y="2558"/>
                </a:lnTo>
                <a:lnTo>
                  <a:pt x="995" y="2193"/>
                </a:lnTo>
                <a:lnTo>
                  <a:pt x="1689" y="1756"/>
                </a:lnTo>
                <a:lnTo>
                  <a:pt x="1884" y="2066"/>
                </a:lnTo>
                <a:lnTo>
                  <a:pt x="1360" y="2396"/>
                </a:lnTo>
                <a:lnTo>
                  <a:pt x="1360" y="2558"/>
                </a:lnTo>
                <a:lnTo>
                  <a:pt x="1948" y="2558"/>
                </a:lnTo>
                <a:lnTo>
                  <a:pt x="1948" y="3372"/>
                </a:lnTo>
                <a:lnTo>
                  <a:pt x="1574" y="4317"/>
                </a:lnTo>
                <a:lnTo>
                  <a:pt x="1345" y="4317"/>
                </a:lnTo>
                <a:lnTo>
                  <a:pt x="1345" y="4571"/>
                </a:lnTo>
                <a:lnTo>
                  <a:pt x="604" y="4571"/>
                </a:lnTo>
                <a:lnTo>
                  <a:pt x="604" y="4317"/>
                </a:lnTo>
                <a:lnTo>
                  <a:pt x="374" y="4317"/>
                </a:lnTo>
                <a:lnTo>
                  <a:pt x="0" y="3372"/>
                </a:lnTo>
                <a:lnTo>
                  <a:pt x="0" y="2558"/>
                </a:lnTo>
                <a:lnTo>
                  <a:pt x="234" y="2558"/>
                </a:lnTo>
                <a:lnTo>
                  <a:pt x="235" y="2089"/>
                </a:lnTo>
                <a:lnTo>
                  <a:pt x="1689" y="1171"/>
                </a:lnTo>
                <a:close/>
                <a:moveTo>
                  <a:pt x="1689" y="586"/>
                </a:moveTo>
                <a:lnTo>
                  <a:pt x="1884" y="895"/>
                </a:lnTo>
                <a:lnTo>
                  <a:pt x="260" y="1920"/>
                </a:lnTo>
                <a:lnTo>
                  <a:pt x="65" y="1611"/>
                </a:lnTo>
                <a:lnTo>
                  <a:pt x="1689" y="586"/>
                </a:lnTo>
                <a:close/>
                <a:moveTo>
                  <a:pt x="738" y="15"/>
                </a:moveTo>
                <a:lnTo>
                  <a:pt x="933" y="325"/>
                </a:lnTo>
                <a:lnTo>
                  <a:pt x="260" y="749"/>
                </a:lnTo>
                <a:lnTo>
                  <a:pt x="65" y="439"/>
                </a:lnTo>
                <a:lnTo>
                  <a:pt x="738" y="15"/>
                </a:lnTo>
                <a:close/>
                <a:moveTo>
                  <a:pt x="1689" y="0"/>
                </a:moveTo>
                <a:lnTo>
                  <a:pt x="1884" y="310"/>
                </a:lnTo>
                <a:lnTo>
                  <a:pt x="260" y="1334"/>
                </a:lnTo>
                <a:lnTo>
                  <a:pt x="65" y="1026"/>
                </a:lnTo>
                <a:lnTo>
                  <a:pt x="168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ight Triangle 31"/>
          <p:cNvSpPr/>
          <p:nvPr/>
        </p:nvSpPr>
        <p:spPr>
          <a:xfrm flipV="1">
            <a:off x="7940713" y="5551716"/>
            <a:ext cx="368135" cy="320634"/>
          </a:xfrm>
          <a:prstGeom prst="rtTriangle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422" y="5551716"/>
            <a:ext cx="1674425" cy="727869"/>
          </a:xfrm>
          <a:prstGeom prst="rect">
            <a:avLst/>
          </a:prstGeom>
        </p:spPr>
      </p:pic>
      <p:sp>
        <p:nvSpPr>
          <p:cNvPr id="34" name="Right Triangle 33"/>
          <p:cNvSpPr/>
          <p:nvPr/>
        </p:nvSpPr>
        <p:spPr>
          <a:xfrm>
            <a:off x="7940713" y="522515"/>
            <a:ext cx="368135" cy="320634"/>
          </a:xfrm>
          <a:prstGeom prst="rtTriangle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 Same Side Corner Rectangle 34"/>
          <p:cNvSpPr/>
          <p:nvPr/>
        </p:nvSpPr>
        <p:spPr>
          <a:xfrm rot="16200000">
            <a:off x="5117353" y="2360221"/>
            <a:ext cx="4708566" cy="1674423"/>
          </a:xfrm>
          <a:prstGeom prst="round2SameRect">
            <a:avLst>
              <a:gd name="adj1" fmla="val 11629"/>
              <a:gd name="adj2" fmla="val 0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6040062" y="3996641"/>
            <a:ext cx="1188720" cy="1188720"/>
            <a:chOff x="2056567" y="761877"/>
            <a:chExt cx="2508150" cy="2520988"/>
          </a:xfrm>
        </p:grpSpPr>
        <p:sp>
          <p:nvSpPr>
            <p:cNvPr id="37" name="Oval 36"/>
            <p:cNvSpPr/>
            <p:nvPr/>
          </p:nvSpPr>
          <p:spPr>
            <a:xfrm>
              <a:off x="2056567" y="761877"/>
              <a:ext cx="2508150" cy="2520988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spc="-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280419" y="992147"/>
              <a:ext cx="2060448" cy="20604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spc="-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US" sz="3600" b="1" spc="-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 rot="16200000">
            <a:off x="4797545" y="2090909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kern="0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Insert your desired text here.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51666" y="2570934"/>
            <a:ext cx="14399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This is a sample text.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6" name="Freeform 16"/>
          <p:cNvSpPr>
            <a:spLocks noEditPoints="1"/>
          </p:cNvSpPr>
          <p:nvPr/>
        </p:nvSpPr>
        <p:spPr bwMode="auto">
          <a:xfrm>
            <a:off x="7077075" y="1578356"/>
            <a:ext cx="784225" cy="730250"/>
          </a:xfrm>
          <a:custGeom>
            <a:avLst/>
            <a:gdLst>
              <a:gd name="T0" fmla="*/ 1243 w 3455"/>
              <a:gd name="T1" fmla="*/ 2932 h 3217"/>
              <a:gd name="T2" fmla="*/ 1034 w 3455"/>
              <a:gd name="T3" fmla="*/ 2366 h 3217"/>
              <a:gd name="T4" fmla="*/ 226 w 3455"/>
              <a:gd name="T5" fmla="*/ 2476 h 3217"/>
              <a:gd name="T6" fmla="*/ 1034 w 3455"/>
              <a:gd name="T7" fmla="*/ 1947 h 3217"/>
              <a:gd name="T8" fmla="*/ 226 w 3455"/>
              <a:gd name="T9" fmla="*/ 1843 h 3217"/>
              <a:gd name="T10" fmla="*/ 1151 w 3455"/>
              <a:gd name="T11" fmla="*/ 1427 h 3217"/>
              <a:gd name="T12" fmla="*/ 1118 w 3455"/>
              <a:gd name="T13" fmla="*/ 1527 h 3217"/>
              <a:gd name="T14" fmla="*/ 1085 w 3455"/>
              <a:gd name="T15" fmla="*/ 1427 h 3217"/>
              <a:gd name="T16" fmla="*/ 811 w 3455"/>
              <a:gd name="T17" fmla="*/ 1471 h 3217"/>
              <a:gd name="T18" fmla="*/ 710 w 3455"/>
              <a:gd name="T19" fmla="*/ 1505 h 3217"/>
              <a:gd name="T20" fmla="*/ 1118 w 3455"/>
              <a:gd name="T21" fmla="*/ 1324 h 3217"/>
              <a:gd name="T22" fmla="*/ 971 w 3455"/>
              <a:gd name="T23" fmla="*/ 1471 h 3217"/>
              <a:gd name="T24" fmla="*/ 1118 w 3455"/>
              <a:gd name="T25" fmla="*/ 1619 h 3217"/>
              <a:gd name="T26" fmla="*/ 1266 w 3455"/>
              <a:gd name="T27" fmla="*/ 1471 h 3217"/>
              <a:gd name="T28" fmla="*/ 1118 w 3455"/>
              <a:gd name="T29" fmla="*/ 1324 h 3217"/>
              <a:gd name="T30" fmla="*/ 611 w 3455"/>
              <a:gd name="T31" fmla="*/ 1442 h 3217"/>
              <a:gd name="T32" fmla="*/ 726 w 3455"/>
              <a:gd name="T33" fmla="*/ 1616 h 3217"/>
              <a:gd name="T34" fmla="*/ 899 w 3455"/>
              <a:gd name="T35" fmla="*/ 1501 h 3217"/>
              <a:gd name="T36" fmla="*/ 785 w 3455"/>
              <a:gd name="T37" fmla="*/ 1328 h 3217"/>
              <a:gd name="T38" fmla="*/ 1924 w 3455"/>
              <a:gd name="T39" fmla="*/ 0 h 3217"/>
              <a:gd name="T40" fmla="*/ 2669 w 3455"/>
              <a:gd name="T41" fmla="*/ 195 h 3217"/>
              <a:gd name="T42" fmla="*/ 3213 w 3455"/>
              <a:gd name="T43" fmla="*/ 706 h 3217"/>
              <a:gd name="T44" fmla="*/ 3452 w 3455"/>
              <a:gd name="T45" fmla="*/ 1432 h 3217"/>
              <a:gd name="T46" fmla="*/ 3306 w 3455"/>
              <a:gd name="T47" fmla="*/ 2191 h 3217"/>
              <a:gd name="T48" fmla="*/ 2829 w 3455"/>
              <a:gd name="T49" fmla="*/ 2768 h 3217"/>
              <a:gd name="T50" fmla="*/ 2124 w 3455"/>
              <a:gd name="T51" fmla="*/ 3051 h 3217"/>
              <a:gd name="T52" fmla="*/ 1716 w 3455"/>
              <a:gd name="T53" fmla="*/ 2161 h 3217"/>
              <a:gd name="T54" fmla="*/ 1899 w 3455"/>
              <a:gd name="T55" fmla="*/ 2218 h 3217"/>
              <a:gd name="T56" fmla="*/ 2084 w 3455"/>
              <a:gd name="T57" fmla="*/ 2265 h 3217"/>
              <a:gd name="T58" fmla="*/ 2155 w 3455"/>
              <a:gd name="T59" fmla="*/ 2458 h 3217"/>
              <a:gd name="T60" fmla="*/ 2217 w 3455"/>
              <a:gd name="T61" fmla="*/ 2662 h 3217"/>
              <a:gd name="T62" fmla="*/ 2181 w 3455"/>
              <a:gd name="T63" fmla="*/ 2861 h 3217"/>
              <a:gd name="T64" fmla="*/ 2692 w 3455"/>
              <a:gd name="T65" fmla="*/ 2662 h 3217"/>
              <a:gd name="T66" fmla="*/ 2706 w 3455"/>
              <a:gd name="T67" fmla="*/ 2391 h 3217"/>
              <a:gd name="T68" fmla="*/ 2589 w 3455"/>
              <a:gd name="T69" fmla="*/ 2138 h 3217"/>
              <a:gd name="T70" fmla="*/ 2691 w 3455"/>
              <a:gd name="T71" fmla="*/ 1906 h 3217"/>
              <a:gd name="T72" fmla="*/ 2921 w 3455"/>
              <a:gd name="T73" fmla="*/ 1840 h 3217"/>
              <a:gd name="T74" fmla="*/ 3182 w 3455"/>
              <a:gd name="T75" fmla="*/ 1806 h 3217"/>
              <a:gd name="T76" fmla="*/ 3277 w 3455"/>
              <a:gd name="T77" fmla="*/ 1345 h 3217"/>
              <a:gd name="T78" fmla="*/ 2995 w 3455"/>
              <a:gd name="T79" fmla="*/ 686 h 3217"/>
              <a:gd name="T80" fmla="*/ 2644 w 3455"/>
              <a:gd name="T81" fmla="*/ 395 h 3217"/>
              <a:gd name="T82" fmla="*/ 2774 w 3455"/>
              <a:gd name="T83" fmla="*/ 602 h 3217"/>
              <a:gd name="T84" fmla="*/ 2769 w 3455"/>
              <a:gd name="T85" fmla="*/ 787 h 3217"/>
              <a:gd name="T86" fmla="*/ 2792 w 3455"/>
              <a:gd name="T87" fmla="*/ 1003 h 3217"/>
              <a:gd name="T88" fmla="*/ 2913 w 3455"/>
              <a:gd name="T89" fmla="*/ 1088 h 3217"/>
              <a:gd name="T90" fmla="*/ 2963 w 3455"/>
              <a:gd name="T91" fmla="*/ 1260 h 3217"/>
              <a:gd name="T92" fmla="*/ 2915 w 3455"/>
              <a:gd name="T93" fmla="*/ 1451 h 3217"/>
              <a:gd name="T94" fmla="*/ 2807 w 3455"/>
              <a:gd name="T95" fmla="*/ 1495 h 3217"/>
              <a:gd name="T96" fmla="*/ 2578 w 3455"/>
              <a:gd name="T97" fmla="*/ 1370 h 3217"/>
              <a:gd name="T98" fmla="*/ 2403 w 3455"/>
              <a:gd name="T99" fmla="*/ 1393 h 3217"/>
              <a:gd name="T100" fmla="*/ 2284 w 3455"/>
              <a:gd name="T101" fmla="*/ 1310 h 3217"/>
              <a:gd name="T102" fmla="*/ 2155 w 3455"/>
              <a:gd name="T103" fmla="*/ 1169 h 3217"/>
              <a:gd name="T104" fmla="*/ 1999 w 3455"/>
              <a:gd name="T105" fmla="*/ 1252 h 3217"/>
              <a:gd name="T106" fmla="*/ 1933 w 3455"/>
              <a:gd name="T107" fmla="*/ 1442 h 3217"/>
              <a:gd name="T108" fmla="*/ 1861 w 3455"/>
              <a:gd name="T109" fmla="*/ 1603 h 3217"/>
              <a:gd name="T110" fmla="*/ 1679 w 3455"/>
              <a:gd name="T111" fmla="*/ 1601 h 3217"/>
              <a:gd name="T112" fmla="*/ 1446 w 3455"/>
              <a:gd name="T113" fmla="*/ 743 h 3217"/>
              <a:gd name="T114" fmla="*/ 1307 w 3455"/>
              <a:gd name="T115" fmla="*/ 418 h 3217"/>
              <a:gd name="T116" fmla="*/ 855 w 3455"/>
              <a:gd name="T117" fmla="*/ 686 h 3217"/>
              <a:gd name="T118" fmla="*/ 627 w 3455"/>
              <a:gd name="T119" fmla="*/ 719 h 3217"/>
              <a:gd name="T120" fmla="*/ 1173 w 3455"/>
              <a:gd name="T121" fmla="*/ 198 h 3217"/>
              <a:gd name="T122" fmla="*/ 1924 w 3455"/>
              <a:gd name="T123" fmla="*/ 0 h 3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55" h="3217">
                <a:moveTo>
                  <a:pt x="1034" y="2821"/>
                </a:moveTo>
                <a:lnTo>
                  <a:pt x="1034" y="2869"/>
                </a:lnTo>
                <a:lnTo>
                  <a:pt x="1174" y="2869"/>
                </a:lnTo>
                <a:lnTo>
                  <a:pt x="1174" y="2821"/>
                </a:lnTo>
                <a:lnTo>
                  <a:pt x="1034" y="2821"/>
                </a:lnTo>
                <a:close/>
                <a:moveTo>
                  <a:pt x="226" y="2758"/>
                </a:moveTo>
                <a:lnTo>
                  <a:pt x="1243" y="2758"/>
                </a:lnTo>
                <a:lnTo>
                  <a:pt x="1243" y="2932"/>
                </a:lnTo>
                <a:lnTo>
                  <a:pt x="226" y="2932"/>
                </a:lnTo>
                <a:lnTo>
                  <a:pt x="226" y="2758"/>
                </a:lnTo>
                <a:close/>
                <a:moveTo>
                  <a:pt x="134" y="2668"/>
                </a:moveTo>
                <a:lnTo>
                  <a:pt x="134" y="3023"/>
                </a:lnTo>
                <a:lnTo>
                  <a:pt x="1334" y="3023"/>
                </a:lnTo>
                <a:lnTo>
                  <a:pt x="1334" y="2668"/>
                </a:lnTo>
                <a:lnTo>
                  <a:pt x="134" y="2668"/>
                </a:lnTo>
                <a:close/>
                <a:moveTo>
                  <a:pt x="1034" y="2366"/>
                </a:moveTo>
                <a:lnTo>
                  <a:pt x="1034" y="2414"/>
                </a:lnTo>
                <a:lnTo>
                  <a:pt x="1174" y="2414"/>
                </a:lnTo>
                <a:lnTo>
                  <a:pt x="1174" y="2366"/>
                </a:lnTo>
                <a:lnTo>
                  <a:pt x="1034" y="2366"/>
                </a:lnTo>
                <a:close/>
                <a:moveTo>
                  <a:pt x="226" y="2304"/>
                </a:moveTo>
                <a:lnTo>
                  <a:pt x="1243" y="2304"/>
                </a:lnTo>
                <a:lnTo>
                  <a:pt x="1243" y="2476"/>
                </a:lnTo>
                <a:lnTo>
                  <a:pt x="226" y="2476"/>
                </a:lnTo>
                <a:lnTo>
                  <a:pt x="226" y="2304"/>
                </a:lnTo>
                <a:close/>
                <a:moveTo>
                  <a:pt x="134" y="2212"/>
                </a:moveTo>
                <a:lnTo>
                  <a:pt x="134" y="2568"/>
                </a:lnTo>
                <a:lnTo>
                  <a:pt x="1334" y="2568"/>
                </a:lnTo>
                <a:lnTo>
                  <a:pt x="1334" y="2212"/>
                </a:lnTo>
                <a:lnTo>
                  <a:pt x="134" y="2212"/>
                </a:lnTo>
                <a:close/>
                <a:moveTo>
                  <a:pt x="1034" y="1899"/>
                </a:moveTo>
                <a:lnTo>
                  <a:pt x="1034" y="1947"/>
                </a:lnTo>
                <a:lnTo>
                  <a:pt x="1174" y="1947"/>
                </a:lnTo>
                <a:lnTo>
                  <a:pt x="1174" y="1899"/>
                </a:lnTo>
                <a:lnTo>
                  <a:pt x="1034" y="1899"/>
                </a:lnTo>
                <a:close/>
                <a:moveTo>
                  <a:pt x="226" y="1843"/>
                </a:moveTo>
                <a:lnTo>
                  <a:pt x="1243" y="1843"/>
                </a:lnTo>
                <a:lnTo>
                  <a:pt x="1243" y="2016"/>
                </a:lnTo>
                <a:lnTo>
                  <a:pt x="226" y="2016"/>
                </a:lnTo>
                <a:lnTo>
                  <a:pt x="226" y="1843"/>
                </a:lnTo>
                <a:close/>
                <a:moveTo>
                  <a:pt x="134" y="1751"/>
                </a:moveTo>
                <a:lnTo>
                  <a:pt x="134" y="2107"/>
                </a:lnTo>
                <a:lnTo>
                  <a:pt x="1334" y="2107"/>
                </a:lnTo>
                <a:lnTo>
                  <a:pt x="1334" y="1751"/>
                </a:lnTo>
                <a:lnTo>
                  <a:pt x="134" y="1751"/>
                </a:lnTo>
                <a:close/>
                <a:moveTo>
                  <a:pt x="1118" y="1415"/>
                </a:moveTo>
                <a:lnTo>
                  <a:pt x="1136" y="1419"/>
                </a:lnTo>
                <a:lnTo>
                  <a:pt x="1151" y="1427"/>
                </a:lnTo>
                <a:lnTo>
                  <a:pt x="1163" y="1439"/>
                </a:lnTo>
                <a:lnTo>
                  <a:pt x="1172" y="1454"/>
                </a:lnTo>
                <a:lnTo>
                  <a:pt x="1174" y="1471"/>
                </a:lnTo>
                <a:lnTo>
                  <a:pt x="1172" y="1489"/>
                </a:lnTo>
                <a:lnTo>
                  <a:pt x="1163" y="1505"/>
                </a:lnTo>
                <a:lnTo>
                  <a:pt x="1151" y="1517"/>
                </a:lnTo>
                <a:lnTo>
                  <a:pt x="1136" y="1525"/>
                </a:lnTo>
                <a:lnTo>
                  <a:pt x="1118" y="1527"/>
                </a:lnTo>
                <a:lnTo>
                  <a:pt x="1101" y="1525"/>
                </a:lnTo>
                <a:lnTo>
                  <a:pt x="1085" y="1517"/>
                </a:lnTo>
                <a:lnTo>
                  <a:pt x="1073" y="1505"/>
                </a:lnTo>
                <a:lnTo>
                  <a:pt x="1065" y="1489"/>
                </a:lnTo>
                <a:lnTo>
                  <a:pt x="1062" y="1471"/>
                </a:lnTo>
                <a:lnTo>
                  <a:pt x="1065" y="1454"/>
                </a:lnTo>
                <a:lnTo>
                  <a:pt x="1073" y="1439"/>
                </a:lnTo>
                <a:lnTo>
                  <a:pt x="1085" y="1427"/>
                </a:lnTo>
                <a:lnTo>
                  <a:pt x="1101" y="1419"/>
                </a:lnTo>
                <a:lnTo>
                  <a:pt x="1118" y="1415"/>
                </a:lnTo>
                <a:close/>
                <a:moveTo>
                  <a:pt x="755" y="1415"/>
                </a:moveTo>
                <a:lnTo>
                  <a:pt x="773" y="1419"/>
                </a:lnTo>
                <a:lnTo>
                  <a:pt x="788" y="1427"/>
                </a:lnTo>
                <a:lnTo>
                  <a:pt x="801" y="1439"/>
                </a:lnTo>
                <a:lnTo>
                  <a:pt x="808" y="1454"/>
                </a:lnTo>
                <a:lnTo>
                  <a:pt x="811" y="1471"/>
                </a:lnTo>
                <a:lnTo>
                  <a:pt x="808" y="1489"/>
                </a:lnTo>
                <a:lnTo>
                  <a:pt x="801" y="1505"/>
                </a:lnTo>
                <a:lnTo>
                  <a:pt x="788" y="1517"/>
                </a:lnTo>
                <a:lnTo>
                  <a:pt x="773" y="1525"/>
                </a:lnTo>
                <a:lnTo>
                  <a:pt x="755" y="1527"/>
                </a:lnTo>
                <a:lnTo>
                  <a:pt x="737" y="1525"/>
                </a:lnTo>
                <a:lnTo>
                  <a:pt x="723" y="1517"/>
                </a:lnTo>
                <a:lnTo>
                  <a:pt x="710" y="1505"/>
                </a:lnTo>
                <a:lnTo>
                  <a:pt x="702" y="1489"/>
                </a:lnTo>
                <a:lnTo>
                  <a:pt x="699" y="1471"/>
                </a:lnTo>
                <a:lnTo>
                  <a:pt x="702" y="1454"/>
                </a:lnTo>
                <a:lnTo>
                  <a:pt x="710" y="1439"/>
                </a:lnTo>
                <a:lnTo>
                  <a:pt x="723" y="1427"/>
                </a:lnTo>
                <a:lnTo>
                  <a:pt x="737" y="1419"/>
                </a:lnTo>
                <a:lnTo>
                  <a:pt x="755" y="1415"/>
                </a:lnTo>
                <a:close/>
                <a:moveTo>
                  <a:pt x="1118" y="1324"/>
                </a:moveTo>
                <a:lnTo>
                  <a:pt x="1088" y="1328"/>
                </a:lnTo>
                <a:lnTo>
                  <a:pt x="1061" y="1336"/>
                </a:lnTo>
                <a:lnTo>
                  <a:pt x="1035" y="1350"/>
                </a:lnTo>
                <a:lnTo>
                  <a:pt x="1014" y="1368"/>
                </a:lnTo>
                <a:lnTo>
                  <a:pt x="996" y="1389"/>
                </a:lnTo>
                <a:lnTo>
                  <a:pt x="982" y="1414"/>
                </a:lnTo>
                <a:lnTo>
                  <a:pt x="974" y="1442"/>
                </a:lnTo>
                <a:lnTo>
                  <a:pt x="971" y="1471"/>
                </a:lnTo>
                <a:lnTo>
                  <a:pt x="974" y="1501"/>
                </a:lnTo>
                <a:lnTo>
                  <a:pt x="982" y="1529"/>
                </a:lnTo>
                <a:lnTo>
                  <a:pt x="996" y="1554"/>
                </a:lnTo>
                <a:lnTo>
                  <a:pt x="1014" y="1576"/>
                </a:lnTo>
                <a:lnTo>
                  <a:pt x="1035" y="1594"/>
                </a:lnTo>
                <a:lnTo>
                  <a:pt x="1061" y="1608"/>
                </a:lnTo>
                <a:lnTo>
                  <a:pt x="1088" y="1616"/>
                </a:lnTo>
                <a:lnTo>
                  <a:pt x="1118" y="1619"/>
                </a:lnTo>
                <a:lnTo>
                  <a:pt x="1147" y="1616"/>
                </a:lnTo>
                <a:lnTo>
                  <a:pt x="1176" y="1608"/>
                </a:lnTo>
                <a:lnTo>
                  <a:pt x="1200" y="1594"/>
                </a:lnTo>
                <a:lnTo>
                  <a:pt x="1222" y="1576"/>
                </a:lnTo>
                <a:lnTo>
                  <a:pt x="1240" y="1554"/>
                </a:lnTo>
                <a:lnTo>
                  <a:pt x="1254" y="1529"/>
                </a:lnTo>
                <a:lnTo>
                  <a:pt x="1262" y="1501"/>
                </a:lnTo>
                <a:lnTo>
                  <a:pt x="1266" y="1471"/>
                </a:lnTo>
                <a:lnTo>
                  <a:pt x="1262" y="1442"/>
                </a:lnTo>
                <a:lnTo>
                  <a:pt x="1254" y="1414"/>
                </a:lnTo>
                <a:lnTo>
                  <a:pt x="1240" y="1389"/>
                </a:lnTo>
                <a:lnTo>
                  <a:pt x="1222" y="1368"/>
                </a:lnTo>
                <a:lnTo>
                  <a:pt x="1200" y="1350"/>
                </a:lnTo>
                <a:lnTo>
                  <a:pt x="1176" y="1336"/>
                </a:lnTo>
                <a:lnTo>
                  <a:pt x="1147" y="1328"/>
                </a:lnTo>
                <a:lnTo>
                  <a:pt x="1118" y="1324"/>
                </a:lnTo>
                <a:close/>
                <a:moveTo>
                  <a:pt x="755" y="1324"/>
                </a:moveTo>
                <a:lnTo>
                  <a:pt x="726" y="1328"/>
                </a:lnTo>
                <a:lnTo>
                  <a:pt x="698" y="1336"/>
                </a:lnTo>
                <a:lnTo>
                  <a:pt x="673" y="1350"/>
                </a:lnTo>
                <a:lnTo>
                  <a:pt x="651" y="1368"/>
                </a:lnTo>
                <a:lnTo>
                  <a:pt x="633" y="1389"/>
                </a:lnTo>
                <a:lnTo>
                  <a:pt x="619" y="1414"/>
                </a:lnTo>
                <a:lnTo>
                  <a:pt x="611" y="1442"/>
                </a:lnTo>
                <a:lnTo>
                  <a:pt x="607" y="1471"/>
                </a:lnTo>
                <a:lnTo>
                  <a:pt x="611" y="1501"/>
                </a:lnTo>
                <a:lnTo>
                  <a:pt x="619" y="1529"/>
                </a:lnTo>
                <a:lnTo>
                  <a:pt x="633" y="1554"/>
                </a:lnTo>
                <a:lnTo>
                  <a:pt x="651" y="1576"/>
                </a:lnTo>
                <a:lnTo>
                  <a:pt x="673" y="1594"/>
                </a:lnTo>
                <a:lnTo>
                  <a:pt x="698" y="1608"/>
                </a:lnTo>
                <a:lnTo>
                  <a:pt x="726" y="1616"/>
                </a:lnTo>
                <a:lnTo>
                  <a:pt x="755" y="1619"/>
                </a:lnTo>
                <a:lnTo>
                  <a:pt x="785" y="1616"/>
                </a:lnTo>
                <a:lnTo>
                  <a:pt x="812" y="1608"/>
                </a:lnTo>
                <a:lnTo>
                  <a:pt x="838" y="1594"/>
                </a:lnTo>
                <a:lnTo>
                  <a:pt x="859" y="1576"/>
                </a:lnTo>
                <a:lnTo>
                  <a:pt x="877" y="1554"/>
                </a:lnTo>
                <a:lnTo>
                  <a:pt x="891" y="1529"/>
                </a:lnTo>
                <a:lnTo>
                  <a:pt x="899" y="1501"/>
                </a:lnTo>
                <a:lnTo>
                  <a:pt x="902" y="1471"/>
                </a:lnTo>
                <a:lnTo>
                  <a:pt x="899" y="1442"/>
                </a:lnTo>
                <a:lnTo>
                  <a:pt x="891" y="1414"/>
                </a:lnTo>
                <a:lnTo>
                  <a:pt x="877" y="1389"/>
                </a:lnTo>
                <a:lnTo>
                  <a:pt x="859" y="1368"/>
                </a:lnTo>
                <a:lnTo>
                  <a:pt x="838" y="1350"/>
                </a:lnTo>
                <a:lnTo>
                  <a:pt x="812" y="1336"/>
                </a:lnTo>
                <a:lnTo>
                  <a:pt x="785" y="1328"/>
                </a:lnTo>
                <a:lnTo>
                  <a:pt x="755" y="1324"/>
                </a:lnTo>
                <a:close/>
                <a:moveTo>
                  <a:pt x="0" y="1174"/>
                </a:moveTo>
                <a:lnTo>
                  <a:pt x="1455" y="1174"/>
                </a:lnTo>
                <a:lnTo>
                  <a:pt x="1455" y="3217"/>
                </a:lnTo>
                <a:lnTo>
                  <a:pt x="0" y="3217"/>
                </a:lnTo>
                <a:lnTo>
                  <a:pt x="0" y="2442"/>
                </a:lnTo>
                <a:lnTo>
                  <a:pt x="0" y="1174"/>
                </a:lnTo>
                <a:close/>
                <a:moveTo>
                  <a:pt x="1924" y="0"/>
                </a:moveTo>
                <a:lnTo>
                  <a:pt x="2025" y="4"/>
                </a:lnTo>
                <a:lnTo>
                  <a:pt x="2123" y="14"/>
                </a:lnTo>
                <a:lnTo>
                  <a:pt x="2220" y="30"/>
                </a:lnTo>
                <a:lnTo>
                  <a:pt x="2316" y="51"/>
                </a:lnTo>
                <a:lnTo>
                  <a:pt x="2407" y="79"/>
                </a:lnTo>
                <a:lnTo>
                  <a:pt x="2497" y="112"/>
                </a:lnTo>
                <a:lnTo>
                  <a:pt x="2585" y="150"/>
                </a:lnTo>
                <a:lnTo>
                  <a:pt x="2669" y="195"/>
                </a:lnTo>
                <a:lnTo>
                  <a:pt x="2750" y="243"/>
                </a:lnTo>
                <a:lnTo>
                  <a:pt x="2828" y="296"/>
                </a:lnTo>
                <a:lnTo>
                  <a:pt x="2902" y="354"/>
                </a:lnTo>
                <a:lnTo>
                  <a:pt x="2973" y="417"/>
                </a:lnTo>
                <a:lnTo>
                  <a:pt x="3039" y="483"/>
                </a:lnTo>
                <a:lnTo>
                  <a:pt x="3101" y="554"/>
                </a:lnTo>
                <a:lnTo>
                  <a:pt x="3160" y="628"/>
                </a:lnTo>
                <a:lnTo>
                  <a:pt x="3213" y="706"/>
                </a:lnTo>
                <a:lnTo>
                  <a:pt x="3262" y="788"/>
                </a:lnTo>
                <a:lnTo>
                  <a:pt x="3305" y="872"/>
                </a:lnTo>
                <a:lnTo>
                  <a:pt x="3344" y="959"/>
                </a:lnTo>
                <a:lnTo>
                  <a:pt x="3377" y="1049"/>
                </a:lnTo>
                <a:lnTo>
                  <a:pt x="3405" y="1142"/>
                </a:lnTo>
                <a:lnTo>
                  <a:pt x="3427" y="1237"/>
                </a:lnTo>
                <a:lnTo>
                  <a:pt x="3443" y="1333"/>
                </a:lnTo>
                <a:lnTo>
                  <a:pt x="3452" y="1432"/>
                </a:lnTo>
                <a:lnTo>
                  <a:pt x="3455" y="1533"/>
                </a:lnTo>
                <a:lnTo>
                  <a:pt x="3453" y="1621"/>
                </a:lnTo>
                <a:lnTo>
                  <a:pt x="3445" y="1709"/>
                </a:lnTo>
                <a:lnTo>
                  <a:pt x="3432" y="1796"/>
                </a:lnTo>
                <a:lnTo>
                  <a:pt x="3406" y="1920"/>
                </a:lnTo>
                <a:lnTo>
                  <a:pt x="3378" y="2012"/>
                </a:lnTo>
                <a:lnTo>
                  <a:pt x="3346" y="2103"/>
                </a:lnTo>
                <a:lnTo>
                  <a:pt x="3306" y="2191"/>
                </a:lnTo>
                <a:lnTo>
                  <a:pt x="3263" y="2275"/>
                </a:lnTo>
                <a:lnTo>
                  <a:pt x="3215" y="2357"/>
                </a:lnTo>
                <a:lnTo>
                  <a:pt x="3162" y="2435"/>
                </a:lnTo>
                <a:lnTo>
                  <a:pt x="3104" y="2509"/>
                </a:lnTo>
                <a:lnTo>
                  <a:pt x="3041" y="2580"/>
                </a:lnTo>
                <a:lnTo>
                  <a:pt x="2975" y="2646"/>
                </a:lnTo>
                <a:lnTo>
                  <a:pt x="2904" y="2709"/>
                </a:lnTo>
                <a:lnTo>
                  <a:pt x="2829" y="2768"/>
                </a:lnTo>
                <a:lnTo>
                  <a:pt x="2752" y="2821"/>
                </a:lnTo>
                <a:lnTo>
                  <a:pt x="2670" y="2870"/>
                </a:lnTo>
                <a:lnTo>
                  <a:pt x="2586" y="2914"/>
                </a:lnTo>
                <a:lnTo>
                  <a:pt x="2498" y="2953"/>
                </a:lnTo>
                <a:lnTo>
                  <a:pt x="2409" y="2986"/>
                </a:lnTo>
                <a:lnTo>
                  <a:pt x="2316" y="3014"/>
                </a:lnTo>
                <a:lnTo>
                  <a:pt x="2220" y="3035"/>
                </a:lnTo>
                <a:lnTo>
                  <a:pt x="2124" y="3051"/>
                </a:lnTo>
                <a:lnTo>
                  <a:pt x="2025" y="3062"/>
                </a:lnTo>
                <a:lnTo>
                  <a:pt x="1925" y="3065"/>
                </a:lnTo>
                <a:lnTo>
                  <a:pt x="1835" y="3062"/>
                </a:lnTo>
                <a:lnTo>
                  <a:pt x="1746" y="3054"/>
                </a:lnTo>
                <a:lnTo>
                  <a:pt x="1660" y="3042"/>
                </a:lnTo>
                <a:lnTo>
                  <a:pt x="1660" y="2129"/>
                </a:lnTo>
                <a:lnTo>
                  <a:pt x="1688" y="2143"/>
                </a:lnTo>
                <a:lnTo>
                  <a:pt x="1716" y="2161"/>
                </a:lnTo>
                <a:lnTo>
                  <a:pt x="1742" y="2181"/>
                </a:lnTo>
                <a:lnTo>
                  <a:pt x="1768" y="2204"/>
                </a:lnTo>
                <a:lnTo>
                  <a:pt x="1787" y="2214"/>
                </a:lnTo>
                <a:lnTo>
                  <a:pt x="1808" y="2222"/>
                </a:lnTo>
                <a:lnTo>
                  <a:pt x="1830" y="2224"/>
                </a:lnTo>
                <a:lnTo>
                  <a:pt x="1853" y="2224"/>
                </a:lnTo>
                <a:lnTo>
                  <a:pt x="1876" y="2222"/>
                </a:lnTo>
                <a:lnTo>
                  <a:pt x="1899" y="2218"/>
                </a:lnTo>
                <a:lnTo>
                  <a:pt x="1923" y="2215"/>
                </a:lnTo>
                <a:lnTo>
                  <a:pt x="1945" y="2213"/>
                </a:lnTo>
                <a:lnTo>
                  <a:pt x="1966" y="2213"/>
                </a:lnTo>
                <a:lnTo>
                  <a:pt x="1995" y="2216"/>
                </a:lnTo>
                <a:lnTo>
                  <a:pt x="2022" y="2224"/>
                </a:lnTo>
                <a:lnTo>
                  <a:pt x="2045" y="2234"/>
                </a:lnTo>
                <a:lnTo>
                  <a:pt x="2066" y="2248"/>
                </a:lnTo>
                <a:lnTo>
                  <a:pt x="2084" y="2265"/>
                </a:lnTo>
                <a:lnTo>
                  <a:pt x="2099" y="2284"/>
                </a:lnTo>
                <a:lnTo>
                  <a:pt x="2113" y="2306"/>
                </a:lnTo>
                <a:lnTo>
                  <a:pt x="2123" y="2329"/>
                </a:lnTo>
                <a:lnTo>
                  <a:pt x="2133" y="2354"/>
                </a:lnTo>
                <a:lnTo>
                  <a:pt x="2140" y="2379"/>
                </a:lnTo>
                <a:lnTo>
                  <a:pt x="2147" y="2405"/>
                </a:lnTo>
                <a:lnTo>
                  <a:pt x="2152" y="2432"/>
                </a:lnTo>
                <a:lnTo>
                  <a:pt x="2155" y="2458"/>
                </a:lnTo>
                <a:lnTo>
                  <a:pt x="2158" y="2485"/>
                </a:lnTo>
                <a:lnTo>
                  <a:pt x="2160" y="2510"/>
                </a:lnTo>
                <a:lnTo>
                  <a:pt x="2166" y="2536"/>
                </a:lnTo>
                <a:lnTo>
                  <a:pt x="2173" y="2562"/>
                </a:lnTo>
                <a:lnTo>
                  <a:pt x="2184" y="2587"/>
                </a:lnTo>
                <a:lnTo>
                  <a:pt x="2195" y="2613"/>
                </a:lnTo>
                <a:lnTo>
                  <a:pt x="2207" y="2637"/>
                </a:lnTo>
                <a:lnTo>
                  <a:pt x="2217" y="2662"/>
                </a:lnTo>
                <a:lnTo>
                  <a:pt x="2226" y="2688"/>
                </a:lnTo>
                <a:lnTo>
                  <a:pt x="2231" y="2713"/>
                </a:lnTo>
                <a:lnTo>
                  <a:pt x="2233" y="2739"/>
                </a:lnTo>
                <a:lnTo>
                  <a:pt x="2229" y="2768"/>
                </a:lnTo>
                <a:lnTo>
                  <a:pt x="2222" y="2792"/>
                </a:lnTo>
                <a:lnTo>
                  <a:pt x="2211" y="2817"/>
                </a:lnTo>
                <a:lnTo>
                  <a:pt x="2197" y="2840"/>
                </a:lnTo>
                <a:lnTo>
                  <a:pt x="2181" y="2861"/>
                </a:lnTo>
                <a:lnTo>
                  <a:pt x="2161" y="2878"/>
                </a:lnTo>
                <a:lnTo>
                  <a:pt x="2244" y="2861"/>
                </a:lnTo>
                <a:lnTo>
                  <a:pt x="2324" y="2839"/>
                </a:lnTo>
                <a:lnTo>
                  <a:pt x="2402" y="2812"/>
                </a:lnTo>
                <a:lnTo>
                  <a:pt x="2478" y="2781"/>
                </a:lnTo>
                <a:lnTo>
                  <a:pt x="2552" y="2746"/>
                </a:lnTo>
                <a:lnTo>
                  <a:pt x="2623" y="2706"/>
                </a:lnTo>
                <a:lnTo>
                  <a:pt x="2692" y="2662"/>
                </a:lnTo>
                <a:lnTo>
                  <a:pt x="2757" y="2615"/>
                </a:lnTo>
                <a:lnTo>
                  <a:pt x="2819" y="2563"/>
                </a:lnTo>
                <a:lnTo>
                  <a:pt x="2806" y="2532"/>
                </a:lnTo>
                <a:lnTo>
                  <a:pt x="2789" y="2503"/>
                </a:lnTo>
                <a:lnTo>
                  <a:pt x="2770" y="2474"/>
                </a:lnTo>
                <a:lnTo>
                  <a:pt x="2750" y="2446"/>
                </a:lnTo>
                <a:lnTo>
                  <a:pt x="2729" y="2418"/>
                </a:lnTo>
                <a:lnTo>
                  <a:pt x="2706" y="2391"/>
                </a:lnTo>
                <a:lnTo>
                  <a:pt x="2685" y="2363"/>
                </a:lnTo>
                <a:lnTo>
                  <a:pt x="2664" y="2336"/>
                </a:lnTo>
                <a:lnTo>
                  <a:pt x="2645" y="2306"/>
                </a:lnTo>
                <a:lnTo>
                  <a:pt x="2628" y="2277"/>
                </a:lnTo>
                <a:lnTo>
                  <a:pt x="2613" y="2245"/>
                </a:lnTo>
                <a:lnTo>
                  <a:pt x="2601" y="2212"/>
                </a:lnTo>
                <a:lnTo>
                  <a:pt x="2593" y="2176"/>
                </a:lnTo>
                <a:lnTo>
                  <a:pt x="2589" y="2138"/>
                </a:lnTo>
                <a:lnTo>
                  <a:pt x="2589" y="2098"/>
                </a:lnTo>
                <a:lnTo>
                  <a:pt x="2595" y="2060"/>
                </a:lnTo>
                <a:lnTo>
                  <a:pt x="2605" y="2025"/>
                </a:lnTo>
                <a:lnTo>
                  <a:pt x="2617" y="1994"/>
                </a:lnTo>
                <a:lnTo>
                  <a:pt x="2631" y="1967"/>
                </a:lnTo>
                <a:lnTo>
                  <a:pt x="2648" y="1944"/>
                </a:lnTo>
                <a:lnTo>
                  <a:pt x="2668" y="1924"/>
                </a:lnTo>
                <a:lnTo>
                  <a:pt x="2691" y="1906"/>
                </a:lnTo>
                <a:lnTo>
                  <a:pt x="2714" y="1891"/>
                </a:lnTo>
                <a:lnTo>
                  <a:pt x="2739" y="1879"/>
                </a:lnTo>
                <a:lnTo>
                  <a:pt x="2767" y="1869"/>
                </a:lnTo>
                <a:lnTo>
                  <a:pt x="2795" y="1860"/>
                </a:lnTo>
                <a:lnTo>
                  <a:pt x="2826" y="1854"/>
                </a:lnTo>
                <a:lnTo>
                  <a:pt x="2856" y="1848"/>
                </a:lnTo>
                <a:lnTo>
                  <a:pt x="2888" y="1843"/>
                </a:lnTo>
                <a:lnTo>
                  <a:pt x="2921" y="1840"/>
                </a:lnTo>
                <a:lnTo>
                  <a:pt x="2954" y="1837"/>
                </a:lnTo>
                <a:lnTo>
                  <a:pt x="2986" y="1834"/>
                </a:lnTo>
                <a:lnTo>
                  <a:pt x="3020" y="1831"/>
                </a:lnTo>
                <a:lnTo>
                  <a:pt x="3054" y="1827"/>
                </a:lnTo>
                <a:lnTo>
                  <a:pt x="3087" y="1823"/>
                </a:lnTo>
                <a:lnTo>
                  <a:pt x="3119" y="1819"/>
                </a:lnTo>
                <a:lnTo>
                  <a:pt x="3151" y="1813"/>
                </a:lnTo>
                <a:lnTo>
                  <a:pt x="3182" y="1806"/>
                </a:lnTo>
                <a:lnTo>
                  <a:pt x="3212" y="1797"/>
                </a:lnTo>
                <a:lnTo>
                  <a:pt x="3241" y="1786"/>
                </a:lnTo>
                <a:lnTo>
                  <a:pt x="3268" y="1774"/>
                </a:lnTo>
                <a:lnTo>
                  <a:pt x="3280" y="1694"/>
                </a:lnTo>
                <a:lnTo>
                  <a:pt x="3287" y="1614"/>
                </a:lnTo>
                <a:lnTo>
                  <a:pt x="3290" y="1533"/>
                </a:lnTo>
                <a:lnTo>
                  <a:pt x="3286" y="1438"/>
                </a:lnTo>
                <a:lnTo>
                  <a:pt x="3277" y="1345"/>
                </a:lnTo>
                <a:lnTo>
                  <a:pt x="3261" y="1253"/>
                </a:lnTo>
                <a:lnTo>
                  <a:pt x="3239" y="1164"/>
                </a:lnTo>
                <a:lnTo>
                  <a:pt x="3211" y="1077"/>
                </a:lnTo>
                <a:lnTo>
                  <a:pt x="3179" y="993"/>
                </a:lnTo>
                <a:lnTo>
                  <a:pt x="3141" y="911"/>
                </a:lnTo>
                <a:lnTo>
                  <a:pt x="3096" y="833"/>
                </a:lnTo>
                <a:lnTo>
                  <a:pt x="3048" y="757"/>
                </a:lnTo>
                <a:lnTo>
                  <a:pt x="2995" y="686"/>
                </a:lnTo>
                <a:lnTo>
                  <a:pt x="2938" y="618"/>
                </a:lnTo>
                <a:lnTo>
                  <a:pt x="2875" y="554"/>
                </a:lnTo>
                <a:lnTo>
                  <a:pt x="2810" y="494"/>
                </a:lnTo>
                <a:lnTo>
                  <a:pt x="2740" y="438"/>
                </a:lnTo>
                <a:lnTo>
                  <a:pt x="2666" y="387"/>
                </a:lnTo>
                <a:lnTo>
                  <a:pt x="2590" y="341"/>
                </a:lnTo>
                <a:lnTo>
                  <a:pt x="2610" y="360"/>
                </a:lnTo>
                <a:lnTo>
                  <a:pt x="2644" y="395"/>
                </a:lnTo>
                <a:lnTo>
                  <a:pt x="2674" y="427"/>
                </a:lnTo>
                <a:lnTo>
                  <a:pt x="2699" y="457"/>
                </a:lnTo>
                <a:lnTo>
                  <a:pt x="2719" y="484"/>
                </a:lnTo>
                <a:lnTo>
                  <a:pt x="2736" y="511"/>
                </a:lnTo>
                <a:lnTo>
                  <a:pt x="2750" y="535"/>
                </a:lnTo>
                <a:lnTo>
                  <a:pt x="2760" y="558"/>
                </a:lnTo>
                <a:lnTo>
                  <a:pt x="2769" y="581"/>
                </a:lnTo>
                <a:lnTo>
                  <a:pt x="2774" y="602"/>
                </a:lnTo>
                <a:lnTo>
                  <a:pt x="2777" y="623"/>
                </a:lnTo>
                <a:lnTo>
                  <a:pt x="2778" y="644"/>
                </a:lnTo>
                <a:lnTo>
                  <a:pt x="2778" y="665"/>
                </a:lnTo>
                <a:lnTo>
                  <a:pt x="2777" y="687"/>
                </a:lnTo>
                <a:lnTo>
                  <a:pt x="2775" y="711"/>
                </a:lnTo>
                <a:lnTo>
                  <a:pt x="2773" y="734"/>
                </a:lnTo>
                <a:lnTo>
                  <a:pt x="2771" y="759"/>
                </a:lnTo>
                <a:lnTo>
                  <a:pt x="2769" y="787"/>
                </a:lnTo>
                <a:lnTo>
                  <a:pt x="2768" y="816"/>
                </a:lnTo>
                <a:lnTo>
                  <a:pt x="2768" y="848"/>
                </a:lnTo>
                <a:lnTo>
                  <a:pt x="2769" y="882"/>
                </a:lnTo>
                <a:lnTo>
                  <a:pt x="2771" y="919"/>
                </a:lnTo>
                <a:lnTo>
                  <a:pt x="2776" y="960"/>
                </a:lnTo>
                <a:lnTo>
                  <a:pt x="2777" y="976"/>
                </a:lnTo>
                <a:lnTo>
                  <a:pt x="2784" y="991"/>
                </a:lnTo>
                <a:lnTo>
                  <a:pt x="2792" y="1003"/>
                </a:lnTo>
                <a:lnTo>
                  <a:pt x="2803" y="1015"/>
                </a:lnTo>
                <a:lnTo>
                  <a:pt x="2815" y="1025"/>
                </a:lnTo>
                <a:lnTo>
                  <a:pt x="2830" y="1035"/>
                </a:lnTo>
                <a:lnTo>
                  <a:pt x="2847" y="1044"/>
                </a:lnTo>
                <a:lnTo>
                  <a:pt x="2863" y="1055"/>
                </a:lnTo>
                <a:lnTo>
                  <a:pt x="2880" y="1065"/>
                </a:lnTo>
                <a:lnTo>
                  <a:pt x="2897" y="1076"/>
                </a:lnTo>
                <a:lnTo>
                  <a:pt x="2913" y="1088"/>
                </a:lnTo>
                <a:lnTo>
                  <a:pt x="2928" y="1102"/>
                </a:lnTo>
                <a:lnTo>
                  <a:pt x="2941" y="1117"/>
                </a:lnTo>
                <a:lnTo>
                  <a:pt x="2953" y="1134"/>
                </a:lnTo>
                <a:lnTo>
                  <a:pt x="2962" y="1154"/>
                </a:lnTo>
                <a:lnTo>
                  <a:pt x="2967" y="1178"/>
                </a:lnTo>
                <a:lnTo>
                  <a:pt x="2970" y="1203"/>
                </a:lnTo>
                <a:lnTo>
                  <a:pt x="2968" y="1233"/>
                </a:lnTo>
                <a:lnTo>
                  <a:pt x="2963" y="1260"/>
                </a:lnTo>
                <a:lnTo>
                  <a:pt x="2957" y="1287"/>
                </a:lnTo>
                <a:lnTo>
                  <a:pt x="2951" y="1315"/>
                </a:lnTo>
                <a:lnTo>
                  <a:pt x="2946" y="1341"/>
                </a:lnTo>
                <a:lnTo>
                  <a:pt x="2941" y="1367"/>
                </a:lnTo>
                <a:lnTo>
                  <a:pt x="2935" y="1390"/>
                </a:lnTo>
                <a:lnTo>
                  <a:pt x="2929" y="1412"/>
                </a:lnTo>
                <a:lnTo>
                  <a:pt x="2922" y="1433"/>
                </a:lnTo>
                <a:lnTo>
                  <a:pt x="2915" y="1451"/>
                </a:lnTo>
                <a:lnTo>
                  <a:pt x="2906" y="1467"/>
                </a:lnTo>
                <a:lnTo>
                  <a:pt x="2897" y="1481"/>
                </a:lnTo>
                <a:lnTo>
                  <a:pt x="2885" y="1491"/>
                </a:lnTo>
                <a:lnTo>
                  <a:pt x="2873" y="1500"/>
                </a:lnTo>
                <a:lnTo>
                  <a:pt x="2860" y="1504"/>
                </a:lnTo>
                <a:lnTo>
                  <a:pt x="2844" y="1504"/>
                </a:lnTo>
                <a:lnTo>
                  <a:pt x="2826" y="1502"/>
                </a:lnTo>
                <a:lnTo>
                  <a:pt x="2807" y="1495"/>
                </a:lnTo>
                <a:lnTo>
                  <a:pt x="2785" y="1483"/>
                </a:lnTo>
                <a:lnTo>
                  <a:pt x="2761" y="1467"/>
                </a:lnTo>
                <a:lnTo>
                  <a:pt x="2734" y="1446"/>
                </a:lnTo>
                <a:lnTo>
                  <a:pt x="2700" y="1421"/>
                </a:lnTo>
                <a:lnTo>
                  <a:pt x="2667" y="1401"/>
                </a:lnTo>
                <a:lnTo>
                  <a:pt x="2636" y="1386"/>
                </a:lnTo>
                <a:lnTo>
                  <a:pt x="2606" y="1375"/>
                </a:lnTo>
                <a:lnTo>
                  <a:pt x="2578" y="1370"/>
                </a:lnTo>
                <a:lnTo>
                  <a:pt x="2551" y="1367"/>
                </a:lnTo>
                <a:lnTo>
                  <a:pt x="2526" y="1368"/>
                </a:lnTo>
                <a:lnTo>
                  <a:pt x="2501" y="1370"/>
                </a:lnTo>
                <a:lnTo>
                  <a:pt x="2479" y="1374"/>
                </a:lnTo>
                <a:lnTo>
                  <a:pt x="2458" y="1379"/>
                </a:lnTo>
                <a:lnTo>
                  <a:pt x="2438" y="1385"/>
                </a:lnTo>
                <a:lnTo>
                  <a:pt x="2420" y="1389"/>
                </a:lnTo>
                <a:lnTo>
                  <a:pt x="2403" y="1393"/>
                </a:lnTo>
                <a:lnTo>
                  <a:pt x="2388" y="1396"/>
                </a:lnTo>
                <a:lnTo>
                  <a:pt x="2374" y="1396"/>
                </a:lnTo>
                <a:lnTo>
                  <a:pt x="2362" y="1394"/>
                </a:lnTo>
                <a:lnTo>
                  <a:pt x="2344" y="1384"/>
                </a:lnTo>
                <a:lnTo>
                  <a:pt x="2328" y="1369"/>
                </a:lnTo>
                <a:lnTo>
                  <a:pt x="2313" y="1351"/>
                </a:lnTo>
                <a:lnTo>
                  <a:pt x="2299" y="1331"/>
                </a:lnTo>
                <a:lnTo>
                  <a:pt x="2284" y="1310"/>
                </a:lnTo>
                <a:lnTo>
                  <a:pt x="2270" y="1287"/>
                </a:lnTo>
                <a:lnTo>
                  <a:pt x="2255" y="1265"/>
                </a:lnTo>
                <a:lnTo>
                  <a:pt x="2242" y="1243"/>
                </a:lnTo>
                <a:lnTo>
                  <a:pt x="2226" y="1223"/>
                </a:lnTo>
                <a:lnTo>
                  <a:pt x="2210" y="1205"/>
                </a:lnTo>
                <a:lnTo>
                  <a:pt x="2193" y="1189"/>
                </a:lnTo>
                <a:lnTo>
                  <a:pt x="2175" y="1178"/>
                </a:lnTo>
                <a:lnTo>
                  <a:pt x="2155" y="1169"/>
                </a:lnTo>
                <a:lnTo>
                  <a:pt x="2134" y="1167"/>
                </a:lnTo>
                <a:lnTo>
                  <a:pt x="2107" y="1170"/>
                </a:lnTo>
                <a:lnTo>
                  <a:pt x="2084" y="1178"/>
                </a:lnTo>
                <a:lnTo>
                  <a:pt x="2062" y="1187"/>
                </a:lnTo>
                <a:lnTo>
                  <a:pt x="2044" y="1200"/>
                </a:lnTo>
                <a:lnTo>
                  <a:pt x="2027" y="1215"/>
                </a:lnTo>
                <a:lnTo>
                  <a:pt x="2012" y="1233"/>
                </a:lnTo>
                <a:lnTo>
                  <a:pt x="1999" y="1252"/>
                </a:lnTo>
                <a:lnTo>
                  <a:pt x="1988" y="1272"/>
                </a:lnTo>
                <a:lnTo>
                  <a:pt x="1978" y="1294"/>
                </a:lnTo>
                <a:lnTo>
                  <a:pt x="1968" y="1317"/>
                </a:lnTo>
                <a:lnTo>
                  <a:pt x="1961" y="1341"/>
                </a:lnTo>
                <a:lnTo>
                  <a:pt x="1953" y="1367"/>
                </a:lnTo>
                <a:lnTo>
                  <a:pt x="1946" y="1391"/>
                </a:lnTo>
                <a:lnTo>
                  <a:pt x="1939" y="1416"/>
                </a:lnTo>
                <a:lnTo>
                  <a:pt x="1933" y="1442"/>
                </a:lnTo>
                <a:lnTo>
                  <a:pt x="1927" y="1466"/>
                </a:lnTo>
                <a:lnTo>
                  <a:pt x="1919" y="1490"/>
                </a:lnTo>
                <a:lnTo>
                  <a:pt x="1912" y="1513"/>
                </a:lnTo>
                <a:lnTo>
                  <a:pt x="1905" y="1535"/>
                </a:lnTo>
                <a:lnTo>
                  <a:pt x="1895" y="1555"/>
                </a:lnTo>
                <a:lnTo>
                  <a:pt x="1886" y="1573"/>
                </a:lnTo>
                <a:lnTo>
                  <a:pt x="1874" y="1589"/>
                </a:lnTo>
                <a:lnTo>
                  <a:pt x="1861" y="1603"/>
                </a:lnTo>
                <a:lnTo>
                  <a:pt x="1847" y="1615"/>
                </a:lnTo>
                <a:lnTo>
                  <a:pt x="1830" y="1624"/>
                </a:lnTo>
                <a:lnTo>
                  <a:pt x="1812" y="1629"/>
                </a:lnTo>
                <a:lnTo>
                  <a:pt x="1791" y="1631"/>
                </a:lnTo>
                <a:lnTo>
                  <a:pt x="1767" y="1630"/>
                </a:lnTo>
                <a:lnTo>
                  <a:pt x="1741" y="1625"/>
                </a:lnTo>
                <a:lnTo>
                  <a:pt x="1711" y="1615"/>
                </a:lnTo>
                <a:lnTo>
                  <a:pt x="1679" y="1601"/>
                </a:lnTo>
                <a:lnTo>
                  <a:pt x="1660" y="1590"/>
                </a:lnTo>
                <a:lnTo>
                  <a:pt x="1660" y="977"/>
                </a:lnTo>
                <a:lnTo>
                  <a:pt x="1464" y="977"/>
                </a:lnTo>
                <a:lnTo>
                  <a:pt x="1462" y="929"/>
                </a:lnTo>
                <a:lnTo>
                  <a:pt x="1460" y="883"/>
                </a:lnTo>
                <a:lnTo>
                  <a:pt x="1457" y="835"/>
                </a:lnTo>
                <a:lnTo>
                  <a:pt x="1453" y="789"/>
                </a:lnTo>
                <a:lnTo>
                  <a:pt x="1446" y="743"/>
                </a:lnTo>
                <a:lnTo>
                  <a:pt x="1439" y="698"/>
                </a:lnTo>
                <a:lnTo>
                  <a:pt x="1429" y="655"/>
                </a:lnTo>
                <a:lnTo>
                  <a:pt x="1417" y="611"/>
                </a:lnTo>
                <a:lnTo>
                  <a:pt x="1402" y="569"/>
                </a:lnTo>
                <a:lnTo>
                  <a:pt x="1384" y="529"/>
                </a:lnTo>
                <a:lnTo>
                  <a:pt x="1362" y="490"/>
                </a:lnTo>
                <a:lnTo>
                  <a:pt x="1336" y="453"/>
                </a:lnTo>
                <a:lnTo>
                  <a:pt x="1307" y="418"/>
                </a:lnTo>
                <a:lnTo>
                  <a:pt x="1274" y="384"/>
                </a:lnTo>
                <a:lnTo>
                  <a:pt x="1235" y="353"/>
                </a:lnTo>
                <a:lnTo>
                  <a:pt x="1163" y="399"/>
                </a:lnTo>
                <a:lnTo>
                  <a:pt x="1094" y="448"/>
                </a:lnTo>
                <a:lnTo>
                  <a:pt x="1029" y="502"/>
                </a:lnTo>
                <a:lnTo>
                  <a:pt x="967" y="559"/>
                </a:lnTo>
                <a:lnTo>
                  <a:pt x="908" y="621"/>
                </a:lnTo>
                <a:lnTo>
                  <a:pt x="855" y="686"/>
                </a:lnTo>
                <a:lnTo>
                  <a:pt x="804" y="754"/>
                </a:lnTo>
                <a:lnTo>
                  <a:pt x="757" y="826"/>
                </a:lnTo>
                <a:lnTo>
                  <a:pt x="715" y="900"/>
                </a:lnTo>
                <a:lnTo>
                  <a:pt x="678" y="977"/>
                </a:lnTo>
                <a:lnTo>
                  <a:pt x="498" y="977"/>
                </a:lnTo>
                <a:lnTo>
                  <a:pt x="536" y="888"/>
                </a:lnTo>
                <a:lnTo>
                  <a:pt x="579" y="802"/>
                </a:lnTo>
                <a:lnTo>
                  <a:pt x="627" y="719"/>
                </a:lnTo>
                <a:lnTo>
                  <a:pt x="680" y="641"/>
                </a:lnTo>
                <a:lnTo>
                  <a:pt x="738" y="565"/>
                </a:lnTo>
                <a:lnTo>
                  <a:pt x="801" y="493"/>
                </a:lnTo>
                <a:lnTo>
                  <a:pt x="867" y="425"/>
                </a:lnTo>
                <a:lnTo>
                  <a:pt x="938" y="362"/>
                </a:lnTo>
                <a:lnTo>
                  <a:pt x="1013" y="303"/>
                </a:lnTo>
                <a:lnTo>
                  <a:pt x="1091" y="248"/>
                </a:lnTo>
                <a:lnTo>
                  <a:pt x="1173" y="198"/>
                </a:lnTo>
                <a:lnTo>
                  <a:pt x="1257" y="154"/>
                </a:lnTo>
                <a:lnTo>
                  <a:pt x="1345" y="115"/>
                </a:lnTo>
                <a:lnTo>
                  <a:pt x="1436" y="81"/>
                </a:lnTo>
                <a:lnTo>
                  <a:pt x="1530" y="52"/>
                </a:lnTo>
                <a:lnTo>
                  <a:pt x="1625" y="30"/>
                </a:lnTo>
                <a:lnTo>
                  <a:pt x="1723" y="14"/>
                </a:lnTo>
                <a:lnTo>
                  <a:pt x="1822" y="4"/>
                </a:lnTo>
                <a:lnTo>
                  <a:pt x="19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ight Triangle 46"/>
          <p:cNvSpPr/>
          <p:nvPr/>
        </p:nvSpPr>
        <p:spPr>
          <a:xfrm flipV="1">
            <a:off x="10473877" y="5536198"/>
            <a:ext cx="368135" cy="320634"/>
          </a:xfrm>
          <a:prstGeom prst="rtTriangle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86" y="5536198"/>
            <a:ext cx="1674425" cy="727869"/>
          </a:xfrm>
          <a:prstGeom prst="rect">
            <a:avLst/>
          </a:prstGeom>
        </p:spPr>
      </p:pic>
      <p:sp>
        <p:nvSpPr>
          <p:cNvPr id="49" name="Right Triangle 48"/>
          <p:cNvSpPr/>
          <p:nvPr/>
        </p:nvSpPr>
        <p:spPr>
          <a:xfrm>
            <a:off x="10473877" y="506997"/>
            <a:ext cx="368135" cy="320634"/>
          </a:xfrm>
          <a:prstGeom prst="rtTriangle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 Same Side Corner Rectangle 49"/>
          <p:cNvSpPr/>
          <p:nvPr/>
        </p:nvSpPr>
        <p:spPr>
          <a:xfrm rot="16200000">
            <a:off x="7650517" y="2344703"/>
            <a:ext cx="4708566" cy="1674423"/>
          </a:xfrm>
          <a:prstGeom prst="round2SameRect">
            <a:avLst>
              <a:gd name="adj1" fmla="val 11629"/>
              <a:gd name="adj2" fmla="val 0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8573226" y="3981123"/>
            <a:ext cx="1188720" cy="1188720"/>
            <a:chOff x="2056567" y="761877"/>
            <a:chExt cx="2508150" cy="2520988"/>
          </a:xfrm>
        </p:grpSpPr>
        <p:sp>
          <p:nvSpPr>
            <p:cNvPr id="52" name="Oval 51"/>
            <p:cNvSpPr/>
            <p:nvPr/>
          </p:nvSpPr>
          <p:spPr>
            <a:xfrm>
              <a:off x="2056567" y="761877"/>
              <a:ext cx="2508150" cy="2520988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spc="-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2280419" y="992147"/>
              <a:ext cx="2060448" cy="20604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spc="-300" dirty="0" smtClean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n-US" sz="3600" b="1" spc="-300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 rot="16200000">
            <a:off x="7330709" y="20753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kern="0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Insert your desired text here.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284830" y="2555416"/>
            <a:ext cx="14399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This is a sample text. 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58" name="Group 19"/>
          <p:cNvGrpSpPr>
            <a:grpSpLocks noChangeAspect="1"/>
          </p:cNvGrpSpPr>
          <p:nvPr/>
        </p:nvGrpSpPr>
        <p:grpSpPr bwMode="auto">
          <a:xfrm>
            <a:off x="9547154" y="1589110"/>
            <a:ext cx="915293" cy="708743"/>
            <a:chOff x="2352" y="1008"/>
            <a:chExt cx="2969" cy="2299"/>
          </a:xfrm>
          <a:solidFill>
            <a:schemeClr val="bg1"/>
          </a:solidFill>
        </p:grpSpPr>
        <p:sp>
          <p:nvSpPr>
            <p:cNvPr id="61" name="Freeform 21"/>
            <p:cNvSpPr>
              <a:spLocks noEditPoints="1"/>
            </p:cNvSpPr>
            <p:nvPr/>
          </p:nvSpPr>
          <p:spPr bwMode="auto">
            <a:xfrm>
              <a:off x="2352" y="1008"/>
              <a:ext cx="2969" cy="2299"/>
            </a:xfrm>
            <a:custGeom>
              <a:avLst/>
              <a:gdLst>
                <a:gd name="T0" fmla="*/ 1306 w 5938"/>
                <a:gd name="T1" fmla="*/ 3934 h 4599"/>
                <a:gd name="T2" fmla="*/ 537 w 5938"/>
                <a:gd name="T3" fmla="*/ 2894 h 4599"/>
                <a:gd name="T4" fmla="*/ 3959 w 5938"/>
                <a:gd name="T5" fmla="*/ 1859 h 4599"/>
                <a:gd name="T6" fmla="*/ 191 w 5938"/>
                <a:gd name="T7" fmla="*/ 2549 h 4599"/>
                <a:gd name="T8" fmla="*/ 350 w 5938"/>
                <a:gd name="T9" fmla="*/ 1733 h 4599"/>
                <a:gd name="T10" fmla="*/ 411 w 5938"/>
                <a:gd name="T11" fmla="*/ 1671 h 4599"/>
                <a:gd name="T12" fmla="*/ 4085 w 5938"/>
                <a:gd name="T13" fmla="*/ 1671 h 4599"/>
                <a:gd name="T14" fmla="*/ 4147 w 5938"/>
                <a:gd name="T15" fmla="*/ 1733 h 4599"/>
                <a:gd name="T16" fmla="*/ 4147 w 5938"/>
                <a:gd name="T17" fmla="*/ 3716 h 4599"/>
                <a:gd name="T18" fmla="*/ 4085 w 5938"/>
                <a:gd name="T19" fmla="*/ 3775 h 4599"/>
                <a:gd name="T20" fmla="*/ 1578 w 5938"/>
                <a:gd name="T21" fmla="*/ 3934 h 4599"/>
                <a:gd name="T22" fmla="*/ 191 w 5938"/>
                <a:gd name="T23" fmla="*/ 1513 h 4599"/>
                <a:gd name="T24" fmla="*/ 4401 w 5938"/>
                <a:gd name="T25" fmla="*/ 1322 h 4599"/>
                <a:gd name="T26" fmla="*/ 4478 w 5938"/>
                <a:gd name="T27" fmla="*/ 1361 h 4599"/>
                <a:gd name="T28" fmla="*/ 4496 w 5938"/>
                <a:gd name="T29" fmla="*/ 2268 h 4599"/>
                <a:gd name="T30" fmla="*/ 1980 w 5938"/>
                <a:gd name="T31" fmla="*/ 538 h 4599"/>
                <a:gd name="T32" fmla="*/ 1787 w 5938"/>
                <a:gd name="T33" fmla="*/ 1322 h 4599"/>
                <a:gd name="T34" fmla="*/ 1805 w 5938"/>
                <a:gd name="T35" fmla="*/ 384 h 4599"/>
                <a:gd name="T36" fmla="*/ 1883 w 5938"/>
                <a:gd name="T37" fmla="*/ 345 h 4599"/>
                <a:gd name="T38" fmla="*/ 5553 w 5938"/>
                <a:gd name="T39" fmla="*/ 365 h 4599"/>
                <a:gd name="T40" fmla="*/ 5593 w 5938"/>
                <a:gd name="T41" fmla="*/ 442 h 4599"/>
                <a:gd name="T42" fmla="*/ 5575 w 5938"/>
                <a:gd name="T43" fmla="*/ 2419 h 4599"/>
                <a:gd name="T44" fmla="*/ 5497 w 5938"/>
                <a:gd name="T45" fmla="*/ 2459 h 4599"/>
                <a:gd name="T46" fmla="*/ 5746 w 5938"/>
                <a:gd name="T47" fmla="*/ 2612 h 4599"/>
                <a:gd name="T48" fmla="*/ 1539 w 5938"/>
                <a:gd name="T49" fmla="*/ 0 h 4599"/>
                <a:gd name="T50" fmla="*/ 5900 w 5938"/>
                <a:gd name="T51" fmla="*/ 18 h 4599"/>
                <a:gd name="T52" fmla="*/ 5938 w 5938"/>
                <a:gd name="T53" fmla="*/ 96 h 4599"/>
                <a:gd name="T54" fmla="*/ 5920 w 5938"/>
                <a:gd name="T55" fmla="*/ 2766 h 4599"/>
                <a:gd name="T56" fmla="*/ 5842 w 5938"/>
                <a:gd name="T57" fmla="*/ 2805 h 4599"/>
                <a:gd name="T58" fmla="*/ 4491 w 5938"/>
                <a:gd name="T59" fmla="*/ 4060 h 4599"/>
                <a:gd name="T60" fmla="*/ 4430 w 5938"/>
                <a:gd name="T61" fmla="*/ 4121 h 4599"/>
                <a:gd name="T62" fmla="*/ 2345 w 5938"/>
                <a:gd name="T63" fmla="*/ 4408 h 4599"/>
                <a:gd name="T64" fmla="*/ 3059 w 5938"/>
                <a:gd name="T65" fmla="*/ 4426 h 4599"/>
                <a:gd name="T66" fmla="*/ 3099 w 5938"/>
                <a:gd name="T67" fmla="*/ 4503 h 4599"/>
                <a:gd name="T68" fmla="*/ 3059 w 5938"/>
                <a:gd name="T69" fmla="*/ 4581 h 4599"/>
                <a:gd name="T70" fmla="*/ 1493 w 5938"/>
                <a:gd name="T71" fmla="*/ 4599 h 4599"/>
                <a:gd name="T72" fmla="*/ 1416 w 5938"/>
                <a:gd name="T73" fmla="*/ 4559 h 4599"/>
                <a:gd name="T74" fmla="*/ 1401 w 5938"/>
                <a:gd name="T75" fmla="*/ 4473 h 4599"/>
                <a:gd name="T76" fmla="*/ 1463 w 5938"/>
                <a:gd name="T77" fmla="*/ 4411 h 4599"/>
                <a:gd name="T78" fmla="*/ 2152 w 5938"/>
                <a:gd name="T79" fmla="*/ 4127 h 4599"/>
                <a:gd name="T80" fmla="*/ 40 w 5938"/>
                <a:gd name="T81" fmla="*/ 4107 h 4599"/>
                <a:gd name="T82" fmla="*/ 0 w 5938"/>
                <a:gd name="T83" fmla="*/ 4029 h 4599"/>
                <a:gd name="T84" fmla="*/ 18 w 5938"/>
                <a:gd name="T85" fmla="*/ 1361 h 4599"/>
                <a:gd name="T86" fmla="*/ 96 w 5938"/>
                <a:gd name="T87" fmla="*/ 1322 h 4599"/>
                <a:gd name="T88" fmla="*/ 1447 w 5938"/>
                <a:gd name="T89" fmla="*/ 65 h 4599"/>
                <a:gd name="T90" fmla="*/ 1508 w 5938"/>
                <a:gd name="T91" fmla="*/ 6 h 4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38" h="4599">
                  <a:moveTo>
                    <a:pt x="191" y="2820"/>
                  </a:moveTo>
                  <a:lnTo>
                    <a:pt x="191" y="3934"/>
                  </a:lnTo>
                  <a:lnTo>
                    <a:pt x="1306" y="3934"/>
                  </a:lnTo>
                  <a:lnTo>
                    <a:pt x="191" y="2820"/>
                  </a:lnTo>
                  <a:close/>
                  <a:moveTo>
                    <a:pt x="537" y="1859"/>
                  </a:moveTo>
                  <a:lnTo>
                    <a:pt x="537" y="2894"/>
                  </a:lnTo>
                  <a:lnTo>
                    <a:pt x="1232" y="3589"/>
                  </a:lnTo>
                  <a:lnTo>
                    <a:pt x="3959" y="3589"/>
                  </a:lnTo>
                  <a:lnTo>
                    <a:pt x="3959" y="1859"/>
                  </a:lnTo>
                  <a:lnTo>
                    <a:pt x="537" y="1859"/>
                  </a:lnTo>
                  <a:close/>
                  <a:moveTo>
                    <a:pt x="191" y="1513"/>
                  </a:moveTo>
                  <a:lnTo>
                    <a:pt x="191" y="2549"/>
                  </a:lnTo>
                  <a:lnTo>
                    <a:pt x="346" y="2702"/>
                  </a:lnTo>
                  <a:lnTo>
                    <a:pt x="346" y="1763"/>
                  </a:lnTo>
                  <a:lnTo>
                    <a:pt x="350" y="1733"/>
                  </a:lnTo>
                  <a:lnTo>
                    <a:pt x="364" y="1706"/>
                  </a:lnTo>
                  <a:lnTo>
                    <a:pt x="384" y="1686"/>
                  </a:lnTo>
                  <a:lnTo>
                    <a:pt x="411" y="1671"/>
                  </a:lnTo>
                  <a:lnTo>
                    <a:pt x="442" y="1666"/>
                  </a:lnTo>
                  <a:lnTo>
                    <a:pt x="4055" y="1666"/>
                  </a:lnTo>
                  <a:lnTo>
                    <a:pt x="4085" y="1671"/>
                  </a:lnTo>
                  <a:lnTo>
                    <a:pt x="4110" y="1686"/>
                  </a:lnTo>
                  <a:lnTo>
                    <a:pt x="4132" y="1706"/>
                  </a:lnTo>
                  <a:lnTo>
                    <a:pt x="4147" y="1733"/>
                  </a:lnTo>
                  <a:lnTo>
                    <a:pt x="4150" y="1763"/>
                  </a:lnTo>
                  <a:lnTo>
                    <a:pt x="4150" y="3685"/>
                  </a:lnTo>
                  <a:lnTo>
                    <a:pt x="4147" y="3716"/>
                  </a:lnTo>
                  <a:lnTo>
                    <a:pt x="4132" y="3741"/>
                  </a:lnTo>
                  <a:lnTo>
                    <a:pt x="4110" y="3762"/>
                  </a:lnTo>
                  <a:lnTo>
                    <a:pt x="4085" y="3775"/>
                  </a:lnTo>
                  <a:lnTo>
                    <a:pt x="4055" y="3780"/>
                  </a:lnTo>
                  <a:lnTo>
                    <a:pt x="1425" y="3780"/>
                  </a:lnTo>
                  <a:lnTo>
                    <a:pt x="1578" y="3934"/>
                  </a:lnTo>
                  <a:lnTo>
                    <a:pt x="4303" y="3934"/>
                  </a:lnTo>
                  <a:lnTo>
                    <a:pt x="4303" y="1513"/>
                  </a:lnTo>
                  <a:lnTo>
                    <a:pt x="191" y="1513"/>
                  </a:lnTo>
                  <a:close/>
                  <a:moveTo>
                    <a:pt x="1980" y="538"/>
                  </a:moveTo>
                  <a:lnTo>
                    <a:pt x="1980" y="1322"/>
                  </a:lnTo>
                  <a:lnTo>
                    <a:pt x="4401" y="1322"/>
                  </a:lnTo>
                  <a:lnTo>
                    <a:pt x="4430" y="1327"/>
                  </a:lnTo>
                  <a:lnTo>
                    <a:pt x="4457" y="1340"/>
                  </a:lnTo>
                  <a:lnTo>
                    <a:pt x="4478" y="1361"/>
                  </a:lnTo>
                  <a:lnTo>
                    <a:pt x="4491" y="1387"/>
                  </a:lnTo>
                  <a:lnTo>
                    <a:pt x="4496" y="1417"/>
                  </a:lnTo>
                  <a:lnTo>
                    <a:pt x="4496" y="2268"/>
                  </a:lnTo>
                  <a:lnTo>
                    <a:pt x="5402" y="2268"/>
                  </a:lnTo>
                  <a:lnTo>
                    <a:pt x="5402" y="538"/>
                  </a:lnTo>
                  <a:lnTo>
                    <a:pt x="1980" y="538"/>
                  </a:lnTo>
                  <a:close/>
                  <a:moveTo>
                    <a:pt x="1634" y="191"/>
                  </a:moveTo>
                  <a:lnTo>
                    <a:pt x="1634" y="1322"/>
                  </a:lnTo>
                  <a:lnTo>
                    <a:pt x="1787" y="1322"/>
                  </a:lnTo>
                  <a:lnTo>
                    <a:pt x="1787" y="442"/>
                  </a:lnTo>
                  <a:lnTo>
                    <a:pt x="1793" y="411"/>
                  </a:lnTo>
                  <a:lnTo>
                    <a:pt x="1805" y="384"/>
                  </a:lnTo>
                  <a:lnTo>
                    <a:pt x="1827" y="365"/>
                  </a:lnTo>
                  <a:lnTo>
                    <a:pt x="1854" y="350"/>
                  </a:lnTo>
                  <a:lnTo>
                    <a:pt x="1883" y="345"/>
                  </a:lnTo>
                  <a:lnTo>
                    <a:pt x="5497" y="345"/>
                  </a:lnTo>
                  <a:lnTo>
                    <a:pt x="5528" y="350"/>
                  </a:lnTo>
                  <a:lnTo>
                    <a:pt x="5553" y="365"/>
                  </a:lnTo>
                  <a:lnTo>
                    <a:pt x="5575" y="384"/>
                  </a:lnTo>
                  <a:lnTo>
                    <a:pt x="5588" y="411"/>
                  </a:lnTo>
                  <a:lnTo>
                    <a:pt x="5593" y="442"/>
                  </a:lnTo>
                  <a:lnTo>
                    <a:pt x="5593" y="2364"/>
                  </a:lnTo>
                  <a:lnTo>
                    <a:pt x="5588" y="2394"/>
                  </a:lnTo>
                  <a:lnTo>
                    <a:pt x="5575" y="2419"/>
                  </a:lnTo>
                  <a:lnTo>
                    <a:pt x="5553" y="2441"/>
                  </a:lnTo>
                  <a:lnTo>
                    <a:pt x="5528" y="2454"/>
                  </a:lnTo>
                  <a:lnTo>
                    <a:pt x="5497" y="2459"/>
                  </a:lnTo>
                  <a:lnTo>
                    <a:pt x="4496" y="2459"/>
                  </a:lnTo>
                  <a:lnTo>
                    <a:pt x="4496" y="2612"/>
                  </a:lnTo>
                  <a:lnTo>
                    <a:pt x="5746" y="2612"/>
                  </a:lnTo>
                  <a:lnTo>
                    <a:pt x="5746" y="191"/>
                  </a:lnTo>
                  <a:lnTo>
                    <a:pt x="1634" y="191"/>
                  </a:lnTo>
                  <a:close/>
                  <a:moveTo>
                    <a:pt x="1539" y="0"/>
                  </a:moveTo>
                  <a:lnTo>
                    <a:pt x="5842" y="0"/>
                  </a:lnTo>
                  <a:lnTo>
                    <a:pt x="5873" y="6"/>
                  </a:lnTo>
                  <a:lnTo>
                    <a:pt x="5900" y="18"/>
                  </a:lnTo>
                  <a:lnTo>
                    <a:pt x="5920" y="40"/>
                  </a:lnTo>
                  <a:lnTo>
                    <a:pt x="5934" y="65"/>
                  </a:lnTo>
                  <a:lnTo>
                    <a:pt x="5938" y="96"/>
                  </a:lnTo>
                  <a:lnTo>
                    <a:pt x="5938" y="2708"/>
                  </a:lnTo>
                  <a:lnTo>
                    <a:pt x="5934" y="2739"/>
                  </a:lnTo>
                  <a:lnTo>
                    <a:pt x="5920" y="2766"/>
                  </a:lnTo>
                  <a:lnTo>
                    <a:pt x="5900" y="2785"/>
                  </a:lnTo>
                  <a:lnTo>
                    <a:pt x="5873" y="2800"/>
                  </a:lnTo>
                  <a:lnTo>
                    <a:pt x="5842" y="2805"/>
                  </a:lnTo>
                  <a:lnTo>
                    <a:pt x="4496" y="2805"/>
                  </a:lnTo>
                  <a:lnTo>
                    <a:pt x="4496" y="4029"/>
                  </a:lnTo>
                  <a:lnTo>
                    <a:pt x="4491" y="4060"/>
                  </a:lnTo>
                  <a:lnTo>
                    <a:pt x="4478" y="4087"/>
                  </a:lnTo>
                  <a:lnTo>
                    <a:pt x="4457" y="4107"/>
                  </a:lnTo>
                  <a:lnTo>
                    <a:pt x="4430" y="4121"/>
                  </a:lnTo>
                  <a:lnTo>
                    <a:pt x="4401" y="4127"/>
                  </a:lnTo>
                  <a:lnTo>
                    <a:pt x="2345" y="4127"/>
                  </a:lnTo>
                  <a:lnTo>
                    <a:pt x="2345" y="4408"/>
                  </a:lnTo>
                  <a:lnTo>
                    <a:pt x="3003" y="4408"/>
                  </a:lnTo>
                  <a:lnTo>
                    <a:pt x="3034" y="4411"/>
                  </a:lnTo>
                  <a:lnTo>
                    <a:pt x="3059" y="4426"/>
                  </a:lnTo>
                  <a:lnTo>
                    <a:pt x="3081" y="4446"/>
                  </a:lnTo>
                  <a:lnTo>
                    <a:pt x="3095" y="4473"/>
                  </a:lnTo>
                  <a:lnTo>
                    <a:pt x="3099" y="4503"/>
                  </a:lnTo>
                  <a:lnTo>
                    <a:pt x="3095" y="4534"/>
                  </a:lnTo>
                  <a:lnTo>
                    <a:pt x="3081" y="4559"/>
                  </a:lnTo>
                  <a:lnTo>
                    <a:pt x="3059" y="4581"/>
                  </a:lnTo>
                  <a:lnTo>
                    <a:pt x="3034" y="4593"/>
                  </a:lnTo>
                  <a:lnTo>
                    <a:pt x="3003" y="4599"/>
                  </a:lnTo>
                  <a:lnTo>
                    <a:pt x="1493" y="4599"/>
                  </a:lnTo>
                  <a:lnTo>
                    <a:pt x="1463" y="4593"/>
                  </a:lnTo>
                  <a:lnTo>
                    <a:pt x="1436" y="4581"/>
                  </a:lnTo>
                  <a:lnTo>
                    <a:pt x="1416" y="4559"/>
                  </a:lnTo>
                  <a:lnTo>
                    <a:pt x="1401" y="4534"/>
                  </a:lnTo>
                  <a:lnTo>
                    <a:pt x="1398" y="4503"/>
                  </a:lnTo>
                  <a:lnTo>
                    <a:pt x="1401" y="4473"/>
                  </a:lnTo>
                  <a:lnTo>
                    <a:pt x="1416" y="4446"/>
                  </a:lnTo>
                  <a:lnTo>
                    <a:pt x="1436" y="4426"/>
                  </a:lnTo>
                  <a:lnTo>
                    <a:pt x="1463" y="4411"/>
                  </a:lnTo>
                  <a:lnTo>
                    <a:pt x="1493" y="4408"/>
                  </a:lnTo>
                  <a:lnTo>
                    <a:pt x="2152" y="4408"/>
                  </a:lnTo>
                  <a:lnTo>
                    <a:pt x="2152" y="4127"/>
                  </a:lnTo>
                  <a:lnTo>
                    <a:pt x="96" y="4127"/>
                  </a:lnTo>
                  <a:lnTo>
                    <a:pt x="65" y="4121"/>
                  </a:lnTo>
                  <a:lnTo>
                    <a:pt x="40" y="4107"/>
                  </a:lnTo>
                  <a:lnTo>
                    <a:pt x="18" y="4087"/>
                  </a:lnTo>
                  <a:lnTo>
                    <a:pt x="5" y="4060"/>
                  </a:lnTo>
                  <a:lnTo>
                    <a:pt x="0" y="4029"/>
                  </a:lnTo>
                  <a:lnTo>
                    <a:pt x="0" y="1417"/>
                  </a:lnTo>
                  <a:lnTo>
                    <a:pt x="5" y="1387"/>
                  </a:lnTo>
                  <a:lnTo>
                    <a:pt x="18" y="1361"/>
                  </a:lnTo>
                  <a:lnTo>
                    <a:pt x="40" y="1340"/>
                  </a:lnTo>
                  <a:lnTo>
                    <a:pt x="65" y="1327"/>
                  </a:lnTo>
                  <a:lnTo>
                    <a:pt x="96" y="1322"/>
                  </a:lnTo>
                  <a:lnTo>
                    <a:pt x="1443" y="1322"/>
                  </a:lnTo>
                  <a:lnTo>
                    <a:pt x="1443" y="96"/>
                  </a:lnTo>
                  <a:lnTo>
                    <a:pt x="1447" y="65"/>
                  </a:lnTo>
                  <a:lnTo>
                    <a:pt x="1461" y="40"/>
                  </a:lnTo>
                  <a:lnTo>
                    <a:pt x="1481" y="18"/>
                  </a:lnTo>
                  <a:lnTo>
                    <a:pt x="1508" y="6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2"/>
            <p:cNvSpPr>
              <a:spLocks noEditPoints="1"/>
            </p:cNvSpPr>
            <p:nvPr/>
          </p:nvSpPr>
          <p:spPr bwMode="auto">
            <a:xfrm>
              <a:off x="3047" y="1993"/>
              <a:ext cx="377" cy="377"/>
            </a:xfrm>
            <a:custGeom>
              <a:avLst/>
              <a:gdLst>
                <a:gd name="T0" fmla="*/ 333 w 754"/>
                <a:gd name="T1" fmla="*/ 196 h 753"/>
                <a:gd name="T2" fmla="*/ 261 w 754"/>
                <a:gd name="T3" fmla="*/ 232 h 753"/>
                <a:gd name="T4" fmla="*/ 211 w 754"/>
                <a:gd name="T5" fmla="*/ 295 h 753"/>
                <a:gd name="T6" fmla="*/ 191 w 754"/>
                <a:gd name="T7" fmla="*/ 376 h 753"/>
                <a:gd name="T8" fmla="*/ 211 w 754"/>
                <a:gd name="T9" fmla="*/ 457 h 753"/>
                <a:gd name="T10" fmla="*/ 261 w 754"/>
                <a:gd name="T11" fmla="*/ 521 h 753"/>
                <a:gd name="T12" fmla="*/ 333 w 754"/>
                <a:gd name="T13" fmla="*/ 557 h 753"/>
                <a:gd name="T14" fmla="*/ 418 w 754"/>
                <a:gd name="T15" fmla="*/ 557 h 753"/>
                <a:gd name="T16" fmla="*/ 492 w 754"/>
                <a:gd name="T17" fmla="*/ 521 h 753"/>
                <a:gd name="T18" fmla="*/ 542 w 754"/>
                <a:gd name="T19" fmla="*/ 457 h 753"/>
                <a:gd name="T20" fmla="*/ 561 w 754"/>
                <a:gd name="T21" fmla="*/ 376 h 753"/>
                <a:gd name="T22" fmla="*/ 542 w 754"/>
                <a:gd name="T23" fmla="*/ 295 h 753"/>
                <a:gd name="T24" fmla="*/ 492 w 754"/>
                <a:gd name="T25" fmla="*/ 232 h 753"/>
                <a:gd name="T26" fmla="*/ 418 w 754"/>
                <a:gd name="T27" fmla="*/ 196 h 753"/>
                <a:gd name="T28" fmla="*/ 377 w 754"/>
                <a:gd name="T29" fmla="*/ 0 h 753"/>
                <a:gd name="T30" fmla="*/ 496 w 754"/>
                <a:gd name="T31" fmla="*/ 19 h 753"/>
                <a:gd name="T32" fmla="*/ 598 w 754"/>
                <a:gd name="T33" fmla="*/ 74 h 753"/>
                <a:gd name="T34" fmla="*/ 680 w 754"/>
                <a:gd name="T35" fmla="*/ 155 h 753"/>
                <a:gd name="T36" fmla="*/ 734 w 754"/>
                <a:gd name="T37" fmla="*/ 257 h 753"/>
                <a:gd name="T38" fmla="*/ 754 w 754"/>
                <a:gd name="T39" fmla="*/ 376 h 753"/>
                <a:gd name="T40" fmla="*/ 734 w 754"/>
                <a:gd name="T41" fmla="*/ 495 h 753"/>
                <a:gd name="T42" fmla="*/ 680 w 754"/>
                <a:gd name="T43" fmla="*/ 598 h 753"/>
                <a:gd name="T44" fmla="*/ 598 w 754"/>
                <a:gd name="T45" fmla="*/ 681 h 753"/>
                <a:gd name="T46" fmla="*/ 496 w 754"/>
                <a:gd name="T47" fmla="*/ 733 h 753"/>
                <a:gd name="T48" fmla="*/ 377 w 754"/>
                <a:gd name="T49" fmla="*/ 753 h 753"/>
                <a:gd name="T50" fmla="*/ 258 w 754"/>
                <a:gd name="T51" fmla="*/ 733 h 753"/>
                <a:gd name="T52" fmla="*/ 155 w 754"/>
                <a:gd name="T53" fmla="*/ 681 h 753"/>
                <a:gd name="T54" fmla="*/ 72 w 754"/>
                <a:gd name="T55" fmla="*/ 598 h 753"/>
                <a:gd name="T56" fmla="*/ 19 w 754"/>
                <a:gd name="T57" fmla="*/ 495 h 753"/>
                <a:gd name="T58" fmla="*/ 0 w 754"/>
                <a:gd name="T59" fmla="*/ 376 h 753"/>
                <a:gd name="T60" fmla="*/ 19 w 754"/>
                <a:gd name="T61" fmla="*/ 257 h 753"/>
                <a:gd name="T62" fmla="*/ 72 w 754"/>
                <a:gd name="T63" fmla="*/ 155 h 753"/>
                <a:gd name="T64" fmla="*/ 155 w 754"/>
                <a:gd name="T65" fmla="*/ 74 h 753"/>
                <a:gd name="T66" fmla="*/ 258 w 754"/>
                <a:gd name="T67" fmla="*/ 19 h 753"/>
                <a:gd name="T68" fmla="*/ 377 w 754"/>
                <a:gd name="T69" fmla="*/ 0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4" h="753">
                  <a:moveTo>
                    <a:pt x="377" y="192"/>
                  </a:moveTo>
                  <a:lnTo>
                    <a:pt x="333" y="196"/>
                  </a:lnTo>
                  <a:lnTo>
                    <a:pt x="295" y="211"/>
                  </a:lnTo>
                  <a:lnTo>
                    <a:pt x="261" y="232"/>
                  </a:lnTo>
                  <a:lnTo>
                    <a:pt x="232" y="261"/>
                  </a:lnTo>
                  <a:lnTo>
                    <a:pt x="211" y="295"/>
                  </a:lnTo>
                  <a:lnTo>
                    <a:pt x="196" y="335"/>
                  </a:lnTo>
                  <a:lnTo>
                    <a:pt x="191" y="376"/>
                  </a:lnTo>
                  <a:lnTo>
                    <a:pt x="196" y="420"/>
                  </a:lnTo>
                  <a:lnTo>
                    <a:pt x="211" y="457"/>
                  </a:lnTo>
                  <a:lnTo>
                    <a:pt x="232" y="492"/>
                  </a:lnTo>
                  <a:lnTo>
                    <a:pt x="261" y="521"/>
                  </a:lnTo>
                  <a:lnTo>
                    <a:pt x="295" y="542"/>
                  </a:lnTo>
                  <a:lnTo>
                    <a:pt x="333" y="557"/>
                  </a:lnTo>
                  <a:lnTo>
                    <a:pt x="377" y="562"/>
                  </a:lnTo>
                  <a:lnTo>
                    <a:pt x="418" y="557"/>
                  </a:lnTo>
                  <a:lnTo>
                    <a:pt x="458" y="542"/>
                  </a:lnTo>
                  <a:lnTo>
                    <a:pt x="492" y="521"/>
                  </a:lnTo>
                  <a:lnTo>
                    <a:pt x="521" y="492"/>
                  </a:lnTo>
                  <a:lnTo>
                    <a:pt x="542" y="457"/>
                  </a:lnTo>
                  <a:lnTo>
                    <a:pt x="557" y="420"/>
                  </a:lnTo>
                  <a:lnTo>
                    <a:pt x="561" y="376"/>
                  </a:lnTo>
                  <a:lnTo>
                    <a:pt x="557" y="335"/>
                  </a:lnTo>
                  <a:lnTo>
                    <a:pt x="542" y="295"/>
                  </a:lnTo>
                  <a:lnTo>
                    <a:pt x="521" y="261"/>
                  </a:lnTo>
                  <a:lnTo>
                    <a:pt x="492" y="232"/>
                  </a:lnTo>
                  <a:lnTo>
                    <a:pt x="458" y="211"/>
                  </a:lnTo>
                  <a:lnTo>
                    <a:pt x="418" y="196"/>
                  </a:lnTo>
                  <a:lnTo>
                    <a:pt x="377" y="192"/>
                  </a:lnTo>
                  <a:close/>
                  <a:moveTo>
                    <a:pt x="377" y="0"/>
                  </a:moveTo>
                  <a:lnTo>
                    <a:pt x="438" y="5"/>
                  </a:lnTo>
                  <a:lnTo>
                    <a:pt x="496" y="19"/>
                  </a:lnTo>
                  <a:lnTo>
                    <a:pt x="550" y="43"/>
                  </a:lnTo>
                  <a:lnTo>
                    <a:pt x="598" y="74"/>
                  </a:lnTo>
                  <a:lnTo>
                    <a:pt x="644" y="111"/>
                  </a:lnTo>
                  <a:lnTo>
                    <a:pt x="680" y="155"/>
                  </a:lnTo>
                  <a:lnTo>
                    <a:pt x="710" y="203"/>
                  </a:lnTo>
                  <a:lnTo>
                    <a:pt x="734" y="257"/>
                  </a:lnTo>
                  <a:lnTo>
                    <a:pt x="748" y="315"/>
                  </a:lnTo>
                  <a:lnTo>
                    <a:pt x="754" y="376"/>
                  </a:lnTo>
                  <a:lnTo>
                    <a:pt x="748" y="438"/>
                  </a:lnTo>
                  <a:lnTo>
                    <a:pt x="734" y="495"/>
                  </a:lnTo>
                  <a:lnTo>
                    <a:pt x="710" y="549"/>
                  </a:lnTo>
                  <a:lnTo>
                    <a:pt x="680" y="598"/>
                  </a:lnTo>
                  <a:lnTo>
                    <a:pt x="644" y="643"/>
                  </a:lnTo>
                  <a:lnTo>
                    <a:pt x="598" y="681"/>
                  </a:lnTo>
                  <a:lnTo>
                    <a:pt x="550" y="712"/>
                  </a:lnTo>
                  <a:lnTo>
                    <a:pt x="496" y="733"/>
                  </a:lnTo>
                  <a:lnTo>
                    <a:pt x="438" y="748"/>
                  </a:lnTo>
                  <a:lnTo>
                    <a:pt x="377" y="753"/>
                  </a:lnTo>
                  <a:lnTo>
                    <a:pt x="315" y="748"/>
                  </a:lnTo>
                  <a:lnTo>
                    <a:pt x="258" y="733"/>
                  </a:lnTo>
                  <a:lnTo>
                    <a:pt x="203" y="712"/>
                  </a:lnTo>
                  <a:lnTo>
                    <a:pt x="155" y="681"/>
                  </a:lnTo>
                  <a:lnTo>
                    <a:pt x="110" y="643"/>
                  </a:lnTo>
                  <a:lnTo>
                    <a:pt x="72" y="598"/>
                  </a:lnTo>
                  <a:lnTo>
                    <a:pt x="41" y="549"/>
                  </a:lnTo>
                  <a:lnTo>
                    <a:pt x="19" y="495"/>
                  </a:lnTo>
                  <a:lnTo>
                    <a:pt x="5" y="438"/>
                  </a:lnTo>
                  <a:lnTo>
                    <a:pt x="0" y="376"/>
                  </a:lnTo>
                  <a:lnTo>
                    <a:pt x="5" y="315"/>
                  </a:lnTo>
                  <a:lnTo>
                    <a:pt x="19" y="257"/>
                  </a:lnTo>
                  <a:lnTo>
                    <a:pt x="41" y="203"/>
                  </a:lnTo>
                  <a:lnTo>
                    <a:pt x="72" y="155"/>
                  </a:lnTo>
                  <a:lnTo>
                    <a:pt x="110" y="111"/>
                  </a:lnTo>
                  <a:lnTo>
                    <a:pt x="155" y="74"/>
                  </a:lnTo>
                  <a:lnTo>
                    <a:pt x="203" y="43"/>
                  </a:lnTo>
                  <a:lnTo>
                    <a:pt x="258" y="19"/>
                  </a:lnTo>
                  <a:lnTo>
                    <a:pt x="315" y="5"/>
                  </a:lnTo>
                  <a:lnTo>
                    <a:pt x="3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3"/>
            <p:cNvSpPr>
              <a:spLocks noEditPoints="1"/>
            </p:cNvSpPr>
            <p:nvPr/>
          </p:nvSpPr>
          <p:spPr bwMode="auto">
            <a:xfrm>
              <a:off x="3528" y="2369"/>
              <a:ext cx="377" cy="376"/>
            </a:xfrm>
            <a:custGeom>
              <a:avLst/>
              <a:gdLst>
                <a:gd name="T0" fmla="*/ 334 w 754"/>
                <a:gd name="T1" fmla="*/ 197 h 754"/>
                <a:gd name="T2" fmla="*/ 261 w 754"/>
                <a:gd name="T3" fmla="*/ 233 h 754"/>
                <a:gd name="T4" fmla="*/ 211 w 754"/>
                <a:gd name="T5" fmla="*/ 296 h 754"/>
                <a:gd name="T6" fmla="*/ 193 w 754"/>
                <a:gd name="T7" fmla="*/ 377 h 754"/>
                <a:gd name="T8" fmla="*/ 211 w 754"/>
                <a:gd name="T9" fmla="*/ 458 h 754"/>
                <a:gd name="T10" fmla="*/ 261 w 754"/>
                <a:gd name="T11" fmla="*/ 521 h 754"/>
                <a:gd name="T12" fmla="*/ 334 w 754"/>
                <a:gd name="T13" fmla="*/ 557 h 754"/>
                <a:gd name="T14" fmla="*/ 418 w 754"/>
                <a:gd name="T15" fmla="*/ 557 h 754"/>
                <a:gd name="T16" fmla="*/ 492 w 754"/>
                <a:gd name="T17" fmla="*/ 521 h 754"/>
                <a:gd name="T18" fmla="*/ 543 w 754"/>
                <a:gd name="T19" fmla="*/ 458 h 754"/>
                <a:gd name="T20" fmla="*/ 561 w 754"/>
                <a:gd name="T21" fmla="*/ 377 h 754"/>
                <a:gd name="T22" fmla="*/ 543 w 754"/>
                <a:gd name="T23" fmla="*/ 296 h 754"/>
                <a:gd name="T24" fmla="*/ 492 w 754"/>
                <a:gd name="T25" fmla="*/ 233 h 754"/>
                <a:gd name="T26" fmla="*/ 418 w 754"/>
                <a:gd name="T27" fmla="*/ 197 h 754"/>
                <a:gd name="T28" fmla="*/ 377 w 754"/>
                <a:gd name="T29" fmla="*/ 0 h 754"/>
                <a:gd name="T30" fmla="*/ 496 w 754"/>
                <a:gd name="T31" fmla="*/ 20 h 754"/>
                <a:gd name="T32" fmla="*/ 599 w 754"/>
                <a:gd name="T33" fmla="*/ 74 h 754"/>
                <a:gd name="T34" fmla="*/ 680 w 754"/>
                <a:gd name="T35" fmla="*/ 155 h 754"/>
                <a:gd name="T36" fmla="*/ 734 w 754"/>
                <a:gd name="T37" fmla="*/ 258 h 754"/>
                <a:gd name="T38" fmla="*/ 754 w 754"/>
                <a:gd name="T39" fmla="*/ 377 h 754"/>
                <a:gd name="T40" fmla="*/ 734 w 754"/>
                <a:gd name="T41" fmla="*/ 496 h 754"/>
                <a:gd name="T42" fmla="*/ 680 w 754"/>
                <a:gd name="T43" fmla="*/ 599 h 754"/>
                <a:gd name="T44" fmla="*/ 599 w 754"/>
                <a:gd name="T45" fmla="*/ 682 h 754"/>
                <a:gd name="T46" fmla="*/ 496 w 754"/>
                <a:gd name="T47" fmla="*/ 734 h 754"/>
                <a:gd name="T48" fmla="*/ 377 w 754"/>
                <a:gd name="T49" fmla="*/ 754 h 754"/>
                <a:gd name="T50" fmla="*/ 258 w 754"/>
                <a:gd name="T51" fmla="*/ 734 h 754"/>
                <a:gd name="T52" fmla="*/ 155 w 754"/>
                <a:gd name="T53" fmla="*/ 682 h 754"/>
                <a:gd name="T54" fmla="*/ 72 w 754"/>
                <a:gd name="T55" fmla="*/ 599 h 754"/>
                <a:gd name="T56" fmla="*/ 20 w 754"/>
                <a:gd name="T57" fmla="*/ 496 h 754"/>
                <a:gd name="T58" fmla="*/ 0 w 754"/>
                <a:gd name="T59" fmla="*/ 377 h 754"/>
                <a:gd name="T60" fmla="*/ 20 w 754"/>
                <a:gd name="T61" fmla="*/ 258 h 754"/>
                <a:gd name="T62" fmla="*/ 72 w 754"/>
                <a:gd name="T63" fmla="*/ 155 h 754"/>
                <a:gd name="T64" fmla="*/ 155 w 754"/>
                <a:gd name="T65" fmla="*/ 74 h 754"/>
                <a:gd name="T66" fmla="*/ 258 w 754"/>
                <a:gd name="T67" fmla="*/ 20 h 754"/>
                <a:gd name="T68" fmla="*/ 377 w 754"/>
                <a:gd name="T69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4" h="754">
                  <a:moveTo>
                    <a:pt x="377" y="193"/>
                  </a:moveTo>
                  <a:lnTo>
                    <a:pt x="334" y="197"/>
                  </a:lnTo>
                  <a:lnTo>
                    <a:pt x="296" y="211"/>
                  </a:lnTo>
                  <a:lnTo>
                    <a:pt x="261" y="233"/>
                  </a:lnTo>
                  <a:lnTo>
                    <a:pt x="233" y="262"/>
                  </a:lnTo>
                  <a:lnTo>
                    <a:pt x="211" y="296"/>
                  </a:lnTo>
                  <a:lnTo>
                    <a:pt x="197" y="336"/>
                  </a:lnTo>
                  <a:lnTo>
                    <a:pt x="193" y="377"/>
                  </a:lnTo>
                  <a:lnTo>
                    <a:pt x="197" y="420"/>
                  </a:lnTo>
                  <a:lnTo>
                    <a:pt x="211" y="458"/>
                  </a:lnTo>
                  <a:lnTo>
                    <a:pt x="233" y="492"/>
                  </a:lnTo>
                  <a:lnTo>
                    <a:pt x="261" y="521"/>
                  </a:lnTo>
                  <a:lnTo>
                    <a:pt x="296" y="543"/>
                  </a:lnTo>
                  <a:lnTo>
                    <a:pt x="334" y="557"/>
                  </a:lnTo>
                  <a:lnTo>
                    <a:pt x="377" y="563"/>
                  </a:lnTo>
                  <a:lnTo>
                    <a:pt x="418" y="557"/>
                  </a:lnTo>
                  <a:lnTo>
                    <a:pt x="458" y="543"/>
                  </a:lnTo>
                  <a:lnTo>
                    <a:pt x="492" y="521"/>
                  </a:lnTo>
                  <a:lnTo>
                    <a:pt x="521" y="492"/>
                  </a:lnTo>
                  <a:lnTo>
                    <a:pt x="543" y="458"/>
                  </a:lnTo>
                  <a:lnTo>
                    <a:pt x="557" y="420"/>
                  </a:lnTo>
                  <a:lnTo>
                    <a:pt x="561" y="377"/>
                  </a:lnTo>
                  <a:lnTo>
                    <a:pt x="557" y="336"/>
                  </a:lnTo>
                  <a:lnTo>
                    <a:pt x="543" y="296"/>
                  </a:lnTo>
                  <a:lnTo>
                    <a:pt x="521" y="262"/>
                  </a:lnTo>
                  <a:lnTo>
                    <a:pt x="492" y="233"/>
                  </a:lnTo>
                  <a:lnTo>
                    <a:pt x="458" y="211"/>
                  </a:lnTo>
                  <a:lnTo>
                    <a:pt x="418" y="197"/>
                  </a:lnTo>
                  <a:lnTo>
                    <a:pt x="377" y="193"/>
                  </a:lnTo>
                  <a:close/>
                  <a:moveTo>
                    <a:pt x="377" y="0"/>
                  </a:moveTo>
                  <a:lnTo>
                    <a:pt x="438" y="6"/>
                  </a:lnTo>
                  <a:lnTo>
                    <a:pt x="496" y="20"/>
                  </a:lnTo>
                  <a:lnTo>
                    <a:pt x="550" y="44"/>
                  </a:lnTo>
                  <a:lnTo>
                    <a:pt x="599" y="74"/>
                  </a:lnTo>
                  <a:lnTo>
                    <a:pt x="644" y="112"/>
                  </a:lnTo>
                  <a:lnTo>
                    <a:pt x="680" y="155"/>
                  </a:lnTo>
                  <a:lnTo>
                    <a:pt x="711" y="204"/>
                  </a:lnTo>
                  <a:lnTo>
                    <a:pt x="734" y="258"/>
                  </a:lnTo>
                  <a:lnTo>
                    <a:pt x="748" y="316"/>
                  </a:lnTo>
                  <a:lnTo>
                    <a:pt x="754" y="377"/>
                  </a:lnTo>
                  <a:lnTo>
                    <a:pt x="748" y="438"/>
                  </a:lnTo>
                  <a:lnTo>
                    <a:pt x="734" y="496"/>
                  </a:lnTo>
                  <a:lnTo>
                    <a:pt x="711" y="550"/>
                  </a:lnTo>
                  <a:lnTo>
                    <a:pt x="680" y="599"/>
                  </a:lnTo>
                  <a:lnTo>
                    <a:pt x="644" y="644"/>
                  </a:lnTo>
                  <a:lnTo>
                    <a:pt x="599" y="682"/>
                  </a:lnTo>
                  <a:lnTo>
                    <a:pt x="550" y="712"/>
                  </a:lnTo>
                  <a:lnTo>
                    <a:pt x="496" y="734"/>
                  </a:lnTo>
                  <a:lnTo>
                    <a:pt x="438" y="748"/>
                  </a:lnTo>
                  <a:lnTo>
                    <a:pt x="377" y="754"/>
                  </a:lnTo>
                  <a:lnTo>
                    <a:pt x="316" y="748"/>
                  </a:lnTo>
                  <a:lnTo>
                    <a:pt x="258" y="734"/>
                  </a:lnTo>
                  <a:lnTo>
                    <a:pt x="204" y="712"/>
                  </a:lnTo>
                  <a:lnTo>
                    <a:pt x="155" y="682"/>
                  </a:lnTo>
                  <a:lnTo>
                    <a:pt x="110" y="644"/>
                  </a:lnTo>
                  <a:lnTo>
                    <a:pt x="72" y="599"/>
                  </a:lnTo>
                  <a:lnTo>
                    <a:pt x="41" y="550"/>
                  </a:lnTo>
                  <a:lnTo>
                    <a:pt x="20" y="496"/>
                  </a:lnTo>
                  <a:lnTo>
                    <a:pt x="5" y="438"/>
                  </a:lnTo>
                  <a:lnTo>
                    <a:pt x="0" y="377"/>
                  </a:lnTo>
                  <a:lnTo>
                    <a:pt x="5" y="316"/>
                  </a:lnTo>
                  <a:lnTo>
                    <a:pt x="20" y="258"/>
                  </a:lnTo>
                  <a:lnTo>
                    <a:pt x="41" y="204"/>
                  </a:lnTo>
                  <a:lnTo>
                    <a:pt x="72" y="155"/>
                  </a:lnTo>
                  <a:lnTo>
                    <a:pt x="110" y="112"/>
                  </a:lnTo>
                  <a:lnTo>
                    <a:pt x="155" y="74"/>
                  </a:lnTo>
                  <a:lnTo>
                    <a:pt x="204" y="44"/>
                  </a:lnTo>
                  <a:lnTo>
                    <a:pt x="258" y="20"/>
                  </a:lnTo>
                  <a:lnTo>
                    <a:pt x="316" y="6"/>
                  </a:lnTo>
                  <a:lnTo>
                    <a:pt x="3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4"/>
            <p:cNvSpPr>
              <a:spLocks/>
            </p:cNvSpPr>
            <p:nvPr/>
          </p:nvSpPr>
          <p:spPr bwMode="auto">
            <a:xfrm>
              <a:off x="3325" y="2002"/>
              <a:ext cx="302" cy="734"/>
            </a:xfrm>
            <a:custGeom>
              <a:avLst/>
              <a:gdLst>
                <a:gd name="T0" fmla="*/ 512 w 604"/>
                <a:gd name="T1" fmla="*/ 0 h 1469"/>
                <a:gd name="T2" fmla="*/ 538 w 604"/>
                <a:gd name="T3" fmla="*/ 5 h 1469"/>
                <a:gd name="T4" fmla="*/ 561 w 604"/>
                <a:gd name="T5" fmla="*/ 16 h 1469"/>
                <a:gd name="T6" fmla="*/ 579 w 604"/>
                <a:gd name="T7" fmla="*/ 32 h 1469"/>
                <a:gd name="T8" fmla="*/ 594 w 604"/>
                <a:gd name="T9" fmla="*/ 52 h 1469"/>
                <a:gd name="T10" fmla="*/ 601 w 604"/>
                <a:gd name="T11" fmla="*/ 75 h 1469"/>
                <a:gd name="T12" fmla="*/ 604 w 604"/>
                <a:gd name="T13" fmla="*/ 101 h 1469"/>
                <a:gd name="T14" fmla="*/ 599 w 604"/>
                <a:gd name="T15" fmla="*/ 126 h 1469"/>
                <a:gd name="T16" fmla="*/ 188 w 604"/>
                <a:gd name="T17" fmla="*/ 1402 h 1469"/>
                <a:gd name="T18" fmla="*/ 177 w 604"/>
                <a:gd name="T19" fmla="*/ 1425 h 1469"/>
                <a:gd name="T20" fmla="*/ 162 w 604"/>
                <a:gd name="T21" fmla="*/ 1444 h 1469"/>
                <a:gd name="T22" fmla="*/ 143 w 604"/>
                <a:gd name="T23" fmla="*/ 1456 h 1469"/>
                <a:gd name="T24" fmla="*/ 121 w 604"/>
                <a:gd name="T25" fmla="*/ 1465 h 1469"/>
                <a:gd name="T26" fmla="*/ 98 w 604"/>
                <a:gd name="T27" fmla="*/ 1469 h 1469"/>
                <a:gd name="T28" fmla="*/ 67 w 604"/>
                <a:gd name="T29" fmla="*/ 1463 h 1469"/>
                <a:gd name="T30" fmla="*/ 43 w 604"/>
                <a:gd name="T31" fmla="*/ 1453 h 1469"/>
                <a:gd name="T32" fmla="*/ 25 w 604"/>
                <a:gd name="T33" fmla="*/ 1436 h 1469"/>
                <a:gd name="T34" fmla="*/ 11 w 604"/>
                <a:gd name="T35" fmla="*/ 1416 h 1469"/>
                <a:gd name="T36" fmla="*/ 4 w 604"/>
                <a:gd name="T37" fmla="*/ 1393 h 1469"/>
                <a:gd name="T38" fmla="*/ 0 w 604"/>
                <a:gd name="T39" fmla="*/ 1368 h 1469"/>
                <a:gd name="T40" fmla="*/ 6 w 604"/>
                <a:gd name="T41" fmla="*/ 1343 h 1469"/>
                <a:gd name="T42" fmla="*/ 417 w 604"/>
                <a:gd name="T43" fmla="*/ 66 h 1469"/>
                <a:gd name="T44" fmla="*/ 428 w 604"/>
                <a:gd name="T45" fmla="*/ 43 h 1469"/>
                <a:gd name="T46" fmla="*/ 444 w 604"/>
                <a:gd name="T47" fmla="*/ 25 h 1469"/>
                <a:gd name="T48" fmla="*/ 464 w 604"/>
                <a:gd name="T49" fmla="*/ 10 h 1469"/>
                <a:gd name="T50" fmla="*/ 487 w 604"/>
                <a:gd name="T51" fmla="*/ 3 h 1469"/>
                <a:gd name="T52" fmla="*/ 512 w 604"/>
                <a:gd name="T53" fmla="*/ 0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4" h="1469">
                  <a:moveTo>
                    <a:pt x="512" y="0"/>
                  </a:moveTo>
                  <a:lnTo>
                    <a:pt x="538" y="5"/>
                  </a:lnTo>
                  <a:lnTo>
                    <a:pt x="561" y="16"/>
                  </a:lnTo>
                  <a:lnTo>
                    <a:pt x="579" y="32"/>
                  </a:lnTo>
                  <a:lnTo>
                    <a:pt x="594" y="52"/>
                  </a:lnTo>
                  <a:lnTo>
                    <a:pt x="601" y="75"/>
                  </a:lnTo>
                  <a:lnTo>
                    <a:pt x="604" y="101"/>
                  </a:lnTo>
                  <a:lnTo>
                    <a:pt x="599" y="126"/>
                  </a:lnTo>
                  <a:lnTo>
                    <a:pt x="188" y="1402"/>
                  </a:lnTo>
                  <a:lnTo>
                    <a:pt x="177" y="1425"/>
                  </a:lnTo>
                  <a:lnTo>
                    <a:pt x="162" y="1444"/>
                  </a:lnTo>
                  <a:lnTo>
                    <a:pt x="143" y="1456"/>
                  </a:lnTo>
                  <a:lnTo>
                    <a:pt x="121" y="1465"/>
                  </a:lnTo>
                  <a:lnTo>
                    <a:pt x="98" y="1469"/>
                  </a:lnTo>
                  <a:lnTo>
                    <a:pt x="67" y="1463"/>
                  </a:lnTo>
                  <a:lnTo>
                    <a:pt x="43" y="1453"/>
                  </a:lnTo>
                  <a:lnTo>
                    <a:pt x="25" y="1436"/>
                  </a:lnTo>
                  <a:lnTo>
                    <a:pt x="11" y="1416"/>
                  </a:lnTo>
                  <a:lnTo>
                    <a:pt x="4" y="1393"/>
                  </a:lnTo>
                  <a:lnTo>
                    <a:pt x="0" y="1368"/>
                  </a:lnTo>
                  <a:lnTo>
                    <a:pt x="6" y="1343"/>
                  </a:lnTo>
                  <a:lnTo>
                    <a:pt x="417" y="66"/>
                  </a:lnTo>
                  <a:lnTo>
                    <a:pt x="428" y="43"/>
                  </a:lnTo>
                  <a:lnTo>
                    <a:pt x="444" y="25"/>
                  </a:lnTo>
                  <a:lnTo>
                    <a:pt x="464" y="10"/>
                  </a:lnTo>
                  <a:lnTo>
                    <a:pt x="487" y="3"/>
                  </a:lnTo>
                  <a:lnTo>
                    <a:pt x="5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499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5"/>
          <p:cNvGrpSpPr>
            <a:grpSpLocks noChangeAspect="1"/>
          </p:cNvGrpSpPr>
          <p:nvPr/>
        </p:nvGrpSpPr>
        <p:grpSpPr bwMode="auto">
          <a:xfrm>
            <a:off x="552450" y="1155700"/>
            <a:ext cx="5067300" cy="5700712"/>
            <a:chOff x="348" y="728"/>
            <a:chExt cx="3192" cy="3591"/>
          </a:xfrm>
        </p:grpSpPr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337" y="3473"/>
              <a:ext cx="1244" cy="846"/>
            </a:xfrm>
            <a:custGeom>
              <a:avLst/>
              <a:gdLst>
                <a:gd name="T0" fmla="*/ 748 w 851"/>
                <a:gd name="T1" fmla="*/ 88 h 579"/>
                <a:gd name="T2" fmla="*/ 536 w 851"/>
                <a:gd name="T3" fmla="*/ 0 h 579"/>
                <a:gd name="T4" fmla="*/ 411 w 851"/>
                <a:gd name="T5" fmla="*/ 132 h 579"/>
                <a:gd name="T6" fmla="*/ 301 w 851"/>
                <a:gd name="T7" fmla="*/ 22 h 579"/>
                <a:gd name="T8" fmla="*/ 110 w 851"/>
                <a:gd name="T9" fmla="*/ 110 h 579"/>
                <a:gd name="T10" fmla="*/ 22 w 851"/>
                <a:gd name="T11" fmla="*/ 579 h 579"/>
                <a:gd name="T12" fmla="*/ 851 w 851"/>
                <a:gd name="T13" fmla="*/ 579 h 579"/>
                <a:gd name="T14" fmla="*/ 748 w 851"/>
                <a:gd name="T15" fmla="*/ 8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1" h="579">
                  <a:moveTo>
                    <a:pt x="748" y="88"/>
                  </a:moveTo>
                  <a:cubicBezTo>
                    <a:pt x="697" y="26"/>
                    <a:pt x="608" y="48"/>
                    <a:pt x="536" y="0"/>
                  </a:cubicBezTo>
                  <a:cubicBezTo>
                    <a:pt x="491" y="41"/>
                    <a:pt x="462" y="97"/>
                    <a:pt x="411" y="132"/>
                  </a:cubicBezTo>
                  <a:cubicBezTo>
                    <a:pt x="369" y="101"/>
                    <a:pt x="339" y="58"/>
                    <a:pt x="301" y="22"/>
                  </a:cubicBezTo>
                  <a:cubicBezTo>
                    <a:pt x="244" y="81"/>
                    <a:pt x="167" y="64"/>
                    <a:pt x="110" y="110"/>
                  </a:cubicBezTo>
                  <a:cubicBezTo>
                    <a:pt x="0" y="198"/>
                    <a:pt x="77" y="426"/>
                    <a:pt x="22" y="579"/>
                  </a:cubicBezTo>
                  <a:cubicBezTo>
                    <a:pt x="299" y="579"/>
                    <a:pt x="575" y="579"/>
                    <a:pt x="851" y="579"/>
                  </a:cubicBezTo>
                  <a:cubicBezTo>
                    <a:pt x="820" y="434"/>
                    <a:pt x="826" y="181"/>
                    <a:pt x="748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698" y="2675"/>
              <a:ext cx="475" cy="583"/>
            </a:xfrm>
            <a:custGeom>
              <a:avLst/>
              <a:gdLst>
                <a:gd name="T0" fmla="*/ 303 w 325"/>
                <a:gd name="T1" fmla="*/ 190 h 399"/>
                <a:gd name="T2" fmla="*/ 285 w 325"/>
                <a:gd name="T3" fmla="*/ 100 h 399"/>
                <a:gd name="T4" fmla="*/ 229 w 325"/>
                <a:gd name="T5" fmla="*/ 100 h 399"/>
                <a:gd name="T6" fmla="*/ 196 w 325"/>
                <a:gd name="T7" fmla="*/ 67 h 399"/>
                <a:gd name="T8" fmla="*/ 128 w 325"/>
                <a:gd name="T9" fmla="*/ 20 h 399"/>
                <a:gd name="T10" fmla="*/ 131 w 325"/>
                <a:gd name="T11" fmla="*/ 76 h 399"/>
                <a:gd name="T12" fmla="*/ 103 w 325"/>
                <a:gd name="T13" fmla="*/ 76 h 399"/>
                <a:gd name="T14" fmla="*/ 116 w 325"/>
                <a:gd name="T15" fmla="*/ 103 h 399"/>
                <a:gd name="T16" fmla="*/ 116 w 325"/>
                <a:gd name="T17" fmla="*/ 103 h 399"/>
                <a:gd name="T18" fmla="*/ 21 w 325"/>
                <a:gd name="T19" fmla="*/ 204 h 399"/>
                <a:gd name="T20" fmla="*/ 21 w 325"/>
                <a:gd name="T21" fmla="*/ 204 h 399"/>
                <a:gd name="T22" fmla="*/ 20 w 325"/>
                <a:gd name="T23" fmla="*/ 206 h 399"/>
                <a:gd name="T24" fmla="*/ 25 w 325"/>
                <a:gd name="T25" fmla="*/ 362 h 399"/>
                <a:gd name="T26" fmla="*/ 91 w 325"/>
                <a:gd name="T27" fmla="*/ 208 h 399"/>
                <a:gd name="T28" fmla="*/ 276 w 325"/>
                <a:gd name="T29" fmla="*/ 253 h 399"/>
                <a:gd name="T30" fmla="*/ 296 w 325"/>
                <a:gd name="T31" fmla="*/ 399 h 399"/>
                <a:gd name="T32" fmla="*/ 314 w 325"/>
                <a:gd name="T33" fmla="*/ 293 h 399"/>
                <a:gd name="T34" fmla="*/ 303 w 325"/>
                <a:gd name="T35" fmla="*/ 19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5" h="399">
                  <a:moveTo>
                    <a:pt x="303" y="190"/>
                  </a:moveTo>
                  <a:cubicBezTo>
                    <a:pt x="285" y="100"/>
                    <a:pt x="285" y="100"/>
                    <a:pt x="285" y="100"/>
                  </a:cubicBezTo>
                  <a:cubicBezTo>
                    <a:pt x="285" y="100"/>
                    <a:pt x="252" y="83"/>
                    <a:pt x="229" y="100"/>
                  </a:cubicBezTo>
                  <a:cubicBezTo>
                    <a:pt x="223" y="104"/>
                    <a:pt x="213" y="72"/>
                    <a:pt x="196" y="67"/>
                  </a:cubicBezTo>
                  <a:cubicBezTo>
                    <a:pt x="196" y="67"/>
                    <a:pt x="135" y="41"/>
                    <a:pt x="128" y="20"/>
                  </a:cubicBezTo>
                  <a:cubicBezTo>
                    <a:pt x="121" y="0"/>
                    <a:pt x="115" y="66"/>
                    <a:pt x="131" y="76"/>
                  </a:cubicBezTo>
                  <a:cubicBezTo>
                    <a:pt x="147" y="87"/>
                    <a:pt x="111" y="87"/>
                    <a:pt x="103" y="76"/>
                  </a:cubicBezTo>
                  <a:cubicBezTo>
                    <a:pt x="94" y="66"/>
                    <a:pt x="119" y="100"/>
                    <a:pt x="116" y="103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75" y="128"/>
                    <a:pt x="40" y="161"/>
                    <a:pt x="21" y="204"/>
                  </a:cubicBezTo>
                  <a:cubicBezTo>
                    <a:pt x="21" y="204"/>
                    <a:pt x="21" y="204"/>
                    <a:pt x="21" y="204"/>
                  </a:cubicBezTo>
                  <a:cubicBezTo>
                    <a:pt x="20" y="205"/>
                    <a:pt x="20" y="205"/>
                    <a:pt x="20" y="206"/>
                  </a:cubicBezTo>
                  <a:cubicBezTo>
                    <a:pt x="2" y="248"/>
                    <a:pt x="0" y="300"/>
                    <a:pt x="25" y="362"/>
                  </a:cubicBezTo>
                  <a:cubicBezTo>
                    <a:pt x="39" y="290"/>
                    <a:pt x="20" y="230"/>
                    <a:pt x="91" y="208"/>
                  </a:cubicBezTo>
                  <a:cubicBezTo>
                    <a:pt x="127" y="198"/>
                    <a:pt x="285" y="189"/>
                    <a:pt x="276" y="253"/>
                  </a:cubicBezTo>
                  <a:cubicBezTo>
                    <a:pt x="267" y="315"/>
                    <a:pt x="253" y="347"/>
                    <a:pt x="296" y="399"/>
                  </a:cubicBezTo>
                  <a:cubicBezTo>
                    <a:pt x="316" y="359"/>
                    <a:pt x="289" y="378"/>
                    <a:pt x="314" y="293"/>
                  </a:cubicBezTo>
                  <a:cubicBezTo>
                    <a:pt x="325" y="257"/>
                    <a:pt x="319" y="222"/>
                    <a:pt x="303" y="1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1431" y="2242"/>
              <a:ext cx="207" cy="163"/>
            </a:xfrm>
            <a:custGeom>
              <a:avLst/>
              <a:gdLst>
                <a:gd name="T0" fmla="*/ 142 w 142"/>
                <a:gd name="T1" fmla="*/ 41 h 112"/>
                <a:gd name="T2" fmla="*/ 127 w 142"/>
                <a:gd name="T3" fmla="*/ 25 h 112"/>
                <a:gd name="T4" fmla="*/ 114 w 142"/>
                <a:gd name="T5" fmla="*/ 0 h 112"/>
                <a:gd name="T6" fmla="*/ 28 w 142"/>
                <a:gd name="T7" fmla="*/ 0 h 112"/>
                <a:gd name="T8" fmla="*/ 15 w 142"/>
                <a:gd name="T9" fmla="*/ 25 h 112"/>
                <a:gd name="T10" fmla="*/ 0 w 142"/>
                <a:gd name="T11" fmla="*/ 41 h 112"/>
                <a:gd name="T12" fmla="*/ 0 w 142"/>
                <a:gd name="T13" fmla="*/ 86 h 112"/>
                <a:gd name="T14" fmla="*/ 0 w 142"/>
                <a:gd name="T15" fmla="*/ 89 h 112"/>
                <a:gd name="T16" fmla="*/ 0 w 142"/>
                <a:gd name="T17" fmla="*/ 105 h 112"/>
                <a:gd name="T18" fmla="*/ 7 w 142"/>
                <a:gd name="T19" fmla="*/ 112 h 112"/>
                <a:gd name="T20" fmla="*/ 28 w 142"/>
                <a:gd name="T21" fmla="*/ 112 h 112"/>
                <a:gd name="T22" fmla="*/ 34 w 142"/>
                <a:gd name="T23" fmla="*/ 105 h 112"/>
                <a:gd name="T24" fmla="*/ 34 w 142"/>
                <a:gd name="T25" fmla="*/ 89 h 112"/>
                <a:gd name="T26" fmla="*/ 108 w 142"/>
                <a:gd name="T27" fmla="*/ 89 h 112"/>
                <a:gd name="T28" fmla="*/ 108 w 142"/>
                <a:gd name="T29" fmla="*/ 105 h 112"/>
                <a:gd name="T30" fmla="*/ 114 w 142"/>
                <a:gd name="T31" fmla="*/ 112 h 112"/>
                <a:gd name="T32" fmla="*/ 135 w 142"/>
                <a:gd name="T33" fmla="*/ 112 h 112"/>
                <a:gd name="T34" fmla="*/ 142 w 142"/>
                <a:gd name="T35" fmla="*/ 105 h 112"/>
                <a:gd name="T36" fmla="*/ 142 w 142"/>
                <a:gd name="T37" fmla="*/ 89 h 112"/>
                <a:gd name="T38" fmla="*/ 142 w 142"/>
                <a:gd name="T39" fmla="*/ 41 h 112"/>
                <a:gd name="T40" fmla="*/ 36 w 142"/>
                <a:gd name="T41" fmla="*/ 9 h 112"/>
                <a:gd name="T42" fmla="*/ 106 w 142"/>
                <a:gd name="T43" fmla="*/ 9 h 112"/>
                <a:gd name="T44" fmla="*/ 118 w 142"/>
                <a:gd name="T45" fmla="*/ 32 h 112"/>
                <a:gd name="T46" fmla="*/ 24 w 142"/>
                <a:gd name="T47" fmla="*/ 32 h 112"/>
                <a:gd name="T48" fmla="*/ 36 w 142"/>
                <a:gd name="T49" fmla="*/ 9 h 112"/>
                <a:gd name="T50" fmla="*/ 41 w 142"/>
                <a:gd name="T51" fmla="*/ 78 h 112"/>
                <a:gd name="T52" fmla="*/ 13 w 142"/>
                <a:gd name="T53" fmla="*/ 78 h 112"/>
                <a:gd name="T54" fmla="*/ 13 w 142"/>
                <a:gd name="T55" fmla="*/ 63 h 112"/>
                <a:gd name="T56" fmla="*/ 41 w 142"/>
                <a:gd name="T57" fmla="*/ 63 h 112"/>
                <a:gd name="T58" fmla="*/ 41 w 142"/>
                <a:gd name="T59" fmla="*/ 78 h 112"/>
                <a:gd name="T60" fmla="*/ 129 w 142"/>
                <a:gd name="T61" fmla="*/ 78 h 112"/>
                <a:gd name="T62" fmla="*/ 101 w 142"/>
                <a:gd name="T63" fmla="*/ 78 h 112"/>
                <a:gd name="T64" fmla="*/ 101 w 142"/>
                <a:gd name="T65" fmla="*/ 63 h 112"/>
                <a:gd name="T66" fmla="*/ 129 w 142"/>
                <a:gd name="T67" fmla="*/ 63 h 112"/>
                <a:gd name="T68" fmla="*/ 129 w 142"/>
                <a:gd name="T69" fmla="*/ 7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2" h="112">
                  <a:moveTo>
                    <a:pt x="142" y="41"/>
                  </a:moveTo>
                  <a:cubicBezTo>
                    <a:pt x="127" y="25"/>
                    <a:pt x="127" y="25"/>
                    <a:pt x="127" y="25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9"/>
                    <a:pt x="3" y="112"/>
                    <a:pt x="7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31" y="112"/>
                    <a:pt x="34" y="109"/>
                    <a:pt x="34" y="105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108" y="89"/>
                    <a:pt x="108" y="89"/>
                    <a:pt x="108" y="89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08" y="109"/>
                    <a:pt x="111" y="112"/>
                    <a:pt x="114" y="112"/>
                  </a:cubicBezTo>
                  <a:cubicBezTo>
                    <a:pt x="135" y="112"/>
                    <a:pt x="135" y="112"/>
                    <a:pt x="135" y="112"/>
                  </a:cubicBezTo>
                  <a:cubicBezTo>
                    <a:pt x="139" y="112"/>
                    <a:pt x="142" y="109"/>
                    <a:pt x="142" y="105"/>
                  </a:cubicBezTo>
                  <a:cubicBezTo>
                    <a:pt x="142" y="89"/>
                    <a:pt x="142" y="89"/>
                    <a:pt x="142" y="89"/>
                  </a:cubicBezTo>
                  <a:lnTo>
                    <a:pt x="142" y="41"/>
                  </a:lnTo>
                  <a:close/>
                  <a:moveTo>
                    <a:pt x="36" y="9"/>
                  </a:moveTo>
                  <a:cubicBezTo>
                    <a:pt x="106" y="9"/>
                    <a:pt x="106" y="9"/>
                    <a:pt x="106" y="9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24" y="32"/>
                    <a:pt x="24" y="32"/>
                    <a:pt x="24" y="32"/>
                  </a:cubicBezTo>
                  <a:lnTo>
                    <a:pt x="36" y="9"/>
                  </a:lnTo>
                  <a:close/>
                  <a:moveTo>
                    <a:pt x="41" y="78"/>
                  </a:moveTo>
                  <a:cubicBezTo>
                    <a:pt x="13" y="78"/>
                    <a:pt x="13" y="78"/>
                    <a:pt x="13" y="78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41" y="63"/>
                    <a:pt x="41" y="63"/>
                    <a:pt x="41" y="63"/>
                  </a:cubicBezTo>
                  <a:lnTo>
                    <a:pt x="41" y="78"/>
                  </a:lnTo>
                  <a:close/>
                  <a:moveTo>
                    <a:pt x="129" y="78"/>
                  </a:moveTo>
                  <a:cubicBezTo>
                    <a:pt x="101" y="78"/>
                    <a:pt x="101" y="78"/>
                    <a:pt x="101" y="78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29" y="63"/>
                    <a:pt x="129" y="63"/>
                    <a:pt x="129" y="63"/>
                  </a:cubicBezTo>
                  <a:lnTo>
                    <a:pt x="129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2283" y="2385"/>
              <a:ext cx="61" cy="54"/>
            </a:xfrm>
            <a:custGeom>
              <a:avLst/>
              <a:gdLst>
                <a:gd name="T0" fmla="*/ 33 w 42"/>
                <a:gd name="T1" fmla="*/ 0 h 37"/>
                <a:gd name="T2" fmla="*/ 16 w 42"/>
                <a:gd name="T3" fmla="*/ 5 h 37"/>
                <a:gd name="T4" fmla="*/ 10 w 42"/>
                <a:gd name="T5" fmla="*/ 5 h 37"/>
                <a:gd name="T6" fmla="*/ 10 w 42"/>
                <a:gd name="T7" fmla="*/ 5 h 37"/>
                <a:gd name="T8" fmla="*/ 7 w 42"/>
                <a:gd name="T9" fmla="*/ 31 h 37"/>
                <a:gd name="T10" fmla="*/ 32 w 42"/>
                <a:gd name="T11" fmla="*/ 27 h 37"/>
                <a:gd name="T12" fmla="*/ 36 w 42"/>
                <a:gd name="T13" fmla="*/ 2 h 37"/>
                <a:gd name="T14" fmla="*/ 33 w 42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7">
                  <a:moveTo>
                    <a:pt x="33" y="0"/>
                  </a:moveTo>
                  <a:cubicBezTo>
                    <a:pt x="28" y="3"/>
                    <a:pt x="22" y="5"/>
                    <a:pt x="16" y="5"/>
                  </a:cubicBezTo>
                  <a:cubicBezTo>
                    <a:pt x="14" y="5"/>
                    <a:pt x="12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2" y="13"/>
                    <a:pt x="0" y="25"/>
                    <a:pt x="7" y="31"/>
                  </a:cubicBezTo>
                  <a:cubicBezTo>
                    <a:pt x="13" y="37"/>
                    <a:pt x="24" y="35"/>
                    <a:pt x="32" y="27"/>
                  </a:cubicBezTo>
                  <a:cubicBezTo>
                    <a:pt x="40" y="19"/>
                    <a:pt x="42" y="8"/>
                    <a:pt x="36" y="2"/>
                  </a:cubicBezTo>
                  <a:cubicBezTo>
                    <a:pt x="35" y="1"/>
                    <a:pt x="34" y="0"/>
                    <a:pt x="3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2242" y="2294"/>
              <a:ext cx="103" cy="92"/>
            </a:xfrm>
            <a:custGeom>
              <a:avLst/>
              <a:gdLst>
                <a:gd name="T0" fmla="*/ 17 w 71"/>
                <a:gd name="T1" fmla="*/ 51 h 63"/>
                <a:gd name="T2" fmla="*/ 43 w 71"/>
                <a:gd name="T3" fmla="*/ 63 h 63"/>
                <a:gd name="T4" fmla="*/ 44 w 71"/>
                <a:gd name="T5" fmla="*/ 63 h 63"/>
                <a:gd name="T6" fmla="*/ 56 w 71"/>
                <a:gd name="T7" fmla="*/ 60 h 63"/>
                <a:gd name="T8" fmla="*/ 61 w 71"/>
                <a:gd name="T9" fmla="*/ 57 h 63"/>
                <a:gd name="T10" fmla="*/ 55 w 71"/>
                <a:gd name="T11" fmla="*/ 13 h 63"/>
                <a:gd name="T12" fmla="*/ 28 w 71"/>
                <a:gd name="T13" fmla="*/ 0 h 63"/>
                <a:gd name="T14" fmla="*/ 11 w 71"/>
                <a:gd name="T15" fmla="*/ 7 h 63"/>
                <a:gd name="T16" fmla="*/ 17 w 71"/>
                <a:gd name="T17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63">
                  <a:moveTo>
                    <a:pt x="17" y="51"/>
                  </a:moveTo>
                  <a:cubicBezTo>
                    <a:pt x="24" y="59"/>
                    <a:pt x="34" y="63"/>
                    <a:pt x="43" y="63"/>
                  </a:cubicBezTo>
                  <a:cubicBezTo>
                    <a:pt x="43" y="63"/>
                    <a:pt x="43" y="63"/>
                    <a:pt x="44" y="63"/>
                  </a:cubicBezTo>
                  <a:cubicBezTo>
                    <a:pt x="48" y="63"/>
                    <a:pt x="53" y="62"/>
                    <a:pt x="56" y="60"/>
                  </a:cubicBezTo>
                  <a:cubicBezTo>
                    <a:pt x="58" y="59"/>
                    <a:pt x="59" y="58"/>
                    <a:pt x="61" y="57"/>
                  </a:cubicBezTo>
                  <a:cubicBezTo>
                    <a:pt x="71" y="46"/>
                    <a:pt x="69" y="26"/>
                    <a:pt x="55" y="13"/>
                  </a:cubicBezTo>
                  <a:cubicBezTo>
                    <a:pt x="47" y="5"/>
                    <a:pt x="37" y="0"/>
                    <a:pt x="28" y="0"/>
                  </a:cubicBezTo>
                  <a:cubicBezTo>
                    <a:pt x="21" y="0"/>
                    <a:pt x="15" y="3"/>
                    <a:pt x="11" y="7"/>
                  </a:cubicBezTo>
                  <a:cubicBezTo>
                    <a:pt x="0" y="18"/>
                    <a:pt x="3" y="37"/>
                    <a:pt x="17" y="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362" y="2385"/>
              <a:ext cx="59" cy="54"/>
            </a:xfrm>
            <a:custGeom>
              <a:avLst/>
              <a:gdLst>
                <a:gd name="T0" fmla="*/ 35 w 41"/>
                <a:gd name="T1" fmla="*/ 31 h 37"/>
                <a:gd name="T2" fmla="*/ 32 w 41"/>
                <a:gd name="T3" fmla="*/ 5 h 37"/>
                <a:gd name="T4" fmla="*/ 31 w 41"/>
                <a:gd name="T5" fmla="*/ 5 h 37"/>
                <a:gd name="T6" fmla="*/ 26 w 41"/>
                <a:gd name="T7" fmla="*/ 5 h 37"/>
                <a:gd name="T8" fmla="*/ 9 w 41"/>
                <a:gd name="T9" fmla="*/ 0 h 37"/>
                <a:gd name="T10" fmla="*/ 6 w 41"/>
                <a:gd name="T11" fmla="*/ 2 h 37"/>
                <a:gd name="T12" fmla="*/ 9 w 41"/>
                <a:gd name="T13" fmla="*/ 27 h 37"/>
                <a:gd name="T14" fmla="*/ 35 w 41"/>
                <a:gd name="T15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7">
                  <a:moveTo>
                    <a:pt x="35" y="31"/>
                  </a:moveTo>
                  <a:cubicBezTo>
                    <a:pt x="41" y="25"/>
                    <a:pt x="39" y="13"/>
                    <a:pt x="32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9" y="5"/>
                    <a:pt x="27" y="5"/>
                    <a:pt x="26" y="5"/>
                  </a:cubicBezTo>
                  <a:cubicBezTo>
                    <a:pt x="19" y="5"/>
                    <a:pt x="13" y="3"/>
                    <a:pt x="9" y="0"/>
                  </a:cubicBezTo>
                  <a:cubicBezTo>
                    <a:pt x="8" y="0"/>
                    <a:pt x="7" y="1"/>
                    <a:pt x="6" y="2"/>
                  </a:cubicBezTo>
                  <a:cubicBezTo>
                    <a:pt x="0" y="8"/>
                    <a:pt x="1" y="19"/>
                    <a:pt x="9" y="27"/>
                  </a:cubicBezTo>
                  <a:cubicBezTo>
                    <a:pt x="17" y="35"/>
                    <a:pt x="29" y="37"/>
                    <a:pt x="35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2359" y="2294"/>
              <a:ext cx="103" cy="92"/>
            </a:xfrm>
            <a:custGeom>
              <a:avLst/>
              <a:gdLst>
                <a:gd name="T0" fmla="*/ 61 w 71"/>
                <a:gd name="T1" fmla="*/ 7 h 63"/>
                <a:gd name="T2" fmla="*/ 44 w 71"/>
                <a:gd name="T3" fmla="*/ 0 h 63"/>
                <a:gd name="T4" fmla="*/ 16 w 71"/>
                <a:gd name="T5" fmla="*/ 13 h 63"/>
                <a:gd name="T6" fmla="*/ 11 w 71"/>
                <a:gd name="T7" fmla="*/ 57 h 63"/>
                <a:gd name="T8" fmla="*/ 15 w 71"/>
                <a:gd name="T9" fmla="*/ 60 h 63"/>
                <a:gd name="T10" fmla="*/ 28 w 71"/>
                <a:gd name="T11" fmla="*/ 63 h 63"/>
                <a:gd name="T12" fmla="*/ 29 w 71"/>
                <a:gd name="T13" fmla="*/ 63 h 63"/>
                <a:gd name="T14" fmla="*/ 55 w 71"/>
                <a:gd name="T15" fmla="*/ 51 h 63"/>
                <a:gd name="T16" fmla="*/ 61 w 71"/>
                <a:gd name="T17" fmla="*/ 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63">
                  <a:moveTo>
                    <a:pt x="61" y="7"/>
                  </a:moveTo>
                  <a:cubicBezTo>
                    <a:pt x="56" y="3"/>
                    <a:pt x="50" y="0"/>
                    <a:pt x="44" y="0"/>
                  </a:cubicBezTo>
                  <a:cubicBezTo>
                    <a:pt x="34" y="0"/>
                    <a:pt x="24" y="5"/>
                    <a:pt x="16" y="13"/>
                  </a:cubicBezTo>
                  <a:cubicBezTo>
                    <a:pt x="3" y="26"/>
                    <a:pt x="0" y="46"/>
                    <a:pt x="11" y="57"/>
                  </a:cubicBezTo>
                  <a:cubicBezTo>
                    <a:pt x="12" y="58"/>
                    <a:pt x="13" y="59"/>
                    <a:pt x="15" y="60"/>
                  </a:cubicBezTo>
                  <a:cubicBezTo>
                    <a:pt x="19" y="62"/>
                    <a:pt x="23" y="63"/>
                    <a:pt x="28" y="63"/>
                  </a:cubicBezTo>
                  <a:cubicBezTo>
                    <a:pt x="28" y="63"/>
                    <a:pt x="28" y="63"/>
                    <a:pt x="29" y="63"/>
                  </a:cubicBezTo>
                  <a:cubicBezTo>
                    <a:pt x="38" y="63"/>
                    <a:pt x="47" y="59"/>
                    <a:pt x="55" y="51"/>
                  </a:cubicBezTo>
                  <a:cubicBezTo>
                    <a:pt x="69" y="37"/>
                    <a:pt x="71" y="18"/>
                    <a:pt x="61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2334" y="2301"/>
              <a:ext cx="36" cy="130"/>
            </a:xfrm>
            <a:custGeom>
              <a:avLst/>
              <a:gdLst>
                <a:gd name="T0" fmla="*/ 23 w 25"/>
                <a:gd name="T1" fmla="*/ 5 h 89"/>
                <a:gd name="T2" fmla="*/ 21 w 25"/>
                <a:gd name="T3" fmla="*/ 2 h 89"/>
                <a:gd name="T4" fmla="*/ 15 w 25"/>
                <a:gd name="T5" fmla="*/ 10 h 89"/>
                <a:gd name="T6" fmla="*/ 13 w 25"/>
                <a:gd name="T7" fmla="*/ 10 h 89"/>
                <a:gd name="T8" fmla="*/ 11 w 25"/>
                <a:gd name="T9" fmla="*/ 10 h 89"/>
                <a:gd name="T10" fmla="*/ 5 w 25"/>
                <a:gd name="T11" fmla="*/ 2 h 89"/>
                <a:gd name="T12" fmla="*/ 2 w 25"/>
                <a:gd name="T13" fmla="*/ 5 h 89"/>
                <a:gd name="T14" fmla="*/ 8 w 25"/>
                <a:gd name="T15" fmla="*/ 13 h 89"/>
                <a:gd name="T16" fmla="*/ 7 w 25"/>
                <a:gd name="T17" fmla="*/ 15 h 89"/>
                <a:gd name="T18" fmla="*/ 7 w 25"/>
                <a:gd name="T19" fmla="*/ 28 h 89"/>
                <a:gd name="T20" fmla="*/ 7 w 25"/>
                <a:gd name="T21" fmla="*/ 42 h 89"/>
                <a:gd name="T22" fmla="*/ 7 w 25"/>
                <a:gd name="T23" fmla="*/ 84 h 89"/>
                <a:gd name="T24" fmla="*/ 13 w 25"/>
                <a:gd name="T25" fmla="*/ 89 h 89"/>
                <a:gd name="T26" fmla="*/ 18 w 25"/>
                <a:gd name="T27" fmla="*/ 84 h 89"/>
                <a:gd name="T28" fmla="*/ 18 w 25"/>
                <a:gd name="T29" fmla="*/ 42 h 89"/>
                <a:gd name="T30" fmla="*/ 18 w 25"/>
                <a:gd name="T31" fmla="*/ 28 h 89"/>
                <a:gd name="T32" fmla="*/ 18 w 25"/>
                <a:gd name="T33" fmla="*/ 15 h 89"/>
                <a:gd name="T34" fmla="*/ 17 w 25"/>
                <a:gd name="T35" fmla="*/ 13 h 89"/>
                <a:gd name="T36" fmla="*/ 23 w 25"/>
                <a:gd name="T37" fmla="*/ 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89">
                  <a:moveTo>
                    <a:pt x="23" y="5"/>
                  </a:moveTo>
                  <a:cubicBezTo>
                    <a:pt x="25" y="3"/>
                    <a:pt x="22" y="0"/>
                    <a:pt x="21" y="2"/>
                  </a:cubicBezTo>
                  <a:cubicBezTo>
                    <a:pt x="18" y="4"/>
                    <a:pt x="16" y="7"/>
                    <a:pt x="15" y="10"/>
                  </a:cubicBezTo>
                  <a:cubicBezTo>
                    <a:pt x="14" y="10"/>
                    <a:pt x="13" y="10"/>
                    <a:pt x="13" y="10"/>
                  </a:cubicBezTo>
                  <a:cubicBezTo>
                    <a:pt x="12" y="10"/>
                    <a:pt x="11" y="10"/>
                    <a:pt x="11" y="10"/>
                  </a:cubicBezTo>
                  <a:cubicBezTo>
                    <a:pt x="9" y="7"/>
                    <a:pt x="7" y="4"/>
                    <a:pt x="5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5" y="7"/>
                    <a:pt x="7" y="10"/>
                    <a:pt x="8" y="13"/>
                  </a:cubicBezTo>
                  <a:cubicBezTo>
                    <a:pt x="8" y="14"/>
                    <a:pt x="7" y="15"/>
                    <a:pt x="7" y="15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7" y="87"/>
                    <a:pt x="10" y="89"/>
                    <a:pt x="13" y="89"/>
                  </a:cubicBezTo>
                  <a:cubicBezTo>
                    <a:pt x="16" y="89"/>
                    <a:pt x="18" y="87"/>
                    <a:pt x="18" y="84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4"/>
                    <a:pt x="17" y="13"/>
                  </a:cubicBezTo>
                  <a:cubicBezTo>
                    <a:pt x="19" y="10"/>
                    <a:pt x="21" y="7"/>
                    <a:pt x="23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1435" y="2096"/>
              <a:ext cx="251" cy="23"/>
            </a:xfrm>
            <a:custGeom>
              <a:avLst/>
              <a:gdLst>
                <a:gd name="T0" fmla="*/ 251 w 251"/>
                <a:gd name="T1" fmla="*/ 0 h 23"/>
                <a:gd name="T2" fmla="*/ 0 w 251"/>
                <a:gd name="T3" fmla="*/ 0 h 23"/>
                <a:gd name="T4" fmla="*/ 0 w 251"/>
                <a:gd name="T5" fmla="*/ 23 h 23"/>
                <a:gd name="T6" fmla="*/ 251 w 251"/>
                <a:gd name="T7" fmla="*/ 23 h 23"/>
                <a:gd name="T8" fmla="*/ 251 w 251"/>
                <a:gd name="T9" fmla="*/ 0 h 23"/>
                <a:gd name="T10" fmla="*/ 241 w 251"/>
                <a:gd name="T11" fmla="*/ 14 h 23"/>
                <a:gd name="T12" fmla="*/ 221 w 251"/>
                <a:gd name="T13" fmla="*/ 14 h 23"/>
                <a:gd name="T14" fmla="*/ 221 w 251"/>
                <a:gd name="T15" fmla="*/ 8 h 23"/>
                <a:gd name="T16" fmla="*/ 241 w 251"/>
                <a:gd name="T17" fmla="*/ 8 h 23"/>
                <a:gd name="T18" fmla="*/ 241 w 251"/>
                <a:gd name="T1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" h="23">
                  <a:moveTo>
                    <a:pt x="251" y="0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251" y="23"/>
                  </a:lnTo>
                  <a:lnTo>
                    <a:pt x="251" y="0"/>
                  </a:lnTo>
                  <a:close/>
                  <a:moveTo>
                    <a:pt x="241" y="14"/>
                  </a:moveTo>
                  <a:lnTo>
                    <a:pt x="221" y="14"/>
                  </a:lnTo>
                  <a:lnTo>
                    <a:pt x="221" y="8"/>
                  </a:lnTo>
                  <a:lnTo>
                    <a:pt x="241" y="8"/>
                  </a:lnTo>
                  <a:lnTo>
                    <a:pt x="241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1447" y="1947"/>
              <a:ext cx="228" cy="141"/>
            </a:xfrm>
            <a:custGeom>
              <a:avLst/>
              <a:gdLst>
                <a:gd name="T0" fmla="*/ 228 w 228"/>
                <a:gd name="T1" fmla="*/ 0 h 141"/>
                <a:gd name="T2" fmla="*/ 0 w 228"/>
                <a:gd name="T3" fmla="*/ 0 h 141"/>
                <a:gd name="T4" fmla="*/ 0 w 228"/>
                <a:gd name="T5" fmla="*/ 141 h 141"/>
                <a:gd name="T6" fmla="*/ 228 w 228"/>
                <a:gd name="T7" fmla="*/ 141 h 141"/>
                <a:gd name="T8" fmla="*/ 228 w 228"/>
                <a:gd name="T9" fmla="*/ 0 h 141"/>
                <a:gd name="T10" fmla="*/ 203 w 228"/>
                <a:gd name="T11" fmla="*/ 122 h 141"/>
                <a:gd name="T12" fmla="*/ 24 w 228"/>
                <a:gd name="T13" fmla="*/ 122 h 141"/>
                <a:gd name="T14" fmla="*/ 24 w 228"/>
                <a:gd name="T15" fmla="*/ 20 h 141"/>
                <a:gd name="T16" fmla="*/ 203 w 228"/>
                <a:gd name="T17" fmla="*/ 20 h 141"/>
                <a:gd name="T18" fmla="*/ 203 w 228"/>
                <a:gd name="T19" fmla="*/ 12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8" h="141">
                  <a:moveTo>
                    <a:pt x="228" y="0"/>
                  </a:moveTo>
                  <a:lnTo>
                    <a:pt x="0" y="0"/>
                  </a:lnTo>
                  <a:lnTo>
                    <a:pt x="0" y="141"/>
                  </a:lnTo>
                  <a:lnTo>
                    <a:pt x="228" y="141"/>
                  </a:lnTo>
                  <a:lnTo>
                    <a:pt x="228" y="0"/>
                  </a:lnTo>
                  <a:close/>
                  <a:moveTo>
                    <a:pt x="203" y="122"/>
                  </a:moveTo>
                  <a:lnTo>
                    <a:pt x="24" y="122"/>
                  </a:lnTo>
                  <a:lnTo>
                    <a:pt x="24" y="20"/>
                  </a:lnTo>
                  <a:lnTo>
                    <a:pt x="203" y="20"/>
                  </a:lnTo>
                  <a:lnTo>
                    <a:pt x="203" y="1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 noEditPoints="1"/>
            </p:cNvSpPr>
            <p:nvPr/>
          </p:nvSpPr>
          <p:spPr bwMode="auto">
            <a:xfrm>
              <a:off x="2104" y="2469"/>
              <a:ext cx="174" cy="192"/>
            </a:xfrm>
            <a:custGeom>
              <a:avLst/>
              <a:gdLst>
                <a:gd name="T0" fmla="*/ 91 w 174"/>
                <a:gd name="T1" fmla="*/ 2 h 192"/>
                <a:gd name="T2" fmla="*/ 91 w 174"/>
                <a:gd name="T3" fmla="*/ 2 h 192"/>
                <a:gd name="T4" fmla="*/ 2 w 174"/>
                <a:gd name="T5" fmla="*/ 135 h 192"/>
                <a:gd name="T6" fmla="*/ 0 w 174"/>
                <a:gd name="T7" fmla="*/ 136 h 192"/>
                <a:gd name="T8" fmla="*/ 2 w 174"/>
                <a:gd name="T9" fmla="*/ 136 h 192"/>
                <a:gd name="T10" fmla="*/ 84 w 174"/>
                <a:gd name="T11" fmla="*/ 190 h 192"/>
                <a:gd name="T12" fmla="*/ 84 w 174"/>
                <a:gd name="T13" fmla="*/ 192 h 192"/>
                <a:gd name="T14" fmla="*/ 85 w 174"/>
                <a:gd name="T15" fmla="*/ 190 h 192"/>
                <a:gd name="T16" fmla="*/ 174 w 174"/>
                <a:gd name="T17" fmla="*/ 57 h 192"/>
                <a:gd name="T18" fmla="*/ 174 w 174"/>
                <a:gd name="T19" fmla="*/ 57 h 192"/>
                <a:gd name="T20" fmla="*/ 173 w 174"/>
                <a:gd name="T21" fmla="*/ 57 h 192"/>
                <a:gd name="T22" fmla="*/ 154 w 174"/>
                <a:gd name="T23" fmla="*/ 44 h 192"/>
                <a:gd name="T24" fmla="*/ 163 w 174"/>
                <a:gd name="T25" fmla="*/ 30 h 192"/>
                <a:gd name="T26" fmla="*/ 164 w 174"/>
                <a:gd name="T27" fmla="*/ 30 h 192"/>
                <a:gd name="T28" fmla="*/ 163 w 174"/>
                <a:gd name="T29" fmla="*/ 28 h 192"/>
                <a:gd name="T30" fmla="*/ 122 w 174"/>
                <a:gd name="T31" fmla="*/ 2 h 192"/>
                <a:gd name="T32" fmla="*/ 122 w 174"/>
                <a:gd name="T33" fmla="*/ 0 h 192"/>
                <a:gd name="T34" fmla="*/ 120 w 174"/>
                <a:gd name="T35" fmla="*/ 2 h 192"/>
                <a:gd name="T36" fmla="*/ 111 w 174"/>
                <a:gd name="T37" fmla="*/ 15 h 192"/>
                <a:gd name="T38" fmla="*/ 92 w 174"/>
                <a:gd name="T39" fmla="*/ 2 h 192"/>
                <a:gd name="T40" fmla="*/ 91 w 174"/>
                <a:gd name="T41" fmla="*/ 2 h 192"/>
                <a:gd name="T42" fmla="*/ 107 w 174"/>
                <a:gd name="T43" fmla="*/ 132 h 192"/>
                <a:gd name="T44" fmla="*/ 49 w 174"/>
                <a:gd name="T45" fmla="*/ 92 h 192"/>
                <a:gd name="T46" fmla="*/ 69 w 174"/>
                <a:gd name="T47" fmla="*/ 62 h 192"/>
                <a:gd name="T48" fmla="*/ 127 w 174"/>
                <a:gd name="T49" fmla="*/ 101 h 192"/>
                <a:gd name="T50" fmla="*/ 107 w 174"/>
                <a:gd name="T51" fmla="*/ 132 h 192"/>
                <a:gd name="T52" fmla="*/ 81 w 174"/>
                <a:gd name="T53" fmla="*/ 170 h 192"/>
                <a:gd name="T54" fmla="*/ 22 w 174"/>
                <a:gd name="T55" fmla="*/ 132 h 192"/>
                <a:gd name="T56" fmla="*/ 43 w 174"/>
                <a:gd name="T57" fmla="*/ 100 h 192"/>
                <a:gd name="T58" fmla="*/ 101 w 174"/>
                <a:gd name="T59" fmla="*/ 139 h 192"/>
                <a:gd name="T60" fmla="*/ 81 w 174"/>
                <a:gd name="T61" fmla="*/ 17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4" h="192">
                  <a:moveTo>
                    <a:pt x="91" y="2"/>
                  </a:moveTo>
                  <a:lnTo>
                    <a:pt x="91" y="2"/>
                  </a:lnTo>
                  <a:lnTo>
                    <a:pt x="2" y="135"/>
                  </a:lnTo>
                  <a:lnTo>
                    <a:pt x="0" y="136"/>
                  </a:lnTo>
                  <a:lnTo>
                    <a:pt x="2" y="136"/>
                  </a:lnTo>
                  <a:lnTo>
                    <a:pt x="84" y="190"/>
                  </a:lnTo>
                  <a:lnTo>
                    <a:pt x="84" y="192"/>
                  </a:lnTo>
                  <a:lnTo>
                    <a:pt x="85" y="190"/>
                  </a:lnTo>
                  <a:lnTo>
                    <a:pt x="174" y="57"/>
                  </a:lnTo>
                  <a:lnTo>
                    <a:pt x="174" y="57"/>
                  </a:lnTo>
                  <a:lnTo>
                    <a:pt x="173" y="57"/>
                  </a:lnTo>
                  <a:lnTo>
                    <a:pt x="154" y="44"/>
                  </a:lnTo>
                  <a:lnTo>
                    <a:pt x="163" y="30"/>
                  </a:lnTo>
                  <a:lnTo>
                    <a:pt x="164" y="30"/>
                  </a:lnTo>
                  <a:lnTo>
                    <a:pt x="163" y="28"/>
                  </a:lnTo>
                  <a:lnTo>
                    <a:pt x="122" y="2"/>
                  </a:lnTo>
                  <a:lnTo>
                    <a:pt x="122" y="0"/>
                  </a:lnTo>
                  <a:lnTo>
                    <a:pt x="120" y="2"/>
                  </a:lnTo>
                  <a:lnTo>
                    <a:pt x="111" y="15"/>
                  </a:lnTo>
                  <a:lnTo>
                    <a:pt x="92" y="2"/>
                  </a:lnTo>
                  <a:lnTo>
                    <a:pt x="91" y="2"/>
                  </a:lnTo>
                  <a:close/>
                  <a:moveTo>
                    <a:pt x="107" y="132"/>
                  </a:moveTo>
                  <a:lnTo>
                    <a:pt x="49" y="92"/>
                  </a:lnTo>
                  <a:lnTo>
                    <a:pt x="69" y="62"/>
                  </a:lnTo>
                  <a:lnTo>
                    <a:pt x="127" y="101"/>
                  </a:lnTo>
                  <a:lnTo>
                    <a:pt x="107" y="132"/>
                  </a:lnTo>
                  <a:close/>
                  <a:moveTo>
                    <a:pt x="81" y="170"/>
                  </a:moveTo>
                  <a:lnTo>
                    <a:pt x="22" y="132"/>
                  </a:lnTo>
                  <a:lnTo>
                    <a:pt x="43" y="100"/>
                  </a:lnTo>
                  <a:lnTo>
                    <a:pt x="101" y="139"/>
                  </a:lnTo>
                  <a:lnTo>
                    <a:pt x="81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885" y="2484"/>
              <a:ext cx="88" cy="184"/>
            </a:xfrm>
            <a:custGeom>
              <a:avLst/>
              <a:gdLst>
                <a:gd name="T0" fmla="*/ 1 w 60"/>
                <a:gd name="T1" fmla="*/ 123 h 126"/>
                <a:gd name="T2" fmla="*/ 30 w 60"/>
                <a:gd name="T3" fmla="*/ 109 h 126"/>
                <a:gd name="T4" fmla="*/ 59 w 60"/>
                <a:gd name="T5" fmla="*/ 123 h 126"/>
                <a:gd name="T6" fmla="*/ 60 w 60"/>
                <a:gd name="T7" fmla="*/ 123 h 126"/>
                <a:gd name="T8" fmla="*/ 60 w 60"/>
                <a:gd name="T9" fmla="*/ 28 h 126"/>
                <a:gd name="T10" fmla="*/ 59 w 60"/>
                <a:gd name="T11" fmla="*/ 14 h 126"/>
                <a:gd name="T12" fmla="*/ 30 w 60"/>
                <a:gd name="T13" fmla="*/ 0 h 126"/>
                <a:gd name="T14" fmla="*/ 2 w 60"/>
                <a:gd name="T15" fmla="*/ 14 h 126"/>
                <a:gd name="T16" fmla="*/ 0 w 60"/>
                <a:gd name="T17" fmla="*/ 28 h 126"/>
                <a:gd name="T18" fmla="*/ 0 w 60"/>
                <a:gd name="T19" fmla="*/ 123 h 126"/>
                <a:gd name="T20" fmla="*/ 1 w 60"/>
                <a:gd name="T21" fmla="*/ 123 h 126"/>
                <a:gd name="T22" fmla="*/ 10 w 60"/>
                <a:gd name="T23" fmla="*/ 21 h 126"/>
                <a:gd name="T24" fmla="*/ 30 w 60"/>
                <a:gd name="T25" fmla="*/ 18 h 126"/>
                <a:gd name="T26" fmla="*/ 51 w 60"/>
                <a:gd name="T27" fmla="*/ 21 h 126"/>
                <a:gd name="T28" fmla="*/ 52 w 60"/>
                <a:gd name="T29" fmla="*/ 24 h 126"/>
                <a:gd name="T30" fmla="*/ 50 w 60"/>
                <a:gd name="T31" fmla="*/ 25 h 126"/>
                <a:gd name="T32" fmla="*/ 49 w 60"/>
                <a:gd name="T33" fmla="*/ 24 h 126"/>
                <a:gd name="T34" fmla="*/ 45 w 60"/>
                <a:gd name="T35" fmla="*/ 23 h 126"/>
                <a:gd name="T36" fmla="*/ 30 w 60"/>
                <a:gd name="T37" fmla="*/ 21 h 126"/>
                <a:gd name="T38" fmla="*/ 15 w 60"/>
                <a:gd name="T39" fmla="*/ 23 h 126"/>
                <a:gd name="T40" fmla="*/ 11 w 60"/>
                <a:gd name="T41" fmla="*/ 24 h 126"/>
                <a:gd name="T42" fmla="*/ 9 w 60"/>
                <a:gd name="T43" fmla="*/ 24 h 126"/>
                <a:gd name="T44" fmla="*/ 10 w 60"/>
                <a:gd name="T45" fmla="*/ 21 h 126"/>
                <a:gd name="T46" fmla="*/ 10 w 60"/>
                <a:gd name="T47" fmla="*/ 38 h 126"/>
                <a:gd name="T48" fmla="*/ 30 w 60"/>
                <a:gd name="T49" fmla="*/ 34 h 126"/>
                <a:gd name="T50" fmla="*/ 51 w 60"/>
                <a:gd name="T51" fmla="*/ 38 h 126"/>
                <a:gd name="T52" fmla="*/ 52 w 60"/>
                <a:gd name="T53" fmla="*/ 41 h 126"/>
                <a:gd name="T54" fmla="*/ 50 w 60"/>
                <a:gd name="T55" fmla="*/ 41 h 126"/>
                <a:gd name="T56" fmla="*/ 49 w 60"/>
                <a:gd name="T57" fmla="*/ 41 h 126"/>
                <a:gd name="T58" fmla="*/ 45 w 60"/>
                <a:gd name="T59" fmla="*/ 40 h 126"/>
                <a:gd name="T60" fmla="*/ 30 w 60"/>
                <a:gd name="T61" fmla="*/ 38 h 126"/>
                <a:gd name="T62" fmla="*/ 15 w 60"/>
                <a:gd name="T63" fmla="*/ 40 h 126"/>
                <a:gd name="T64" fmla="*/ 11 w 60"/>
                <a:gd name="T65" fmla="*/ 41 h 126"/>
                <a:gd name="T66" fmla="*/ 9 w 60"/>
                <a:gd name="T67" fmla="*/ 41 h 126"/>
                <a:gd name="T68" fmla="*/ 10 w 60"/>
                <a:gd name="T69" fmla="*/ 38 h 126"/>
                <a:gd name="T70" fmla="*/ 10 w 60"/>
                <a:gd name="T71" fmla="*/ 55 h 126"/>
                <a:gd name="T72" fmla="*/ 30 w 60"/>
                <a:gd name="T73" fmla="*/ 51 h 126"/>
                <a:gd name="T74" fmla="*/ 51 w 60"/>
                <a:gd name="T75" fmla="*/ 55 h 126"/>
                <a:gd name="T76" fmla="*/ 52 w 60"/>
                <a:gd name="T77" fmla="*/ 57 h 126"/>
                <a:gd name="T78" fmla="*/ 50 w 60"/>
                <a:gd name="T79" fmla="*/ 58 h 126"/>
                <a:gd name="T80" fmla="*/ 49 w 60"/>
                <a:gd name="T81" fmla="*/ 58 h 126"/>
                <a:gd name="T82" fmla="*/ 45 w 60"/>
                <a:gd name="T83" fmla="*/ 57 h 126"/>
                <a:gd name="T84" fmla="*/ 30 w 60"/>
                <a:gd name="T85" fmla="*/ 55 h 126"/>
                <a:gd name="T86" fmla="*/ 15 w 60"/>
                <a:gd name="T87" fmla="*/ 57 h 126"/>
                <a:gd name="T88" fmla="*/ 11 w 60"/>
                <a:gd name="T89" fmla="*/ 58 h 126"/>
                <a:gd name="T90" fmla="*/ 9 w 60"/>
                <a:gd name="T91" fmla="*/ 57 h 126"/>
                <a:gd name="T92" fmla="*/ 10 w 60"/>
                <a:gd name="T93" fmla="*/ 5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" h="126">
                  <a:moveTo>
                    <a:pt x="1" y="123"/>
                  </a:moveTo>
                  <a:cubicBezTo>
                    <a:pt x="5" y="112"/>
                    <a:pt x="16" y="109"/>
                    <a:pt x="30" y="109"/>
                  </a:cubicBezTo>
                  <a:cubicBezTo>
                    <a:pt x="44" y="109"/>
                    <a:pt x="56" y="112"/>
                    <a:pt x="59" y="123"/>
                  </a:cubicBezTo>
                  <a:cubicBezTo>
                    <a:pt x="60" y="126"/>
                    <a:pt x="60" y="126"/>
                    <a:pt x="60" y="123"/>
                  </a:cubicBezTo>
                  <a:cubicBezTo>
                    <a:pt x="60" y="103"/>
                    <a:pt x="60" y="47"/>
                    <a:pt x="60" y="28"/>
                  </a:cubicBezTo>
                  <a:cubicBezTo>
                    <a:pt x="60" y="24"/>
                    <a:pt x="60" y="17"/>
                    <a:pt x="59" y="14"/>
                  </a:cubicBezTo>
                  <a:cubicBezTo>
                    <a:pt x="55" y="3"/>
                    <a:pt x="44" y="0"/>
                    <a:pt x="30" y="0"/>
                  </a:cubicBezTo>
                  <a:cubicBezTo>
                    <a:pt x="17" y="0"/>
                    <a:pt x="5" y="3"/>
                    <a:pt x="2" y="14"/>
                  </a:cubicBezTo>
                  <a:cubicBezTo>
                    <a:pt x="0" y="17"/>
                    <a:pt x="0" y="24"/>
                    <a:pt x="0" y="28"/>
                  </a:cubicBezTo>
                  <a:cubicBezTo>
                    <a:pt x="0" y="47"/>
                    <a:pt x="0" y="103"/>
                    <a:pt x="0" y="123"/>
                  </a:cubicBezTo>
                  <a:cubicBezTo>
                    <a:pt x="0" y="126"/>
                    <a:pt x="0" y="126"/>
                    <a:pt x="1" y="123"/>
                  </a:cubicBezTo>
                  <a:moveTo>
                    <a:pt x="10" y="21"/>
                  </a:moveTo>
                  <a:cubicBezTo>
                    <a:pt x="15" y="19"/>
                    <a:pt x="21" y="18"/>
                    <a:pt x="30" y="18"/>
                  </a:cubicBezTo>
                  <a:cubicBezTo>
                    <a:pt x="39" y="18"/>
                    <a:pt x="46" y="19"/>
                    <a:pt x="51" y="21"/>
                  </a:cubicBezTo>
                  <a:cubicBezTo>
                    <a:pt x="52" y="22"/>
                    <a:pt x="52" y="23"/>
                    <a:pt x="52" y="24"/>
                  </a:cubicBezTo>
                  <a:cubicBezTo>
                    <a:pt x="51" y="24"/>
                    <a:pt x="51" y="25"/>
                    <a:pt x="50" y="25"/>
                  </a:cubicBezTo>
                  <a:cubicBezTo>
                    <a:pt x="50" y="25"/>
                    <a:pt x="49" y="24"/>
                    <a:pt x="49" y="24"/>
                  </a:cubicBezTo>
                  <a:cubicBezTo>
                    <a:pt x="48" y="24"/>
                    <a:pt x="47" y="23"/>
                    <a:pt x="45" y="23"/>
                  </a:cubicBezTo>
                  <a:cubicBezTo>
                    <a:pt x="41" y="22"/>
                    <a:pt x="36" y="21"/>
                    <a:pt x="30" y="21"/>
                  </a:cubicBezTo>
                  <a:cubicBezTo>
                    <a:pt x="24" y="21"/>
                    <a:pt x="19" y="22"/>
                    <a:pt x="15" y="23"/>
                  </a:cubicBezTo>
                  <a:cubicBezTo>
                    <a:pt x="14" y="23"/>
                    <a:pt x="13" y="24"/>
                    <a:pt x="11" y="24"/>
                  </a:cubicBezTo>
                  <a:cubicBezTo>
                    <a:pt x="10" y="25"/>
                    <a:pt x="9" y="24"/>
                    <a:pt x="9" y="24"/>
                  </a:cubicBezTo>
                  <a:cubicBezTo>
                    <a:pt x="9" y="23"/>
                    <a:pt x="9" y="22"/>
                    <a:pt x="10" y="21"/>
                  </a:cubicBezTo>
                  <a:moveTo>
                    <a:pt x="10" y="38"/>
                  </a:moveTo>
                  <a:cubicBezTo>
                    <a:pt x="15" y="36"/>
                    <a:pt x="21" y="34"/>
                    <a:pt x="30" y="34"/>
                  </a:cubicBezTo>
                  <a:cubicBezTo>
                    <a:pt x="39" y="34"/>
                    <a:pt x="46" y="36"/>
                    <a:pt x="51" y="38"/>
                  </a:cubicBezTo>
                  <a:cubicBezTo>
                    <a:pt x="52" y="39"/>
                    <a:pt x="52" y="40"/>
                    <a:pt x="52" y="41"/>
                  </a:cubicBezTo>
                  <a:cubicBezTo>
                    <a:pt x="51" y="41"/>
                    <a:pt x="51" y="41"/>
                    <a:pt x="50" y="41"/>
                  </a:cubicBezTo>
                  <a:cubicBezTo>
                    <a:pt x="50" y="41"/>
                    <a:pt x="49" y="41"/>
                    <a:pt x="49" y="41"/>
                  </a:cubicBezTo>
                  <a:cubicBezTo>
                    <a:pt x="48" y="41"/>
                    <a:pt x="47" y="40"/>
                    <a:pt x="45" y="40"/>
                  </a:cubicBezTo>
                  <a:cubicBezTo>
                    <a:pt x="41" y="39"/>
                    <a:pt x="36" y="38"/>
                    <a:pt x="30" y="38"/>
                  </a:cubicBezTo>
                  <a:cubicBezTo>
                    <a:pt x="24" y="38"/>
                    <a:pt x="19" y="39"/>
                    <a:pt x="15" y="40"/>
                  </a:cubicBezTo>
                  <a:cubicBezTo>
                    <a:pt x="14" y="40"/>
                    <a:pt x="13" y="41"/>
                    <a:pt x="11" y="41"/>
                  </a:cubicBezTo>
                  <a:cubicBezTo>
                    <a:pt x="10" y="42"/>
                    <a:pt x="9" y="41"/>
                    <a:pt x="9" y="41"/>
                  </a:cubicBezTo>
                  <a:cubicBezTo>
                    <a:pt x="9" y="40"/>
                    <a:pt x="9" y="39"/>
                    <a:pt x="10" y="38"/>
                  </a:cubicBezTo>
                  <a:moveTo>
                    <a:pt x="10" y="55"/>
                  </a:moveTo>
                  <a:cubicBezTo>
                    <a:pt x="15" y="53"/>
                    <a:pt x="21" y="51"/>
                    <a:pt x="30" y="51"/>
                  </a:cubicBezTo>
                  <a:cubicBezTo>
                    <a:pt x="39" y="51"/>
                    <a:pt x="46" y="53"/>
                    <a:pt x="51" y="55"/>
                  </a:cubicBezTo>
                  <a:cubicBezTo>
                    <a:pt x="52" y="56"/>
                    <a:pt x="52" y="57"/>
                    <a:pt x="52" y="57"/>
                  </a:cubicBezTo>
                  <a:cubicBezTo>
                    <a:pt x="51" y="58"/>
                    <a:pt x="51" y="58"/>
                    <a:pt x="50" y="58"/>
                  </a:cubicBezTo>
                  <a:cubicBezTo>
                    <a:pt x="50" y="58"/>
                    <a:pt x="49" y="58"/>
                    <a:pt x="49" y="58"/>
                  </a:cubicBezTo>
                  <a:cubicBezTo>
                    <a:pt x="48" y="58"/>
                    <a:pt x="47" y="57"/>
                    <a:pt x="45" y="57"/>
                  </a:cubicBezTo>
                  <a:cubicBezTo>
                    <a:pt x="41" y="55"/>
                    <a:pt x="36" y="55"/>
                    <a:pt x="30" y="55"/>
                  </a:cubicBezTo>
                  <a:cubicBezTo>
                    <a:pt x="24" y="55"/>
                    <a:pt x="19" y="55"/>
                    <a:pt x="15" y="57"/>
                  </a:cubicBezTo>
                  <a:cubicBezTo>
                    <a:pt x="14" y="57"/>
                    <a:pt x="13" y="58"/>
                    <a:pt x="11" y="58"/>
                  </a:cubicBezTo>
                  <a:cubicBezTo>
                    <a:pt x="10" y="59"/>
                    <a:pt x="9" y="58"/>
                    <a:pt x="9" y="57"/>
                  </a:cubicBezTo>
                  <a:cubicBezTo>
                    <a:pt x="9" y="57"/>
                    <a:pt x="9" y="56"/>
                    <a:pt x="10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980" y="2484"/>
              <a:ext cx="88" cy="184"/>
            </a:xfrm>
            <a:custGeom>
              <a:avLst/>
              <a:gdLst>
                <a:gd name="T0" fmla="*/ 59 w 60"/>
                <a:gd name="T1" fmla="*/ 123 h 126"/>
                <a:gd name="T2" fmla="*/ 60 w 60"/>
                <a:gd name="T3" fmla="*/ 123 h 126"/>
                <a:gd name="T4" fmla="*/ 60 w 60"/>
                <a:gd name="T5" fmla="*/ 28 h 126"/>
                <a:gd name="T6" fmla="*/ 59 w 60"/>
                <a:gd name="T7" fmla="*/ 14 h 126"/>
                <a:gd name="T8" fmla="*/ 30 w 60"/>
                <a:gd name="T9" fmla="*/ 0 h 126"/>
                <a:gd name="T10" fmla="*/ 2 w 60"/>
                <a:gd name="T11" fmla="*/ 14 h 126"/>
                <a:gd name="T12" fmla="*/ 1 w 60"/>
                <a:gd name="T13" fmla="*/ 28 h 126"/>
                <a:gd name="T14" fmla="*/ 1 w 60"/>
                <a:gd name="T15" fmla="*/ 123 h 126"/>
                <a:gd name="T16" fmla="*/ 1 w 60"/>
                <a:gd name="T17" fmla="*/ 123 h 126"/>
                <a:gd name="T18" fmla="*/ 30 w 60"/>
                <a:gd name="T19" fmla="*/ 109 h 126"/>
                <a:gd name="T20" fmla="*/ 59 w 60"/>
                <a:gd name="T21" fmla="*/ 123 h 126"/>
                <a:gd name="T22" fmla="*/ 52 w 60"/>
                <a:gd name="T23" fmla="*/ 57 h 126"/>
                <a:gd name="T24" fmla="*/ 50 w 60"/>
                <a:gd name="T25" fmla="*/ 58 h 126"/>
                <a:gd name="T26" fmla="*/ 49 w 60"/>
                <a:gd name="T27" fmla="*/ 58 h 126"/>
                <a:gd name="T28" fmla="*/ 45 w 60"/>
                <a:gd name="T29" fmla="*/ 57 h 126"/>
                <a:gd name="T30" fmla="*/ 30 w 60"/>
                <a:gd name="T31" fmla="*/ 55 h 126"/>
                <a:gd name="T32" fmla="*/ 15 w 60"/>
                <a:gd name="T33" fmla="*/ 57 h 126"/>
                <a:gd name="T34" fmla="*/ 11 w 60"/>
                <a:gd name="T35" fmla="*/ 58 h 126"/>
                <a:gd name="T36" fmla="*/ 9 w 60"/>
                <a:gd name="T37" fmla="*/ 57 h 126"/>
                <a:gd name="T38" fmla="*/ 10 w 60"/>
                <a:gd name="T39" fmla="*/ 55 h 126"/>
                <a:gd name="T40" fmla="*/ 30 w 60"/>
                <a:gd name="T41" fmla="*/ 51 h 126"/>
                <a:gd name="T42" fmla="*/ 51 w 60"/>
                <a:gd name="T43" fmla="*/ 55 h 126"/>
                <a:gd name="T44" fmla="*/ 52 w 60"/>
                <a:gd name="T45" fmla="*/ 57 h 126"/>
                <a:gd name="T46" fmla="*/ 52 w 60"/>
                <a:gd name="T47" fmla="*/ 41 h 126"/>
                <a:gd name="T48" fmla="*/ 50 w 60"/>
                <a:gd name="T49" fmla="*/ 41 h 126"/>
                <a:gd name="T50" fmla="*/ 49 w 60"/>
                <a:gd name="T51" fmla="*/ 41 h 126"/>
                <a:gd name="T52" fmla="*/ 45 w 60"/>
                <a:gd name="T53" fmla="*/ 40 h 126"/>
                <a:gd name="T54" fmla="*/ 30 w 60"/>
                <a:gd name="T55" fmla="*/ 38 h 126"/>
                <a:gd name="T56" fmla="*/ 15 w 60"/>
                <a:gd name="T57" fmla="*/ 40 h 126"/>
                <a:gd name="T58" fmla="*/ 11 w 60"/>
                <a:gd name="T59" fmla="*/ 41 h 126"/>
                <a:gd name="T60" fmla="*/ 9 w 60"/>
                <a:gd name="T61" fmla="*/ 41 h 126"/>
                <a:gd name="T62" fmla="*/ 10 w 60"/>
                <a:gd name="T63" fmla="*/ 38 h 126"/>
                <a:gd name="T64" fmla="*/ 30 w 60"/>
                <a:gd name="T65" fmla="*/ 34 h 126"/>
                <a:gd name="T66" fmla="*/ 51 w 60"/>
                <a:gd name="T67" fmla="*/ 38 h 126"/>
                <a:gd name="T68" fmla="*/ 52 w 60"/>
                <a:gd name="T69" fmla="*/ 41 h 126"/>
                <a:gd name="T70" fmla="*/ 52 w 60"/>
                <a:gd name="T71" fmla="*/ 24 h 126"/>
                <a:gd name="T72" fmla="*/ 50 w 60"/>
                <a:gd name="T73" fmla="*/ 25 h 126"/>
                <a:gd name="T74" fmla="*/ 49 w 60"/>
                <a:gd name="T75" fmla="*/ 24 h 126"/>
                <a:gd name="T76" fmla="*/ 45 w 60"/>
                <a:gd name="T77" fmla="*/ 23 h 126"/>
                <a:gd name="T78" fmla="*/ 30 w 60"/>
                <a:gd name="T79" fmla="*/ 21 h 126"/>
                <a:gd name="T80" fmla="*/ 15 w 60"/>
                <a:gd name="T81" fmla="*/ 23 h 126"/>
                <a:gd name="T82" fmla="*/ 11 w 60"/>
                <a:gd name="T83" fmla="*/ 24 h 126"/>
                <a:gd name="T84" fmla="*/ 9 w 60"/>
                <a:gd name="T85" fmla="*/ 24 h 126"/>
                <a:gd name="T86" fmla="*/ 10 w 60"/>
                <a:gd name="T87" fmla="*/ 21 h 126"/>
                <a:gd name="T88" fmla="*/ 30 w 60"/>
                <a:gd name="T89" fmla="*/ 18 h 126"/>
                <a:gd name="T90" fmla="*/ 51 w 60"/>
                <a:gd name="T91" fmla="*/ 21 h 126"/>
                <a:gd name="T92" fmla="*/ 52 w 60"/>
                <a:gd name="T93" fmla="*/ 2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" h="126">
                  <a:moveTo>
                    <a:pt x="59" y="123"/>
                  </a:moveTo>
                  <a:cubicBezTo>
                    <a:pt x="60" y="126"/>
                    <a:pt x="60" y="126"/>
                    <a:pt x="60" y="123"/>
                  </a:cubicBezTo>
                  <a:cubicBezTo>
                    <a:pt x="60" y="103"/>
                    <a:pt x="60" y="47"/>
                    <a:pt x="60" y="28"/>
                  </a:cubicBezTo>
                  <a:cubicBezTo>
                    <a:pt x="60" y="24"/>
                    <a:pt x="60" y="17"/>
                    <a:pt x="59" y="14"/>
                  </a:cubicBezTo>
                  <a:cubicBezTo>
                    <a:pt x="55" y="3"/>
                    <a:pt x="44" y="0"/>
                    <a:pt x="30" y="0"/>
                  </a:cubicBezTo>
                  <a:cubicBezTo>
                    <a:pt x="17" y="0"/>
                    <a:pt x="5" y="3"/>
                    <a:pt x="2" y="14"/>
                  </a:cubicBezTo>
                  <a:cubicBezTo>
                    <a:pt x="0" y="17"/>
                    <a:pt x="1" y="24"/>
                    <a:pt x="1" y="28"/>
                  </a:cubicBezTo>
                  <a:cubicBezTo>
                    <a:pt x="1" y="47"/>
                    <a:pt x="1" y="103"/>
                    <a:pt x="1" y="123"/>
                  </a:cubicBezTo>
                  <a:cubicBezTo>
                    <a:pt x="1" y="126"/>
                    <a:pt x="0" y="126"/>
                    <a:pt x="1" y="123"/>
                  </a:cubicBezTo>
                  <a:cubicBezTo>
                    <a:pt x="5" y="112"/>
                    <a:pt x="16" y="109"/>
                    <a:pt x="30" y="109"/>
                  </a:cubicBezTo>
                  <a:cubicBezTo>
                    <a:pt x="44" y="109"/>
                    <a:pt x="56" y="112"/>
                    <a:pt x="59" y="123"/>
                  </a:cubicBezTo>
                  <a:moveTo>
                    <a:pt x="52" y="57"/>
                  </a:moveTo>
                  <a:cubicBezTo>
                    <a:pt x="51" y="58"/>
                    <a:pt x="51" y="58"/>
                    <a:pt x="50" y="58"/>
                  </a:cubicBezTo>
                  <a:cubicBezTo>
                    <a:pt x="50" y="58"/>
                    <a:pt x="50" y="58"/>
                    <a:pt x="49" y="58"/>
                  </a:cubicBezTo>
                  <a:cubicBezTo>
                    <a:pt x="48" y="58"/>
                    <a:pt x="47" y="57"/>
                    <a:pt x="45" y="57"/>
                  </a:cubicBezTo>
                  <a:cubicBezTo>
                    <a:pt x="41" y="55"/>
                    <a:pt x="36" y="55"/>
                    <a:pt x="30" y="55"/>
                  </a:cubicBezTo>
                  <a:cubicBezTo>
                    <a:pt x="24" y="55"/>
                    <a:pt x="19" y="55"/>
                    <a:pt x="15" y="57"/>
                  </a:cubicBezTo>
                  <a:cubicBezTo>
                    <a:pt x="14" y="57"/>
                    <a:pt x="13" y="58"/>
                    <a:pt x="11" y="58"/>
                  </a:cubicBezTo>
                  <a:cubicBezTo>
                    <a:pt x="11" y="59"/>
                    <a:pt x="9" y="58"/>
                    <a:pt x="9" y="57"/>
                  </a:cubicBezTo>
                  <a:cubicBezTo>
                    <a:pt x="9" y="57"/>
                    <a:pt x="9" y="56"/>
                    <a:pt x="10" y="55"/>
                  </a:cubicBezTo>
                  <a:cubicBezTo>
                    <a:pt x="15" y="53"/>
                    <a:pt x="22" y="51"/>
                    <a:pt x="30" y="51"/>
                  </a:cubicBezTo>
                  <a:cubicBezTo>
                    <a:pt x="39" y="51"/>
                    <a:pt x="46" y="53"/>
                    <a:pt x="51" y="55"/>
                  </a:cubicBezTo>
                  <a:cubicBezTo>
                    <a:pt x="52" y="56"/>
                    <a:pt x="52" y="57"/>
                    <a:pt x="52" y="57"/>
                  </a:cubicBezTo>
                  <a:moveTo>
                    <a:pt x="52" y="41"/>
                  </a:moveTo>
                  <a:cubicBezTo>
                    <a:pt x="51" y="41"/>
                    <a:pt x="51" y="41"/>
                    <a:pt x="50" y="41"/>
                  </a:cubicBezTo>
                  <a:cubicBezTo>
                    <a:pt x="50" y="41"/>
                    <a:pt x="50" y="41"/>
                    <a:pt x="49" y="41"/>
                  </a:cubicBezTo>
                  <a:cubicBezTo>
                    <a:pt x="48" y="41"/>
                    <a:pt x="47" y="40"/>
                    <a:pt x="45" y="40"/>
                  </a:cubicBezTo>
                  <a:cubicBezTo>
                    <a:pt x="41" y="39"/>
                    <a:pt x="36" y="38"/>
                    <a:pt x="30" y="38"/>
                  </a:cubicBezTo>
                  <a:cubicBezTo>
                    <a:pt x="24" y="38"/>
                    <a:pt x="19" y="39"/>
                    <a:pt x="15" y="40"/>
                  </a:cubicBezTo>
                  <a:cubicBezTo>
                    <a:pt x="14" y="40"/>
                    <a:pt x="13" y="41"/>
                    <a:pt x="11" y="41"/>
                  </a:cubicBezTo>
                  <a:cubicBezTo>
                    <a:pt x="11" y="42"/>
                    <a:pt x="9" y="41"/>
                    <a:pt x="9" y="41"/>
                  </a:cubicBezTo>
                  <a:cubicBezTo>
                    <a:pt x="9" y="40"/>
                    <a:pt x="9" y="39"/>
                    <a:pt x="10" y="38"/>
                  </a:cubicBezTo>
                  <a:cubicBezTo>
                    <a:pt x="15" y="36"/>
                    <a:pt x="22" y="34"/>
                    <a:pt x="30" y="34"/>
                  </a:cubicBezTo>
                  <a:cubicBezTo>
                    <a:pt x="39" y="34"/>
                    <a:pt x="46" y="36"/>
                    <a:pt x="51" y="38"/>
                  </a:cubicBezTo>
                  <a:cubicBezTo>
                    <a:pt x="52" y="39"/>
                    <a:pt x="52" y="40"/>
                    <a:pt x="52" y="41"/>
                  </a:cubicBezTo>
                  <a:moveTo>
                    <a:pt x="52" y="24"/>
                  </a:moveTo>
                  <a:cubicBezTo>
                    <a:pt x="51" y="24"/>
                    <a:pt x="51" y="25"/>
                    <a:pt x="50" y="25"/>
                  </a:cubicBezTo>
                  <a:cubicBezTo>
                    <a:pt x="50" y="25"/>
                    <a:pt x="50" y="24"/>
                    <a:pt x="49" y="24"/>
                  </a:cubicBezTo>
                  <a:cubicBezTo>
                    <a:pt x="48" y="24"/>
                    <a:pt x="47" y="23"/>
                    <a:pt x="45" y="23"/>
                  </a:cubicBezTo>
                  <a:cubicBezTo>
                    <a:pt x="41" y="22"/>
                    <a:pt x="36" y="21"/>
                    <a:pt x="30" y="21"/>
                  </a:cubicBezTo>
                  <a:cubicBezTo>
                    <a:pt x="24" y="21"/>
                    <a:pt x="19" y="22"/>
                    <a:pt x="15" y="23"/>
                  </a:cubicBezTo>
                  <a:cubicBezTo>
                    <a:pt x="14" y="23"/>
                    <a:pt x="13" y="24"/>
                    <a:pt x="11" y="24"/>
                  </a:cubicBezTo>
                  <a:cubicBezTo>
                    <a:pt x="11" y="25"/>
                    <a:pt x="9" y="24"/>
                    <a:pt x="9" y="24"/>
                  </a:cubicBezTo>
                  <a:cubicBezTo>
                    <a:pt x="9" y="23"/>
                    <a:pt x="9" y="22"/>
                    <a:pt x="10" y="21"/>
                  </a:cubicBezTo>
                  <a:cubicBezTo>
                    <a:pt x="15" y="19"/>
                    <a:pt x="22" y="18"/>
                    <a:pt x="30" y="18"/>
                  </a:cubicBezTo>
                  <a:cubicBezTo>
                    <a:pt x="39" y="18"/>
                    <a:pt x="46" y="19"/>
                    <a:pt x="51" y="21"/>
                  </a:cubicBezTo>
                  <a:cubicBezTo>
                    <a:pt x="52" y="22"/>
                    <a:pt x="52" y="23"/>
                    <a:pt x="52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1615" y="1644"/>
              <a:ext cx="134" cy="79"/>
            </a:xfrm>
            <a:custGeom>
              <a:avLst/>
              <a:gdLst>
                <a:gd name="T0" fmla="*/ 26 w 92"/>
                <a:gd name="T1" fmla="*/ 30 h 54"/>
                <a:gd name="T2" fmla="*/ 65 w 92"/>
                <a:gd name="T3" fmla="*/ 25 h 54"/>
                <a:gd name="T4" fmla="*/ 56 w 92"/>
                <a:gd name="T5" fmla="*/ 34 h 54"/>
                <a:gd name="T6" fmla="*/ 59 w 92"/>
                <a:gd name="T7" fmla="*/ 40 h 54"/>
                <a:gd name="T8" fmla="*/ 81 w 92"/>
                <a:gd name="T9" fmla="*/ 40 h 54"/>
                <a:gd name="T10" fmla="*/ 84 w 92"/>
                <a:gd name="T11" fmla="*/ 40 h 54"/>
                <a:gd name="T12" fmla="*/ 86 w 92"/>
                <a:gd name="T13" fmla="*/ 40 h 54"/>
                <a:gd name="T14" fmla="*/ 90 w 92"/>
                <a:gd name="T15" fmla="*/ 40 h 54"/>
                <a:gd name="T16" fmla="*/ 92 w 92"/>
                <a:gd name="T17" fmla="*/ 38 h 54"/>
                <a:gd name="T18" fmla="*/ 92 w 92"/>
                <a:gd name="T19" fmla="*/ 7 h 54"/>
                <a:gd name="T20" fmla="*/ 86 w 92"/>
                <a:gd name="T21" fmla="*/ 5 h 54"/>
                <a:gd name="T22" fmla="*/ 77 w 92"/>
                <a:gd name="T23" fmla="*/ 13 h 54"/>
                <a:gd name="T24" fmla="*/ 15 w 92"/>
                <a:gd name="T25" fmla="*/ 18 h 54"/>
                <a:gd name="T26" fmla="*/ 1 w 92"/>
                <a:gd name="T27" fmla="*/ 54 h 54"/>
                <a:gd name="T28" fmla="*/ 17 w 92"/>
                <a:gd name="T29" fmla="*/ 54 h 54"/>
                <a:gd name="T30" fmla="*/ 26 w 92"/>
                <a:gd name="T31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54">
                  <a:moveTo>
                    <a:pt x="26" y="30"/>
                  </a:moveTo>
                  <a:cubicBezTo>
                    <a:pt x="37" y="19"/>
                    <a:pt x="53" y="17"/>
                    <a:pt x="65" y="25"/>
                  </a:cubicBezTo>
                  <a:cubicBezTo>
                    <a:pt x="61" y="29"/>
                    <a:pt x="56" y="34"/>
                    <a:pt x="56" y="34"/>
                  </a:cubicBezTo>
                  <a:cubicBezTo>
                    <a:pt x="53" y="38"/>
                    <a:pt x="57" y="40"/>
                    <a:pt x="59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3" y="40"/>
                    <a:pt x="84" y="40"/>
                    <a:pt x="84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1" y="40"/>
                    <a:pt x="92" y="39"/>
                    <a:pt x="92" y="38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4"/>
                    <a:pt x="89" y="1"/>
                    <a:pt x="86" y="5"/>
                  </a:cubicBezTo>
                  <a:cubicBezTo>
                    <a:pt x="86" y="5"/>
                    <a:pt x="81" y="10"/>
                    <a:pt x="77" y="13"/>
                  </a:cubicBezTo>
                  <a:cubicBezTo>
                    <a:pt x="58" y="0"/>
                    <a:pt x="32" y="1"/>
                    <a:pt x="15" y="18"/>
                  </a:cubicBezTo>
                  <a:cubicBezTo>
                    <a:pt x="5" y="28"/>
                    <a:pt x="0" y="41"/>
                    <a:pt x="1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6" y="45"/>
                    <a:pt x="19" y="36"/>
                    <a:pt x="26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621" y="1716"/>
              <a:ext cx="134" cy="79"/>
            </a:xfrm>
            <a:custGeom>
              <a:avLst/>
              <a:gdLst>
                <a:gd name="T0" fmla="*/ 76 w 92"/>
                <a:gd name="T1" fmla="*/ 0 h 54"/>
                <a:gd name="T2" fmla="*/ 66 w 92"/>
                <a:gd name="T3" fmla="*/ 25 h 54"/>
                <a:gd name="T4" fmla="*/ 27 w 92"/>
                <a:gd name="T5" fmla="*/ 29 h 54"/>
                <a:gd name="T6" fmla="*/ 36 w 92"/>
                <a:gd name="T7" fmla="*/ 20 h 54"/>
                <a:gd name="T8" fmla="*/ 34 w 92"/>
                <a:gd name="T9" fmla="*/ 14 h 54"/>
                <a:gd name="T10" fmla="*/ 11 w 92"/>
                <a:gd name="T11" fmla="*/ 14 h 54"/>
                <a:gd name="T12" fmla="*/ 9 w 92"/>
                <a:gd name="T13" fmla="*/ 14 h 54"/>
                <a:gd name="T14" fmla="*/ 7 w 92"/>
                <a:gd name="T15" fmla="*/ 14 h 54"/>
                <a:gd name="T16" fmla="*/ 2 w 92"/>
                <a:gd name="T17" fmla="*/ 14 h 54"/>
                <a:gd name="T18" fmla="*/ 0 w 92"/>
                <a:gd name="T19" fmla="*/ 16 h 54"/>
                <a:gd name="T20" fmla="*/ 0 w 92"/>
                <a:gd name="T21" fmla="*/ 47 h 54"/>
                <a:gd name="T22" fmla="*/ 6 w 92"/>
                <a:gd name="T23" fmla="*/ 50 h 54"/>
                <a:gd name="T24" fmla="*/ 15 w 92"/>
                <a:gd name="T25" fmla="*/ 41 h 54"/>
                <a:gd name="T26" fmla="*/ 78 w 92"/>
                <a:gd name="T27" fmla="*/ 36 h 54"/>
                <a:gd name="T28" fmla="*/ 92 w 92"/>
                <a:gd name="T29" fmla="*/ 0 h 54"/>
                <a:gd name="T30" fmla="*/ 76 w 92"/>
                <a:gd name="T3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54">
                  <a:moveTo>
                    <a:pt x="76" y="0"/>
                  </a:moveTo>
                  <a:cubicBezTo>
                    <a:pt x="76" y="9"/>
                    <a:pt x="73" y="18"/>
                    <a:pt x="66" y="25"/>
                  </a:cubicBezTo>
                  <a:cubicBezTo>
                    <a:pt x="56" y="35"/>
                    <a:pt x="39" y="37"/>
                    <a:pt x="27" y="29"/>
                  </a:cubicBezTo>
                  <a:cubicBezTo>
                    <a:pt x="31" y="25"/>
                    <a:pt x="36" y="20"/>
                    <a:pt x="36" y="20"/>
                  </a:cubicBezTo>
                  <a:cubicBezTo>
                    <a:pt x="39" y="16"/>
                    <a:pt x="35" y="14"/>
                    <a:pt x="34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4"/>
                    <a:pt x="9" y="14"/>
                    <a:pt x="9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5"/>
                    <a:pt x="0" y="1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0"/>
                    <a:pt x="3" y="53"/>
                    <a:pt x="6" y="50"/>
                  </a:cubicBezTo>
                  <a:cubicBezTo>
                    <a:pt x="6" y="50"/>
                    <a:pt x="12" y="44"/>
                    <a:pt x="15" y="41"/>
                  </a:cubicBezTo>
                  <a:cubicBezTo>
                    <a:pt x="34" y="54"/>
                    <a:pt x="61" y="53"/>
                    <a:pt x="78" y="36"/>
                  </a:cubicBezTo>
                  <a:cubicBezTo>
                    <a:pt x="87" y="26"/>
                    <a:pt x="92" y="13"/>
                    <a:pt x="92" y="0"/>
                  </a:cubicBezTo>
                  <a:cubicBezTo>
                    <a:pt x="76" y="0"/>
                    <a:pt x="76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2201" y="1987"/>
              <a:ext cx="269" cy="239"/>
            </a:xfrm>
            <a:custGeom>
              <a:avLst/>
              <a:gdLst>
                <a:gd name="T0" fmla="*/ 163 w 184"/>
                <a:gd name="T1" fmla="*/ 0 h 163"/>
                <a:gd name="T2" fmla="*/ 22 w 184"/>
                <a:gd name="T3" fmla="*/ 0 h 163"/>
                <a:gd name="T4" fmla="*/ 0 w 184"/>
                <a:gd name="T5" fmla="*/ 22 h 163"/>
                <a:gd name="T6" fmla="*/ 0 w 184"/>
                <a:gd name="T7" fmla="*/ 98 h 163"/>
                <a:gd name="T8" fmla="*/ 22 w 184"/>
                <a:gd name="T9" fmla="*/ 119 h 163"/>
                <a:gd name="T10" fmla="*/ 33 w 184"/>
                <a:gd name="T11" fmla="*/ 119 h 163"/>
                <a:gd name="T12" fmla="*/ 33 w 184"/>
                <a:gd name="T13" fmla="*/ 157 h 163"/>
                <a:gd name="T14" fmla="*/ 34 w 184"/>
                <a:gd name="T15" fmla="*/ 161 h 163"/>
                <a:gd name="T16" fmla="*/ 42 w 184"/>
                <a:gd name="T17" fmla="*/ 161 h 163"/>
                <a:gd name="T18" fmla="*/ 87 w 184"/>
                <a:gd name="T19" fmla="*/ 119 h 163"/>
                <a:gd name="T20" fmla="*/ 163 w 184"/>
                <a:gd name="T21" fmla="*/ 119 h 163"/>
                <a:gd name="T22" fmla="*/ 184 w 184"/>
                <a:gd name="T23" fmla="*/ 98 h 163"/>
                <a:gd name="T24" fmla="*/ 184 w 184"/>
                <a:gd name="T25" fmla="*/ 22 h 163"/>
                <a:gd name="T26" fmla="*/ 163 w 184"/>
                <a:gd name="T27" fmla="*/ 0 h 163"/>
                <a:gd name="T28" fmla="*/ 38 w 184"/>
                <a:gd name="T29" fmla="*/ 33 h 163"/>
                <a:gd name="T30" fmla="*/ 125 w 184"/>
                <a:gd name="T31" fmla="*/ 33 h 163"/>
                <a:gd name="T32" fmla="*/ 130 w 184"/>
                <a:gd name="T33" fmla="*/ 38 h 163"/>
                <a:gd name="T34" fmla="*/ 125 w 184"/>
                <a:gd name="T35" fmla="*/ 44 h 163"/>
                <a:gd name="T36" fmla="*/ 38 w 184"/>
                <a:gd name="T37" fmla="*/ 44 h 163"/>
                <a:gd name="T38" fmla="*/ 33 w 184"/>
                <a:gd name="T39" fmla="*/ 38 h 163"/>
                <a:gd name="T40" fmla="*/ 38 w 184"/>
                <a:gd name="T41" fmla="*/ 33 h 163"/>
                <a:gd name="T42" fmla="*/ 81 w 184"/>
                <a:gd name="T43" fmla="*/ 87 h 163"/>
                <a:gd name="T44" fmla="*/ 38 w 184"/>
                <a:gd name="T45" fmla="*/ 87 h 163"/>
                <a:gd name="T46" fmla="*/ 33 w 184"/>
                <a:gd name="T47" fmla="*/ 81 h 163"/>
                <a:gd name="T48" fmla="*/ 38 w 184"/>
                <a:gd name="T49" fmla="*/ 76 h 163"/>
                <a:gd name="T50" fmla="*/ 81 w 184"/>
                <a:gd name="T51" fmla="*/ 76 h 163"/>
                <a:gd name="T52" fmla="*/ 87 w 184"/>
                <a:gd name="T53" fmla="*/ 81 h 163"/>
                <a:gd name="T54" fmla="*/ 81 w 184"/>
                <a:gd name="T55" fmla="*/ 87 h 163"/>
                <a:gd name="T56" fmla="*/ 146 w 184"/>
                <a:gd name="T57" fmla="*/ 65 h 163"/>
                <a:gd name="T58" fmla="*/ 38 w 184"/>
                <a:gd name="T59" fmla="*/ 65 h 163"/>
                <a:gd name="T60" fmla="*/ 33 w 184"/>
                <a:gd name="T61" fmla="*/ 60 h 163"/>
                <a:gd name="T62" fmla="*/ 38 w 184"/>
                <a:gd name="T63" fmla="*/ 54 h 163"/>
                <a:gd name="T64" fmla="*/ 146 w 184"/>
                <a:gd name="T65" fmla="*/ 54 h 163"/>
                <a:gd name="T66" fmla="*/ 152 w 184"/>
                <a:gd name="T67" fmla="*/ 60 h 163"/>
                <a:gd name="T68" fmla="*/ 146 w 184"/>
                <a:gd name="T69" fmla="*/ 6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" h="163">
                  <a:moveTo>
                    <a:pt x="16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0"/>
                    <a:pt x="10" y="119"/>
                    <a:pt x="22" y="119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33" y="159"/>
                    <a:pt x="33" y="160"/>
                    <a:pt x="34" y="161"/>
                  </a:cubicBezTo>
                  <a:cubicBezTo>
                    <a:pt x="36" y="163"/>
                    <a:pt x="40" y="163"/>
                    <a:pt x="42" y="161"/>
                  </a:cubicBezTo>
                  <a:cubicBezTo>
                    <a:pt x="87" y="119"/>
                    <a:pt x="87" y="119"/>
                    <a:pt x="87" y="119"/>
                  </a:cubicBezTo>
                  <a:cubicBezTo>
                    <a:pt x="163" y="119"/>
                    <a:pt x="163" y="119"/>
                    <a:pt x="163" y="119"/>
                  </a:cubicBezTo>
                  <a:cubicBezTo>
                    <a:pt x="175" y="119"/>
                    <a:pt x="184" y="110"/>
                    <a:pt x="184" y="98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10"/>
                    <a:pt x="175" y="0"/>
                    <a:pt x="163" y="0"/>
                  </a:cubicBezTo>
                  <a:moveTo>
                    <a:pt x="38" y="33"/>
                  </a:moveTo>
                  <a:cubicBezTo>
                    <a:pt x="125" y="33"/>
                    <a:pt x="125" y="33"/>
                    <a:pt x="125" y="33"/>
                  </a:cubicBezTo>
                  <a:cubicBezTo>
                    <a:pt x="128" y="33"/>
                    <a:pt x="130" y="35"/>
                    <a:pt x="130" y="38"/>
                  </a:cubicBezTo>
                  <a:cubicBezTo>
                    <a:pt x="130" y="41"/>
                    <a:pt x="128" y="44"/>
                    <a:pt x="125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5" y="44"/>
                    <a:pt x="33" y="41"/>
                    <a:pt x="33" y="38"/>
                  </a:cubicBezTo>
                  <a:cubicBezTo>
                    <a:pt x="33" y="35"/>
                    <a:pt x="35" y="33"/>
                    <a:pt x="38" y="33"/>
                  </a:cubicBezTo>
                  <a:moveTo>
                    <a:pt x="81" y="87"/>
                  </a:moveTo>
                  <a:cubicBezTo>
                    <a:pt x="38" y="87"/>
                    <a:pt x="38" y="87"/>
                    <a:pt x="38" y="87"/>
                  </a:cubicBezTo>
                  <a:cubicBezTo>
                    <a:pt x="35" y="87"/>
                    <a:pt x="33" y="84"/>
                    <a:pt x="33" y="81"/>
                  </a:cubicBezTo>
                  <a:cubicBezTo>
                    <a:pt x="33" y="78"/>
                    <a:pt x="35" y="76"/>
                    <a:pt x="38" y="76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4" y="76"/>
                    <a:pt x="87" y="78"/>
                    <a:pt x="87" y="81"/>
                  </a:cubicBezTo>
                  <a:cubicBezTo>
                    <a:pt x="87" y="84"/>
                    <a:pt x="84" y="87"/>
                    <a:pt x="81" y="87"/>
                  </a:cubicBezTo>
                  <a:moveTo>
                    <a:pt x="146" y="65"/>
                  </a:moveTo>
                  <a:cubicBezTo>
                    <a:pt x="38" y="65"/>
                    <a:pt x="38" y="65"/>
                    <a:pt x="38" y="65"/>
                  </a:cubicBezTo>
                  <a:cubicBezTo>
                    <a:pt x="35" y="65"/>
                    <a:pt x="33" y="63"/>
                    <a:pt x="33" y="60"/>
                  </a:cubicBezTo>
                  <a:cubicBezTo>
                    <a:pt x="33" y="57"/>
                    <a:pt x="35" y="54"/>
                    <a:pt x="38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9" y="54"/>
                    <a:pt x="152" y="57"/>
                    <a:pt x="152" y="60"/>
                  </a:cubicBezTo>
                  <a:cubicBezTo>
                    <a:pt x="152" y="63"/>
                    <a:pt x="149" y="65"/>
                    <a:pt x="146" y="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457" y="1517"/>
              <a:ext cx="510" cy="510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562" y="1643"/>
              <a:ext cx="304" cy="296"/>
            </a:xfrm>
            <a:custGeom>
              <a:avLst/>
              <a:gdLst>
                <a:gd name="T0" fmla="*/ 208 w 208"/>
                <a:gd name="T1" fmla="*/ 76 h 203"/>
                <a:gd name="T2" fmla="*/ 106 w 208"/>
                <a:gd name="T3" fmla="*/ 65 h 203"/>
                <a:gd name="T4" fmla="*/ 104 w 208"/>
                <a:gd name="T5" fmla="*/ 75 h 203"/>
                <a:gd name="T6" fmla="*/ 101 w 208"/>
                <a:gd name="T7" fmla="*/ 65 h 203"/>
                <a:gd name="T8" fmla="*/ 0 w 208"/>
                <a:gd name="T9" fmla="*/ 79 h 203"/>
                <a:gd name="T10" fmla="*/ 106 w 208"/>
                <a:gd name="T11" fmla="*/ 203 h 203"/>
                <a:gd name="T12" fmla="*/ 106 w 208"/>
                <a:gd name="T13" fmla="*/ 203 h 203"/>
                <a:gd name="T14" fmla="*/ 106 w 208"/>
                <a:gd name="T15" fmla="*/ 203 h 203"/>
                <a:gd name="T16" fmla="*/ 106 w 208"/>
                <a:gd name="T17" fmla="*/ 203 h 203"/>
                <a:gd name="T18" fmla="*/ 106 w 208"/>
                <a:gd name="T19" fmla="*/ 203 h 203"/>
                <a:gd name="T20" fmla="*/ 208 w 208"/>
                <a:gd name="T21" fmla="*/ 7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8" h="203">
                  <a:moveTo>
                    <a:pt x="208" y="76"/>
                  </a:moveTo>
                  <a:cubicBezTo>
                    <a:pt x="207" y="7"/>
                    <a:pt x="121" y="0"/>
                    <a:pt x="106" y="65"/>
                  </a:cubicBezTo>
                  <a:cubicBezTo>
                    <a:pt x="104" y="75"/>
                    <a:pt x="104" y="75"/>
                    <a:pt x="104" y="75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85" y="0"/>
                    <a:pt x="0" y="10"/>
                    <a:pt x="0" y="79"/>
                  </a:cubicBezTo>
                  <a:cubicBezTo>
                    <a:pt x="1" y="134"/>
                    <a:pt x="70" y="171"/>
                    <a:pt x="106" y="203"/>
                  </a:cubicBezTo>
                  <a:cubicBezTo>
                    <a:pt x="106" y="203"/>
                    <a:pt x="106" y="203"/>
                    <a:pt x="106" y="203"/>
                  </a:cubicBezTo>
                  <a:cubicBezTo>
                    <a:pt x="106" y="203"/>
                    <a:pt x="106" y="203"/>
                    <a:pt x="106" y="203"/>
                  </a:cubicBezTo>
                  <a:cubicBezTo>
                    <a:pt x="106" y="203"/>
                    <a:pt x="106" y="203"/>
                    <a:pt x="106" y="203"/>
                  </a:cubicBezTo>
                  <a:cubicBezTo>
                    <a:pt x="106" y="203"/>
                    <a:pt x="106" y="203"/>
                    <a:pt x="106" y="203"/>
                  </a:cubicBezTo>
                  <a:cubicBezTo>
                    <a:pt x="140" y="170"/>
                    <a:pt x="208" y="132"/>
                    <a:pt x="208" y="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757" y="999"/>
              <a:ext cx="514" cy="514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065" y="1152"/>
              <a:ext cx="110" cy="207"/>
            </a:xfrm>
            <a:custGeom>
              <a:avLst/>
              <a:gdLst>
                <a:gd name="T0" fmla="*/ 75 w 75"/>
                <a:gd name="T1" fmla="*/ 128 h 142"/>
                <a:gd name="T2" fmla="*/ 72 w 75"/>
                <a:gd name="T3" fmla="*/ 142 h 142"/>
                <a:gd name="T4" fmla="*/ 0 w 75"/>
                <a:gd name="T5" fmla="*/ 62 h 142"/>
                <a:gd name="T6" fmla="*/ 71 w 75"/>
                <a:gd name="T7" fmla="*/ 0 h 142"/>
                <a:gd name="T8" fmla="*/ 75 w 75"/>
                <a:gd name="T9" fmla="*/ 15 h 142"/>
                <a:gd name="T10" fmla="*/ 75 w 75"/>
                <a:gd name="T11" fmla="*/ 12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142">
                  <a:moveTo>
                    <a:pt x="75" y="128"/>
                  </a:moveTo>
                  <a:cubicBezTo>
                    <a:pt x="75" y="133"/>
                    <a:pt x="74" y="138"/>
                    <a:pt x="72" y="14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4" y="4"/>
                    <a:pt x="75" y="10"/>
                    <a:pt x="75" y="15"/>
                  </a:cubicBezTo>
                  <a:lnTo>
                    <a:pt x="75" y="1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866" y="1130"/>
              <a:ext cx="294" cy="134"/>
            </a:xfrm>
            <a:custGeom>
              <a:avLst/>
              <a:gdLst>
                <a:gd name="T0" fmla="*/ 101 w 201"/>
                <a:gd name="T1" fmla="*/ 92 h 92"/>
                <a:gd name="T2" fmla="*/ 201 w 201"/>
                <a:gd name="T3" fmla="*/ 3 h 92"/>
                <a:gd name="T4" fmla="*/ 188 w 201"/>
                <a:gd name="T5" fmla="*/ 0 h 92"/>
                <a:gd name="T6" fmla="*/ 14 w 201"/>
                <a:gd name="T7" fmla="*/ 0 h 92"/>
                <a:gd name="T8" fmla="*/ 0 w 201"/>
                <a:gd name="T9" fmla="*/ 3 h 92"/>
                <a:gd name="T10" fmla="*/ 101 w 201"/>
                <a:gd name="T11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" h="92">
                  <a:moveTo>
                    <a:pt x="101" y="92"/>
                  </a:moveTo>
                  <a:cubicBezTo>
                    <a:pt x="201" y="3"/>
                    <a:pt x="201" y="3"/>
                    <a:pt x="201" y="3"/>
                  </a:cubicBezTo>
                  <a:cubicBezTo>
                    <a:pt x="197" y="1"/>
                    <a:pt x="193" y="0"/>
                    <a:pt x="18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9" y="0"/>
                    <a:pt x="4" y="1"/>
                    <a:pt x="0" y="3"/>
                  </a:cubicBezTo>
                  <a:lnTo>
                    <a:pt x="101" y="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865" y="1256"/>
              <a:ext cx="298" cy="127"/>
            </a:xfrm>
            <a:custGeom>
              <a:avLst/>
              <a:gdLst>
                <a:gd name="T0" fmla="*/ 130 w 204"/>
                <a:gd name="T1" fmla="*/ 0 h 87"/>
                <a:gd name="T2" fmla="*/ 107 w 204"/>
                <a:gd name="T3" fmla="*/ 21 h 87"/>
                <a:gd name="T4" fmla="*/ 102 w 204"/>
                <a:gd name="T5" fmla="*/ 22 h 87"/>
                <a:gd name="T6" fmla="*/ 97 w 204"/>
                <a:gd name="T7" fmla="*/ 21 h 87"/>
                <a:gd name="T8" fmla="*/ 74 w 204"/>
                <a:gd name="T9" fmla="*/ 0 h 87"/>
                <a:gd name="T10" fmla="*/ 0 w 204"/>
                <a:gd name="T11" fmla="*/ 83 h 87"/>
                <a:gd name="T12" fmla="*/ 15 w 204"/>
                <a:gd name="T13" fmla="*/ 87 h 87"/>
                <a:gd name="T14" fmla="*/ 189 w 204"/>
                <a:gd name="T15" fmla="*/ 87 h 87"/>
                <a:gd name="T16" fmla="*/ 204 w 204"/>
                <a:gd name="T17" fmla="*/ 83 h 87"/>
                <a:gd name="T18" fmla="*/ 130 w 204"/>
                <a:gd name="T1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87">
                  <a:moveTo>
                    <a:pt x="130" y="0"/>
                  </a:moveTo>
                  <a:cubicBezTo>
                    <a:pt x="107" y="21"/>
                    <a:pt x="107" y="21"/>
                    <a:pt x="107" y="21"/>
                  </a:cubicBezTo>
                  <a:cubicBezTo>
                    <a:pt x="105" y="22"/>
                    <a:pt x="104" y="22"/>
                    <a:pt x="102" y="22"/>
                  </a:cubicBezTo>
                  <a:cubicBezTo>
                    <a:pt x="100" y="22"/>
                    <a:pt x="98" y="22"/>
                    <a:pt x="97" y="2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4" y="86"/>
                    <a:pt x="9" y="87"/>
                    <a:pt x="15" y="87"/>
                  </a:cubicBezTo>
                  <a:cubicBezTo>
                    <a:pt x="189" y="87"/>
                    <a:pt x="189" y="87"/>
                    <a:pt x="189" y="87"/>
                  </a:cubicBezTo>
                  <a:cubicBezTo>
                    <a:pt x="194" y="87"/>
                    <a:pt x="200" y="86"/>
                    <a:pt x="204" y="83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844" y="1149"/>
              <a:ext cx="113" cy="212"/>
            </a:xfrm>
            <a:custGeom>
              <a:avLst/>
              <a:gdLst>
                <a:gd name="T0" fmla="*/ 5 w 77"/>
                <a:gd name="T1" fmla="*/ 0 h 145"/>
                <a:gd name="T2" fmla="*/ 0 w 77"/>
                <a:gd name="T3" fmla="*/ 16 h 145"/>
                <a:gd name="T4" fmla="*/ 0 w 77"/>
                <a:gd name="T5" fmla="*/ 132 h 145"/>
                <a:gd name="T6" fmla="*/ 4 w 77"/>
                <a:gd name="T7" fmla="*/ 145 h 145"/>
                <a:gd name="T8" fmla="*/ 77 w 77"/>
                <a:gd name="T9" fmla="*/ 64 h 145"/>
                <a:gd name="T10" fmla="*/ 5 w 77"/>
                <a:gd name="T1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45">
                  <a:moveTo>
                    <a:pt x="5" y="0"/>
                  </a:moveTo>
                  <a:cubicBezTo>
                    <a:pt x="2" y="5"/>
                    <a:pt x="0" y="10"/>
                    <a:pt x="0" y="16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7"/>
                    <a:pt x="2" y="141"/>
                    <a:pt x="4" y="145"/>
                  </a:cubicBezTo>
                  <a:cubicBezTo>
                    <a:pt x="77" y="64"/>
                    <a:pt x="77" y="64"/>
                    <a:pt x="77" y="64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970" y="2033"/>
              <a:ext cx="418" cy="419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 noEditPoints="1"/>
            </p:cNvSpPr>
            <p:nvPr/>
          </p:nvSpPr>
          <p:spPr bwMode="auto">
            <a:xfrm>
              <a:off x="1097" y="2100"/>
              <a:ext cx="167" cy="295"/>
            </a:xfrm>
            <a:custGeom>
              <a:avLst/>
              <a:gdLst>
                <a:gd name="T0" fmla="*/ 100 w 114"/>
                <a:gd name="T1" fmla="*/ 0 h 202"/>
                <a:gd name="T2" fmla="*/ 14 w 114"/>
                <a:gd name="T3" fmla="*/ 0 h 202"/>
                <a:gd name="T4" fmla="*/ 0 w 114"/>
                <a:gd name="T5" fmla="*/ 14 h 202"/>
                <a:gd name="T6" fmla="*/ 0 w 114"/>
                <a:gd name="T7" fmla="*/ 188 h 202"/>
                <a:gd name="T8" fmla="*/ 14 w 114"/>
                <a:gd name="T9" fmla="*/ 202 h 202"/>
                <a:gd name="T10" fmla="*/ 100 w 114"/>
                <a:gd name="T11" fmla="*/ 202 h 202"/>
                <a:gd name="T12" fmla="*/ 114 w 114"/>
                <a:gd name="T13" fmla="*/ 188 h 202"/>
                <a:gd name="T14" fmla="*/ 114 w 114"/>
                <a:gd name="T15" fmla="*/ 14 h 202"/>
                <a:gd name="T16" fmla="*/ 100 w 114"/>
                <a:gd name="T17" fmla="*/ 0 h 202"/>
                <a:gd name="T18" fmla="*/ 90 w 114"/>
                <a:gd name="T19" fmla="*/ 9 h 202"/>
                <a:gd name="T20" fmla="*/ 94 w 114"/>
                <a:gd name="T21" fmla="*/ 13 h 202"/>
                <a:gd name="T22" fmla="*/ 90 w 114"/>
                <a:gd name="T23" fmla="*/ 16 h 202"/>
                <a:gd name="T24" fmla="*/ 86 w 114"/>
                <a:gd name="T25" fmla="*/ 13 h 202"/>
                <a:gd name="T26" fmla="*/ 90 w 114"/>
                <a:gd name="T27" fmla="*/ 9 h 202"/>
                <a:gd name="T28" fmla="*/ 37 w 114"/>
                <a:gd name="T29" fmla="*/ 10 h 202"/>
                <a:gd name="T30" fmla="*/ 77 w 114"/>
                <a:gd name="T31" fmla="*/ 10 h 202"/>
                <a:gd name="T32" fmla="*/ 77 w 114"/>
                <a:gd name="T33" fmla="*/ 15 h 202"/>
                <a:gd name="T34" fmla="*/ 37 w 114"/>
                <a:gd name="T35" fmla="*/ 15 h 202"/>
                <a:gd name="T36" fmla="*/ 37 w 114"/>
                <a:gd name="T37" fmla="*/ 10 h 202"/>
                <a:gd name="T38" fmla="*/ 57 w 114"/>
                <a:gd name="T39" fmla="*/ 194 h 202"/>
                <a:gd name="T40" fmla="*/ 47 w 114"/>
                <a:gd name="T41" fmla="*/ 184 h 202"/>
                <a:gd name="T42" fmla="*/ 57 w 114"/>
                <a:gd name="T43" fmla="*/ 174 h 202"/>
                <a:gd name="T44" fmla="*/ 67 w 114"/>
                <a:gd name="T45" fmla="*/ 184 h 202"/>
                <a:gd name="T46" fmla="*/ 57 w 114"/>
                <a:gd name="T47" fmla="*/ 194 h 202"/>
                <a:gd name="T48" fmla="*/ 103 w 114"/>
                <a:gd name="T49" fmla="*/ 164 h 202"/>
                <a:gd name="T50" fmla="*/ 11 w 114"/>
                <a:gd name="T51" fmla="*/ 164 h 202"/>
                <a:gd name="T52" fmla="*/ 11 w 114"/>
                <a:gd name="T53" fmla="*/ 25 h 202"/>
                <a:gd name="T54" fmla="*/ 103 w 114"/>
                <a:gd name="T55" fmla="*/ 25 h 202"/>
                <a:gd name="T56" fmla="*/ 103 w 114"/>
                <a:gd name="T57" fmla="*/ 16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" h="202">
                  <a:moveTo>
                    <a:pt x="10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96"/>
                    <a:pt x="6" y="202"/>
                    <a:pt x="14" y="202"/>
                  </a:cubicBezTo>
                  <a:cubicBezTo>
                    <a:pt x="100" y="202"/>
                    <a:pt x="100" y="202"/>
                    <a:pt x="100" y="202"/>
                  </a:cubicBezTo>
                  <a:cubicBezTo>
                    <a:pt x="108" y="202"/>
                    <a:pt x="114" y="196"/>
                    <a:pt x="114" y="188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14" y="6"/>
                    <a:pt x="108" y="0"/>
                    <a:pt x="100" y="0"/>
                  </a:cubicBezTo>
                  <a:moveTo>
                    <a:pt x="90" y="9"/>
                  </a:moveTo>
                  <a:cubicBezTo>
                    <a:pt x="92" y="9"/>
                    <a:pt x="94" y="11"/>
                    <a:pt x="94" y="13"/>
                  </a:cubicBezTo>
                  <a:cubicBezTo>
                    <a:pt x="94" y="15"/>
                    <a:pt x="92" y="16"/>
                    <a:pt x="90" y="16"/>
                  </a:cubicBezTo>
                  <a:cubicBezTo>
                    <a:pt x="88" y="16"/>
                    <a:pt x="86" y="15"/>
                    <a:pt x="86" y="13"/>
                  </a:cubicBezTo>
                  <a:cubicBezTo>
                    <a:pt x="86" y="11"/>
                    <a:pt x="88" y="9"/>
                    <a:pt x="90" y="9"/>
                  </a:cubicBezTo>
                  <a:moveTo>
                    <a:pt x="37" y="10"/>
                  </a:moveTo>
                  <a:cubicBezTo>
                    <a:pt x="77" y="10"/>
                    <a:pt x="77" y="10"/>
                    <a:pt x="77" y="10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37" y="15"/>
                    <a:pt x="37" y="15"/>
                    <a:pt x="37" y="15"/>
                  </a:cubicBezTo>
                  <a:lnTo>
                    <a:pt x="37" y="10"/>
                  </a:lnTo>
                  <a:close/>
                  <a:moveTo>
                    <a:pt x="57" y="194"/>
                  </a:moveTo>
                  <a:cubicBezTo>
                    <a:pt x="52" y="194"/>
                    <a:pt x="47" y="189"/>
                    <a:pt x="47" y="184"/>
                  </a:cubicBezTo>
                  <a:cubicBezTo>
                    <a:pt x="47" y="178"/>
                    <a:pt x="52" y="174"/>
                    <a:pt x="57" y="174"/>
                  </a:cubicBezTo>
                  <a:cubicBezTo>
                    <a:pt x="62" y="174"/>
                    <a:pt x="67" y="178"/>
                    <a:pt x="67" y="184"/>
                  </a:cubicBezTo>
                  <a:cubicBezTo>
                    <a:pt x="67" y="189"/>
                    <a:pt x="62" y="194"/>
                    <a:pt x="57" y="194"/>
                  </a:cubicBezTo>
                  <a:moveTo>
                    <a:pt x="103" y="164"/>
                  </a:moveTo>
                  <a:cubicBezTo>
                    <a:pt x="11" y="164"/>
                    <a:pt x="11" y="164"/>
                    <a:pt x="11" y="16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3" y="25"/>
                    <a:pt x="103" y="25"/>
                    <a:pt x="103" y="25"/>
                  </a:cubicBezTo>
                  <a:lnTo>
                    <a:pt x="103" y="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348" y="2097"/>
              <a:ext cx="520" cy="518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485" y="2211"/>
              <a:ext cx="245" cy="289"/>
            </a:xfrm>
            <a:custGeom>
              <a:avLst/>
              <a:gdLst>
                <a:gd name="T0" fmla="*/ 92 w 168"/>
                <a:gd name="T1" fmla="*/ 0 h 198"/>
                <a:gd name="T2" fmla="*/ 76 w 168"/>
                <a:gd name="T3" fmla="*/ 0 h 198"/>
                <a:gd name="T4" fmla="*/ 76 w 168"/>
                <a:gd name="T5" fmla="*/ 145 h 198"/>
                <a:gd name="T6" fmla="*/ 46 w 168"/>
                <a:gd name="T7" fmla="*/ 137 h 198"/>
                <a:gd name="T8" fmla="*/ 0 w 168"/>
                <a:gd name="T9" fmla="*/ 168 h 198"/>
                <a:gd name="T10" fmla="*/ 46 w 168"/>
                <a:gd name="T11" fmla="*/ 198 h 198"/>
                <a:gd name="T12" fmla="*/ 92 w 168"/>
                <a:gd name="T13" fmla="*/ 168 h 198"/>
                <a:gd name="T14" fmla="*/ 92 w 168"/>
                <a:gd name="T15" fmla="*/ 46 h 198"/>
                <a:gd name="T16" fmla="*/ 168 w 168"/>
                <a:gd name="T17" fmla="*/ 107 h 198"/>
                <a:gd name="T18" fmla="*/ 92 w 168"/>
                <a:gd name="T1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98">
                  <a:moveTo>
                    <a:pt x="92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45"/>
                    <a:pt x="76" y="145"/>
                    <a:pt x="76" y="145"/>
                  </a:cubicBezTo>
                  <a:cubicBezTo>
                    <a:pt x="68" y="140"/>
                    <a:pt x="58" y="137"/>
                    <a:pt x="46" y="137"/>
                  </a:cubicBezTo>
                  <a:cubicBezTo>
                    <a:pt x="21" y="137"/>
                    <a:pt x="0" y="151"/>
                    <a:pt x="0" y="168"/>
                  </a:cubicBezTo>
                  <a:cubicBezTo>
                    <a:pt x="0" y="184"/>
                    <a:pt x="21" y="198"/>
                    <a:pt x="46" y="198"/>
                  </a:cubicBezTo>
                  <a:cubicBezTo>
                    <a:pt x="71" y="198"/>
                    <a:pt x="92" y="184"/>
                    <a:pt x="92" y="168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130" y="40"/>
                    <a:pt x="152" y="84"/>
                    <a:pt x="168" y="107"/>
                  </a:cubicBezTo>
                  <a:cubicBezTo>
                    <a:pt x="158" y="0"/>
                    <a:pt x="92" y="0"/>
                    <a:pt x="92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auto">
            <a:xfrm>
              <a:off x="937" y="3106"/>
              <a:ext cx="520" cy="522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1053" y="3384"/>
              <a:ext cx="287" cy="114"/>
            </a:xfrm>
            <a:custGeom>
              <a:avLst/>
              <a:gdLst>
                <a:gd name="T0" fmla="*/ 188 w 287"/>
                <a:gd name="T1" fmla="*/ 0 h 114"/>
                <a:gd name="T2" fmla="*/ 188 w 287"/>
                <a:gd name="T3" fmla="*/ 29 h 114"/>
                <a:gd name="T4" fmla="*/ 188 w 287"/>
                <a:gd name="T5" fmla="*/ 49 h 114"/>
                <a:gd name="T6" fmla="*/ 188 w 287"/>
                <a:gd name="T7" fmla="*/ 49 h 114"/>
                <a:gd name="T8" fmla="*/ 100 w 287"/>
                <a:gd name="T9" fmla="*/ 49 h 114"/>
                <a:gd name="T10" fmla="*/ 100 w 287"/>
                <a:gd name="T11" fmla="*/ 29 h 114"/>
                <a:gd name="T12" fmla="*/ 100 w 287"/>
                <a:gd name="T13" fmla="*/ 29 h 114"/>
                <a:gd name="T14" fmla="*/ 100 w 287"/>
                <a:gd name="T15" fmla="*/ 0 h 114"/>
                <a:gd name="T16" fmla="*/ 0 w 287"/>
                <a:gd name="T17" fmla="*/ 0 h 114"/>
                <a:gd name="T18" fmla="*/ 0 w 287"/>
                <a:gd name="T19" fmla="*/ 114 h 114"/>
                <a:gd name="T20" fmla="*/ 287 w 287"/>
                <a:gd name="T21" fmla="*/ 114 h 114"/>
                <a:gd name="T22" fmla="*/ 287 w 287"/>
                <a:gd name="T23" fmla="*/ 0 h 114"/>
                <a:gd name="T24" fmla="*/ 188 w 287"/>
                <a:gd name="T2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7" h="114">
                  <a:moveTo>
                    <a:pt x="188" y="0"/>
                  </a:moveTo>
                  <a:lnTo>
                    <a:pt x="188" y="29"/>
                  </a:lnTo>
                  <a:lnTo>
                    <a:pt x="188" y="49"/>
                  </a:lnTo>
                  <a:lnTo>
                    <a:pt x="188" y="49"/>
                  </a:lnTo>
                  <a:lnTo>
                    <a:pt x="100" y="49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100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287" y="114"/>
                  </a:lnTo>
                  <a:lnTo>
                    <a:pt x="287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1053" y="3283"/>
              <a:ext cx="287" cy="130"/>
            </a:xfrm>
            <a:custGeom>
              <a:avLst/>
              <a:gdLst>
                <a:gd name="T0" fmla="*/ 201 w 287"/>
                <a:gd name="T1" fmla="*/ 0 h 130"/>
                <a:gd name="T2" fmla="*/ 201 w 287"/>
                <a:gd name="T3" fmla="*/ 0 h 130"/>
                <a:gd name="T4" fmla="*/ 170 w 287"/>
                <a:gd name="T5" fmla="*/ 0 h 130"/>
                <a:gd name="T6" fmla="*/ 170 w 287"/>
                <a:gd name="T7" fmla="*/ 0 h 130"/>
                <a:gd name="T8" fmla="*/ 117 w 287"/>
                <a:gd name="T9" fmla="*/ 0 h 130"/>
                <a:gd name="T10" fmla="*/ 117 w 287"/>
                <a:gd name="T11" fmla="*/ 0 h 130"/>
                <a:gd name="T12" fmla="*/ 87 w 287"/>
                <a:gd name="T13" fmla="*/ 0 h 130"/>
                <a:gd name="T14" fmla="*/ 87 w 287"/>
                <a:gd name="T15" fmla="*/ 0 h 130"/>
                <a:gd name="T16" fmla="*/ 0 w 287"/>
                <a:gd name="T17" fmla="*/ 0 h 130"/>
                <a:gd name="T18" fmla="*/ 0 w 287"/>
                <a:gd name="T19" fmla="*/ 80 h 130"/>
                <a:gd name="T20" fmla="*/ 120 w 287"/>
                <a:gd name="T21" fmla="*/ 80 h 130"/>
                <a:gd name="T22" fmla="*/ 120 w 287"/>
                <a:gd name="T23" fmla="*/ 80 h 130"/>
                <a:gd name="T24" fmla="*/ 120 w 287"/>
                <a:gd name="T25" fmla="*/ 130 h 130"/>
                <a:gd name="T26" fmla="*/ 167 w 287"/>
                <a:gd name="T27" fmla="*/ 130 h 130"/>
                <a:gd name="T28" fmla="*/ 167 w 287"/>
                <a:gd name="T29" fmla="*/ 80 h 130"/>
                <a:gd name="T30" fmla="*/ 167 w 287"/>
                <a:gd name="T31" fmla="*/ 80 h 130"/>
                <a:gd name="T32" fmla="*/ 167 w 287"/>
                <a:gd name="T33" fmla="*/ 80 h 130"/>
                <a:gd name="T34" fmla="*/ 287 w 287"/>
                <a:gd name="T35" fmla="*/ 80 h 130"/>
                <a:gd name="T36" fmla="*/ 287 w 287"/>
                <a:gd name="T37" fmla="*/ 0 h 130"/>
                <a:gd name="T38" fmla="*/ 201 w 287"/>
                <a:gd name="T3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7" h="130">
                  <a:moveTo>
                    <a:pt x="201" y="0"/>
                  </a:moveTo>
                  <a:lnTo>
                    <a:pt x="201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120" y="80"/>
                  </a:lnTo>
                  <a:lnTo>
                    <a:pt x="120" y="80"/>
                  </a:lnTo>
                  <a:lnTo>
                    <a:pt x="120" y="130"/>
                  </a:lnTo>
                  <a:lnTo>
                    <a:pt x="167" y="130"/>
                  </a:lnTo>
                  <a:lnTo>
                    <a:pt x="167" y="80"/>
                  </a:lnTo>
                  <a:lnTo>
                    <a:pt x="167" y="80"/>
                  </a:lnTo>
                  <a:lnTo>
                    <a:pt x="167" y="80"/>
                  </a:lnTo>
                  <a:lnTo>
                    <a:pt x="287" y="80"/>
                  </a:lnTo>
                  <a:lnTo>
                    <a:pt x="287" y="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1140" y="3227"/>
              <a:ext cx="114" cy="56"/>
            </a:xfrm>
            <a:custGeom>
              <a:avLst/>
              <a:gdLst>
                <a:gd name="T0" fmla="*/ 30 w 114"/>
                <a:gd name="T1" fmla="*/ 37 h 56"/>
                <a:gd name="T2" fmla="*/ 83 w 114"/>
                <a:gd name="T3" fmla="*/ 37 h 56"/>
                <a:gd name="T4" fmla="*/ 83 w 114"/>
                <a:gd name="T5" fmla="*/ 56 h 56"/>
                <a:gd name="T6" fmla="*/ 114 w 114"/>
                <a:gd name="T7" fmla="*/ 56 h 56"/>
                <a:gd name="T8" fmla="*/ 114 w 114"/>
                <a:gd name="T9" fmla="*/ 0 h 56"/>
                <a:gd name="T10" fmla="*/ 0 w 114"/>
                <a:gd name="T11" fmla="*/ 0 h 56"/>
                <a:gd name="T12" fmla="*/ 0 w 114"/>
                <a:gd name="T13" fmla="*/ 56 h 56"/>
                <a:gd name="T14" fmla="*/ 30 w 114"/>
                <a:gd name="T15" fmla="*/ 56 h 56"/>
                <a:gd name="T16" fmla="*/ 30 w 114"/>
                <a:gd name="T17" fmla="*/ 3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56">
                  <a:moveTo>
                    <a:pt x="30" y="37"/>
                  </a:moveTo>
                  <a:lnTo>
                    <a:pt x="83" y="37"/>
                  </a:lnTo>
                  <a:lnTo>
                    <a:pt x="83" y="56"/>
                  </a:lnTo>
                  <a:lnTo>
                    <a:pt x="114" y="56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56"/>
                  </a:lnTo>
                  <a:lnTo>
                    <a:pt x="30" y="56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1735" y="1752"/>
              <a:ext cx="409" cy="409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 noEditPoints="1"/>
            </p:cNvSpPr>
            <p:nvPr/>
          </p:nvSpPr>
          <p:spPr bwMode="auto">
            <a:xfrm>
              <a:off x="1808" y="1853"/>
              <a:ext cx="263" cy="221"/>
            </a:xfrm>
            <a:custGeom>
              <a:avLst/>
              <a:gdLst>
                <a:gd name="T0" fmla="*/ 108 w 180"/>
                <a:gd name="T1" fmla="*/ 26 h 151"/>
                <a:gd name="T2" fmla="*/ 124 w 180"/>
                <a:gd name="T3" fmla="*/ 50 h 151"/>
                <a:gd name="T4" fmla="*/ 135 w 180"/>
                <a:gd name="T5" fmla="*/ 53 h 151"/>
                <a:gd name="T6" fmla="*/ 161 w 180"/>
                <a:gd name="T7" fmla="*/ 26 h 151"/>
                <a:gd name="T8" fmla="*/ 135 w 180"/>
                <a:gd name="T9" fmla="*/ 0 h 151"/>
                <a:gd name="T10" fmla="*/ 108 w 180"/>
                <a:gd name="T11" fmla="*/ 26 h 151"/>
                <a:gd name="T12" fmla="*/ 91 w 180"/>
                <a:gd name="T13" fmla="*/ 80 h 151"/>
                <a:gd name="T14" fmla="*/ 117 w 180"/>
                <a:gd name="T15" fmla="*/ 54 h 151"/>
                <a:gd name="T16" fmla="*/ 91 w 180"/>
                <a:gd name="T17" fmla="*/ 27 h 151"/>
                <a:gd name="T18" fmla="*/ 65 w 180"/>
                <a:gd name="T19" fmla="*/ 54 h 151"/>
                <a:gd name="T20" fmla="*/ 91 w 180"/>
                <a:gd name="T21" fmla="*/ 80 h 151"/>
                <a:gd name="T22" fmla="*/ 102 w 180"/>
                <a:gd name="T23" fmla="*/ 82 h 151"/>
                <a:gd name="T24" fmla="*/ 80 w 180"/>
                <a:gd name="T25" fmla="*/ 82 h 151"/>
                <a:gd name="T26" fmla="*/ 46 w 180"/>
                <a:gd name="T27" fmla="*/ 116 h 151"/>
                <a:gd name="T28" fmla="*/ 46 w 180"/>
                <a:gd name="T29" fmla="*/ 143 h 151"/>
                <a:gd name="T30" fmla="*/ 46 w 180"/>
                <a:gd name="T31" fmla="*/ 143 h 151"/>
                <a:gd name="T32" fmla="*/ 48 w 180"/>
                <a:gd name="T33" fmla="*/ 144 h 151"/>
                <a:gd name="T34" fmla="*/ 94 w 180"/>
                <a:gd name="T35" fmla="*/ 151 h 151"/>
                <a:gd name="T36" fmla="*/ 134 w 180"/>
                <a:gd name="T37" fmla="*/ 144 h 151"/>
                <a:gd name="T38" fmla="*/ 136 w 180"/>
                <a:gd name="T39" fmla="*/ 143 h 151"/>
                <a:gd name="T40" fmla="*/ 136 w 180"/>
                <a:gd name="T41" fmla="*/ 143 h 151"/>
                <a:gd name="T42" fmla="*/ 136 w 180"/>
                <a:gd name="T43" fmla="*/ 116 h 151"/>
                <a:gd name="T44" fmla="*/ 102 w 180"/>
                <a:gd name="T45" fmla="*/ 82 h 151"/>
                <a:gd name="T46" fmla="*/ 146 w 180"/>
                <a:gd name="T47" fmla="*/ 55 h 151"/>
                <a:gd name="T48" fmla="*/ 124 w 180"/>
                <a:gd name="T49" fmla="*/ 55 h 151"/>
                <a:gd name="T50" fmla="*/ 114 w 180"/>
                <a:gd name="T51" fmla="*/ 77 h 151"/>
                <a:gd name="T52" fmla="*/ 142 w 180"/>
                <a:gd name="T53" fmla="*/ 116 h 151"/>
                <a:gd name="T54" fmla="*/ 142 w 180"/>
                <a:gd name="T55" fmla="*/ 124 h 151"/>
                <a:gd name="T56" fmla="*/ 178 w 180"/>
                <a:gd name="T57" fmla="*/ 117 h 151"/>
                <a:gd name="T58" fmla="*/ 180 w 180"/>
                <a:gd name="T59" fmla="*/ 116 h 151"/>
                <a:gd name="T60" fmla="*/ 180 w 180"/>
                <a:gd name="T61" fmla="*/ 116 h 151"/>
                <a:gd name="T62" fmla="*/ 180 w 180"/>
                <a:gd name="T63" fmla="*/ 88 h 151"/>
                <a:gd name="T64" fmla="*/ 146 w 180"/>
                <a:gd name="T65" fmla="*/ 55 h 151"/>
                <a:gd name="T66" fmla="*/ 45 w 180"/>
                <a:gd name="T67" fmla="*/ 53 h 151"/>
                <a:gd name="T68" fmla="*/ 59 w 180"/>
                <a:gd name="T69" fmla="*/ 49 h 151"/>
                <a:gd name="T70" fmla="*/ 71 w 180"/>
                <a:gd name="T71" fmla="*/ 28 h 151"/>
                <a:gd name="T72" fmla="*/ 71 w 180"/>
                <a:gd name="T73" fmla="*/ 26 h 151"/>
                <a:gd name="T74" fmla="*/ 45 w 180"/>
                <a:gd name="T75" fmla="*/ 0 h 151"/>
                <a:gd name="T76" fmla="*/ 18 w 180"/>
                <a:gd name="T77" fmla="*/ 26 h 151"/>
                <a:gd name="T78" fmla="*/ 45 w 180"/>
                <a:gd name="T79" fmla="*/ 53 h 151"/>
                <a:gd name="T80" fmla="*/ 68 w 180"/>
                <a:gd name="T81" fmla="*/ 77 h 151"/>
                <a:gd name="T82" fmla="*/ 58 w 180"/>
                <a:gd name="T83" fmla="*/ 55 h 151"/>
                <a:gd name="T84" fmla="*/ 56 w 180"/>
                <a:gd name="T85" fmla="*/ 55 h 151"/>
                <a:gd name="T86" fmla="*/ 34 w 180"/>
                <a:gd name="T87" fmla="*/ 55 h 151"/>
                <a:gd name="T88" fmla="*/ 0 w 180"/>
                <a:gd name="T89" fmla="*/ 88 h 151"/>
                <a:gd name="T90" fmla="*/ 0 w 180"/>
                <a:gd name="T91" fmla="*/ 116 h 151"/>
                <a:gd name="T92" fmla="*/ 0 w 180"/>
                <a:gd name="T93" fmla="*/ 116 h 151"/>
                <a:gd name="T94" fmla="*/ 2 w 180"/>
                <a:gd name="T95" fmla="*/ 117 h 151"/>
                <a:gd name="T96" fmla="*/ 40 w 180"/>
                <a:gd name="T97" fmla="*/ 124 h 151"/>
                <a:gd name="T98" fmla="*/ 40 w 180"/>
                <a:gd name="T99" fmla="*/ 116 h 151"/>
                <a:gd name="T100" fmla="*/ 68 w 180"/>
                <a:gd name="T101" fmla="*/ 7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0" h="151">
                  <a:moveTo>
                    <a:pt x="108" y="26"/>
                  </a:moveTo>
                  <a:cubicBezTo>
                    <a:pt x="117" y="31"/>
                    <a:pt x="123" y="40"/>
                    <a:pt x="124" y="50"/>
                  </a:cubicBezTo>
                  <a:cubicBezTo>
                    <a:pt x="127" y="52"/>
                    <a:pt x="131" y="53"/>
                    <a:pt x="135" y="53"/>
                  </a:cubicBezTo>
                  <a:cubicBezTo>
                    <a:pt x="149" y="53"/>
                    <a:pt x="161" y="41"/>
                    <a:pt x="161" y="26"/>
                  </a:cubicBezTo>
                  <a:cubicBezTo>
                    <a:pt x="161" y="12"/>
                    <a:pt x="149" y="0"/>
                    <a:pt x="135" y="0"/>
                  </a:cubicBezTo>
                  <a:cubicBezTo>
                    <a:pt x="120" y="0"/>
                    <a:pt x="109" y="12"/>
                    <a:pt x="108" y="26"/>
                  </a:cubicBezTo>
                  <a:moveTo>
                    <a:pt x="91" y="80"/>
                  </a:moveTo>
                  <a:cubicBezTo>
                    <a:pt x="106" y="80"/>
                    <a:pt x="117" y="68"/>
                    <a:pt x="117" y="54"/>
                  </a:cubicBezTo>
                  <a:cubicBezTo>
                    <a:pt x="117" y="39"/>
                    <a:pt x="106" y="27"/>
                    <a:pt x="91" y="27"/>
                  </a:cubicBezTo>
                  <a:cubicBezTo>
                    <a:pt x="77" y="27"/>
                    <a:pt x="65" y="39"/>
                    <a:pt x="65" y="54"/>
                  </a:cubicBezTo>
                  <a:cubicBezTo>
                    <a:pt x="65" y="68"/>
                    <a:pt x="77" y="80"/>
                    <a:pt x="91" y="80"/>
                  </a:cubicBezTo>
                  <a:moveTo>
                    <a:pt x="102" y="82"/>
                  </a:moveTo>
                  <a:cubicBezTo>
                    <a:pt x="80" y="82"/>
                    <a:pt x="80" y="82"/>
                    <a:pt x="80" y="82"/>
                  </a:cubicBezTo>
                  <a:cubicBezTo>
                    <a:pt x="61" y="82"/>
                    <a:pt x="46" y="97"/>
                    <a:pt x="46" y="116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66" y="149"/>
                    <a:pt x="81" y="151"/>
                    <a:pt x="94" y="151"/>
                  </a:cubicBezTo>
                  <a:cubicBezTo>
                    <a:pt x="119" y="151"/>
                    <a:pt x="133" y="144"/>
                    <a:pt x="134" y="144"/>
                  </a:cubicBezTo>
                  <a:cubicBezTo>
                    <a:pt x="136" y="143"/>
                    <a:pt x="136" y="143"/>
                    <a:pt x="136" y="143"/>
                  </a:cubicBezTo>
                  <a:cubicBezTo>
                    <a:pt x="136" y="143"/>
                    <a:pt x="136" y="143"/>
                    <a:pt x="136" y="143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97"/>
                    <a:pt x="121" y="82"/>
                    <a:pt x="102" y="82"/>
                  </a:cubicBezTo>
                  <a:moveTo>
                    <a:pt x="14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23" y="63"/>
                    <a:pt x="120" y="71"/>
                    <a:pt x="114" y="77"/>
                  </a:cubicBezTo>
                  <a:cubicBezTo>
                    <a:pt x="130" y="82"/>
                    <a:pt x="142" y="97"/>
                    <a:pt x="142" y="116"/>
                  </a:cubicBezTo>
                  <a:cubicBezTo>
                    <a:pt x="142" y="124"/>
                    <a:pt x="142" y="124"/>
                    <a:pt x="142" y="124"/>
                  </a:cubicBezTo>
                  <a:cubicBezTo>
                    <a:pt x="164" y="123"/>
                    <a:pt x="177" y="117"/>
                    <a:pt x="178" y="117"/>
                  </a:cubicBezTo>
                  <a:cubicBezTo>
                    <a:pt x="180" y="116"/>
                    <a:pt x="180" y="116"/>
                    <a:pt x="180" y="116"/>
                  </a:cubicBezTo>
                  <a:cubicBezTo>
                    <a:pt x="180" y="116"/>
                    <a:pt x="180" y="116"/>
                    <a:pt x="180" y="116"/>
                  </a:cubicBezTo>
                  <a:cubicBezTo>
                    <a:pt x="180" y="88"/>
                    <a:pt x="180" y="88"/>
                    <a:pt x="180" y="88"/>
                  </a:cubicBezTo>
                  <a:cubicBezTo>
                    <a:pt x="180" y="70"/>
                    <a:pt x="165" y="55"/>
                    <a:pt x="146" y="55"/>
                  </a:cubicBezTo>
                  <a:moveTo>
                    <a:pt x="45" y="53"/>
                  </a:moveTo>
                  <a:cubicBezTo>
                    <a:pt x="50" y="53"/>
                    <a:pt x="55" y="51"/>
                    <a:pt x="59" y="49"/>
                  </a:cubicBezTo>
                  <a:cubicBezTo>
                    <a:pt x="60" y="40"/>
                    <a:pt x="65" y="33"/>
                    <a:pt x="71" y="28"/>
                  </a:cubicBezTo>
                  <a:cubicBezTo>
                    <a:pt x="71" y="27"/>
                    <a:pt x="71" y="27"/>
                    <a:pt x="71" y="26"/>
                  </a:cubicBezTo>
                  <a:cubicBezTo>
                    <a:pt x="71" y="12"/>
                    <a:pt x="59" y="0"/>
                    <a:pt x="45" y="0"/>
                  </a:cubicBezTo>
                  <a:cubicBezTo>
                    <a:pt x="30" y="0"/>
                    <a:pt x="18" y="12"/>
                    <a:pt x="18" y="26"/>
                  </a:cubicBezTo>
                  <a:cubicBezTo>
                    <a:pt x="18" y="41"/>
                    <a:pt x="30" y="53"/>
                    <a:pt x="45" y="53"/>
                  </a:cubicBezTo>
                  <a:moveTo>
                    <a:pt x="68" y="77"/>
                  </a:moveTo>
                  <a:cubicBezTo>
                    <a:pt x="63" y="71"/>
                    <a:pt x="59" y="63"/>
                    <a:pt x="58" y="55"/>
                  </a:cubicBezTo>
                  <a:cubicBezTo>
                    <a:pt x="58" y="55"/>
                    <a:pt x="57" y="55"/>
                    <a:pt x="56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15" y="55"/>
                    <a:pt x="0" y="70"/>
                    <a:pt x="0" y="8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" y="117"/>
                    <a:pt x="2" y="117"/>
                    <a:pt x="2" y="117"/>
                  </a:cubicBezTo>
                  <a:cubicBezTo>
                    <a:pt x="16" y="121"/>
                    <a:pt x="29" y="123"/>
                    <a:pt x="40" y="124"/>
                  </a:cubicBezTo>
                  <a:cubicBezTo>
                    <a:pt x="40" y="116"/>
                    <a:pt x="40" y="116"/>
                    <a:pt x="40" y="116"/>
                  </a:cubicBezTo>
                  <a:cubicBezTo>
                    <a:pt x="40" y="97"/>
                    <a:pt x="52" y="82"/>
                    <a:pt x="68" y="7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49"/>
            <p:cNvSpPr>
              <a:spLocks noChangeArrowheads="1"/>
            </p:cNvSpPr>
            <p:nvPr/>
          </p:nvSpPr>
          <p:spPr bwMode="auto">
            <a:xfrm>
              <a:off x="2046" y="728"/>
              <a:ext cx="507" cy="507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2129" y="812"/>
              <a:ext cx="339" cy="339"/>
            </a:xfrm>
            <a:custGeom>
              <a:avLst/>
              <a:gdLst>
                <a:gd name="T0" fmla="*/ 116 w 232"/>
                <a:gd name="T1" fmla="*/ 232 h 232"/>
                <a:gd name="T2" fmla="*/ 232 w 232"/>
                <a:gd name="T3" fmla="*/ 116 h 232"/>
                <a:gd name="T4" fmla="*/ 116 w 232"/>
                <a:gd name="T5" fmla="*/ 0 h 232"/>
                <a:gd name="T6" fmla="*/ 0 w 232"/>
                <a:gd name="T7" fmla="*/ 116 h 232"/>
                <a:gd name="T8" fmla="*/ 116 w 232"/>
                <a:gd name="T9" fmla="*/ 232 h 232"/>
                <a:gd name="T10" fmla="*/ 116 w 232"/>
                <a:gd name="T11" fmla="*/ 22 h 232"/>
                <a:gd name="T12" fmla="*/ 210 w 232"/>
                <a:gd name="T13" fmla="*/ 116 h 232"/>
                <a:gd name="T14" fmla="*/ 116 w 232"/>
                <a:gd name="T15" fmla="*/ 210 h 232"/>
                <a:gd name="T16" fmla="*/ 22 w 232"/>
                <a:gd name="T17" fmla="*/ 116 h 232"/>
                <a:gd name="T18" fmla="*/ 116 w 232"/>
                <a:gd name="T19" fmla="*/ 22 h 232"/>
                <a:gd name="T20" fmla="*/ 116 w 232"/>
                <a:gd name="T21" fmla="*/ 136 h 232"/>
                <a:gd name="T22" fmla="*/ 189 w 232"/>
                <a:gd name="T23" fmla="*/ 117 h 232"/>
                <a:gd name="T24" fmla="*/ 116 w 232"/>
                <a:gd name="T25" fmla="*/ 189 h 232"/>
                <a:gd name="T26" fmla="*/ 44 w 232"/>
                <a:gd name="T27" fmla="*/ 117 h 232"/>
                <a:gd name="T28" fmla="*/ 116 w 232"/>
                <a:gd name="T29" fmla="*/ 136 h 232"/>
                <a:gd name="T30" fmla="*/ 58 w 232"/>
                <a:gd name="T31" fmla="*/ 80 h 232"/>
                <a:gd name="T32" fmla="*/ 73 w 232"/>
                <a:gd name="T33" fmla="*/ 102 h 232"/>
                <a:gd name="T34" fmla="*/ 87 w 232"/>
                <a:gd name="T35" fmla="*/ 80 h 232"/>
                <a:gd name="T36" fmla="*/ 73 w 232"/>
                <a:gd name="T37" fmla="*/ 58 h 232"/>
                <a:gd name="T38" fmla="*/ 58 w 232"/>
                <a:gd name="T39" fmla="*/ 80 h 232"/>
                <a:gd name="T40" fmla="*/ 145 w 232"/>
                <a:gd name="T41" fmla="*/ 80 h 232"/>
                <a:gd name="T42" fmla="*/ 160 w 232"/>
                <a:gd name="T43" fmla="*/ 102 h 232"/>
                <a:gd name="T44" fmla="*/ 174 w 232"/>
                <a:gd name="T45" fmla="*/ 80 h 232"/>
                <a:gd name="T46" fmla="*/ 160 w 232"/>
                <a:gd name="T47" fmla="*/ 58 h 232"/>
                <a:gd name="T48" fmla="*/ 145 w 232"/>
                <a:gd name="T49" fmla="*/ 8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moveTo>
                    <a:pt x="116" y="22"/>
                  </a:moveTo>
                  <a:cubicBezTo>
                    <a:pt x="168" y="22"/>
                    <a:pt x="210" y="64"/>
                    <a:pt x="210" y="116"/>
                  </a:cubicBezTo>
                  <a:cubicBezTo>
                    <a:pt x="210" y="168"/>
                    <a:pt x="168" y="210"/>
                    <a:pt x="116" y="210"/>
                  </a:cubicBezTo>
                  <a:cubicBezTo>
                    <a:pt x="64" y="210"/>
                    <a:pt x="22" y="168"/>
                    <a:pt x="22" y="116"/>
                  </a:cubicBezTo>
                  <a:cubicBezTo>
                    <a:pt x="22" y="64"/>
                    <a:pt x="64" y="22"/>
                    <a:pt x="116" y="22"/>
                  </a:cubicBezTo>
                  <a:moveTo>
                    <a:pt x="116" y="136"/>
                  </a:moveTo>
                  <a:cubicBezTo>
                    <a:pt x="142" y="136"/>
                    <a:pt x="167" y="129"/>
                    <a:pt x="189" y="117"/>
                  </a:cubicBezTo>
                  <a:cubicBezTo>
                    <a:pt x="185" y="157"/>
                    <a:pt x="154" y="189"/>
                    <a:pt x="116" y="189"/>
                  </a:cubicBezTo>
                  <a:cubicBezTo>
                    <a:pt x="78" y="189"/>
                    <a:pt x="47" y="157"/>
                    <a:pt x="44" y="117"/>
                  </a:cubicBezTo>
                  <a:cubicBezTo>
                    <a:pt x="65" y="129"/>
                    <a:pt x="90" y="136"/>
                    <a:pt x="116" y="136"/>
                  </a:cubicBezTo>
                  <a:moveTo>
                    <a:pt x="58" y="80"/>
                  </a:moveTo>
                  <a:cubicBezTo>
                    <a:pt x="58" y="92"/>
                    <a:pt x="65" y="102"/>
                    <a:pt x="73" y="102"/>
                  </a:cubicBezTo>
                  <a:cubicBezTo>
                    <a:pt x="81" y="102"/>
                    <a:pt x="87" y="92"/>
                    <a:pt x="87" y="80"/>
                  </a:cubicBezTo>
                  <a:cubicBezTo>
                    <a:pt x="87" y="68"/>
                    <a:pt x="81" y="58"/>
                    <a:pt x="73" y="58"/>
                  </a:cubicBezTo>
                  <a:cubicBezTo>
                    <a:pt x="65" y="58"/>
                    <a:pt x="58" y="68"/>
                    <a:pt x="58" y="80"/>
                  </a:cubicBezTo>
                  <a:moveTo>
                    <a:pt x="145" y="80"/>
                  </a:moveTo>
                  <a:cubicBezTo>
                    <a:pt x="145" y="92"/>
                    <a:pt x="152" y="102"/>
                    <a:pt x="160" y="102"/>
                  </a:cubicBezTo>
                  <a:cubicBezTo>
                    <a:pt x="168" y="102"/>
                    <a:pt x="174" y="92"/>
                    <a:pt x="174" y="80"/>
                  </a:cubicBezTo>
                  <a:cubicBezTo>
                    <a:pt x="174" y="68"/>
                    <a:pt x="168" y="58"/>
                    <a:pt x="160" y="58"/>
                  </a:cubicBezTo>
                  <a:cubicBezTo>
                    <a:pt x="152" y="58"/>
                    <a:pt x="145" y="68"/>
                    <a:pt x="145" y="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2797" y="2671"/>
              <a:ext cx="51" cy="51"/>
            </a:xfrm>
            <a:custGeom>
              <a:avLst/>
              <a:gdLst>
                <a:gd name="T0" fmla="*/ 12 w 35"/>
                <a:gd name="T1" fmla="*/ 3 h 35"/>
                <a:gd name="T2" fmla="*/ 32 w 35"/>
                <a:gd name="T3" fmla="*/ 12 h 35"/>
                <a:gd name="T4" fmla="*/ 22 w 35"/>
                <a:gd name="T5" fmla="*/ 32 h 35"/>
                <a:gd name="T6" fmla="*/ 2 w 35"/>
                <a:gd name="T7" fmla="*/ 22 h 35"/>
                <a:gd name="T8" fmla="*/ 12 w 35"/>
                <a:gd name="T9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2" y="3"/>
                  </a:moveTo>
                  <a:cubicBezTo>
                    <a:pt x="20" y="0"/>
                    <a:pt x="29" y="4"/>
                    <a:pt x="32" y="12"/>
                  </a:cubicBezTo>
                  <a:cubicBezTo>
                    <a:pt x="35" y="20"/>
                    <a:pt x="30" y="29"/>
                    <a:pt x="22" y="32"/>
                  </a:cubicBezTo>
                  <a:cubicBezTo>
                    <a:pt x="14" y="35"/>
                    <a:pt x="5" y="31"/>
                    <a:pt x="2" y="22"/>
                  </a:cubicBezTo>
                  <a:cubicBezTo>
                    <a:pt x="0" y="14"/>
                    <a:pt x="4" y="5"/>
                    <a:pt x="1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2747" y="2610"/>
              <a:ext cx="125" cy="83"/>
            </a:xfrm>
            <a:custGeom>
              <a:avLst/>
              <a:gdLst>
                <a:gd name="T0" fmla="*/ 74 w 85"/>
                <a:gd name="T1" fmla="*/ 12 h 57"/>
                <a:gd name="T2" fmla="*/ 73 w 85"/>
                <a:gd name="T3" fmla="*/ 11 h 57"/>
                <a:gd name="T4" fmla="*/ 72 w 85"/>
                <a:gd name="T5" fmla="*/ 11 h 57"/>
                <a:gd name="T6" fmla="*/ 72 w 85"/>
                <a:gd name="T7" fmla="*/ 11 h 57"/>
                <a:gd name="T8" fmla="*/ 6 w 85"/>
                <a:gd name="T9" fmla="*/ 35 h 57"/>
                <a:gd name="T10" fmla="*/ 5 w 85"/>
                <a:gd name="T11" fmla="*/ 38 h 57"/>
                <a:gd name="T12" fmla="*/ 3 w 85"/>
                <a:gd name="T13" fmla="*/ 42 h 57"/>
                <a:gd name="T14" fmla="*/ 7 w 85"/>
                <a:gd name="T15" fmla="*/ 55 h 57"/>
                <a:gd name="T16" fmla="*/ 20 w 85"/>
                <a:gd name="T17" fmla="*/ 51 h 57"/>
                <a:gd name="T18" fmla="*/ 24 w 85"/>
                <a:gd name="T19" fmla="*/ 44 h 57"/>
                <a:gd name="T20" fmla="*/ 66 w 85"/>
                <a:gd name="T21" fmla="*/ 29 h 57"/>
                <a:gd name="T22" fmla="*/ 70 w 85"/>
                <a:gd name="T23" fmla="*/ 31 h 57"/>
                <a:gd name="T24" fmla="*/ 83 w 85"/>
                <a:gd name="T25" fmla="*/ 27 h 57"/>
                <a:gd name="T26" fmla="*/ 84 w 85"/>
                <a:gd name="T27" fmla="*/ 20 h 57"/>
                <a:gd name="T28" fmla="*/ 79 w 85"/>
                <a:gd name="T29" fmla="*/ 14 h 57"/>
                <a:gd name="T30" fmla="*/ 74 w 85"/>
                <a:gd name="T31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" h="57">
                  <a:moveTo>
                    <a:pt x="74" y="12"/>
                  </a:moveTo>
                  <a:cubicBezTo>
                    <a:pt x="74" y="11"/>
                    <a:pt x="74" y="11"/>
                    <a:pt x="73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47" y="0"/>
                    <a:pt x="18" y="11"/>
                    <a:pt x="6" y="35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0" y="47"/>
                    <a:pt x="2" y="53"/>
                    <a:pt x="7" y="55"/>
                  </a:cubicBezTo>
                  <a:cubicBezTo>
                    <a:pt x="12" y="57"/>
                    <a:pt x="18" y="55"/>
                    <a:pt x="20" y="51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31" y="28"/>
                    <a:pt x="50" y="22"/>
                    <a:pt x="66" y="29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5" y="34"/>
                    <a:pt x="81" y="32"/>
                    <a:pt x="83" y="27"/>
                  </a:cubicBezTo>
                  <a:cubicBezTo>
                    <a:pt x="85" y="25"/>
                    <a:pt x="85" y="22"/>
                    <a:pt x="84" y="20"/>
                  </a:cubicBezTo>
                  <a:cubicBezTo>
                    <a:pt x="83" y="17"/>
                    <a:pt x="81" y="15"/>
                    <a:pt x="79" y="14"/>
                  </a:cubicBezTo>
                  <a:lnTo>
                    <a:pt x="7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2704" y="2557"/>
              <a:ext cx="188" cy="114"/>
            </a:xfrm>
            <a:custGeom>
              <a:avLst/>
              <a:gdLst>
                <a:gd name="T0" fmla="*/ 123 w 129"/>
                <a:gd name="T1" fmla="*/ 21 h 78"/>
                <a:gd name="T2" fmla="*/ 119 w 129"/>
                <a:gd name="T3" fmla="*/ 19 h 78"/>
                <a:gd name="T4" fmla="*/ 119 w 129"/>
                <a:gd name="T5" fmla="*/ 19 h 78"/>
                <a:gd name="T6" fmla="*/ 115 w 129"/>
                <a:gd name="T7" fmla="*/ 17 h 78"/>
                <a:gd name="T8" fmla="*/ 114 w 129"/>
                <a:gd name="T9" fmla="*/ 16 h 78"/>
                <a:gd name="T10" fmla="*/ 6 w 129"/>
                <a:gd name="T11" fmla="*/ 56 h 78"/>
                <a:gd name="T12" fmla="*/ 6 w 129"/>
                <a:gd name="T13" fmla="*/ 57 h 78"/>
                <a:gd name="T14" fmla="*/ 2 w 129"/>
                <a:gd name="T15" fmla="*/ 64 h 78"/>
                <a:gd name="T16" fmla="*/ 6 w 129"/>
                <a:gd name="T17" fmla="*/ 76 h 78"/>
                <a:gd name="T18" fmla="*/ 18 w 129"/>
                <a:gd name="T19" fmla="*/ 72 h 78"/>
                <a:gd name="T20" fmla="*/ 22 w 129"/>
                <a:gd name="T21" fmla="*/ 65 h 78"/>
                <a:gd name="T22" fmla="*/ 22 w 129"/>
                <a:gd name="T23" fmla="*/ 65 h 78"/>
                <a:gd name="T24" fmla="*/ 109 w 129"/>
                <a:gd name="T25" fmla="*/ 34 h 78"/>
                <a:gd name="T26" fmla="*/ 115 w 129"/>
                <a:gd name="T27" fmla="*/ 37 h 78"/>
                <a:gd name="T28" fmla="*/ 127 w 129"/>
                <a:gd name="T29" fmla="*/ 33 h 78"/>
                <a:gd name="T30" fmla="*/ 123 w 129"/>
                <a:gd name="T31" fmla="*/ 2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78">
                  <a:moveTo>
                    <a:pt x="123" y="21"/>
                  </a:moveTo>
                  <a:cubicBezTo>
                    <a:pt x="119" y="19"/>
                    <a:pt x="119" y="19"/>
                    <a:pt x="119" y="19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7"/>
                    <a:pt x="114" y="16"/>
                    <a:pt x="114" y="16"/>
                  </a:cubicBezTo>
                  <a:cubicBezTo>
                    <a:pt x="73" y="0"/>
                    <a:pt x="26" y="17"/>
                    <a:pt x="6" y="56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0" y="69"/>
                    <a:pt x="2" y="74"/>
                    <a:pt x="6" y="76"/>
                  </a:cubicBezTo>
                  <a:cubicBezTo>
                    <a:pt x="11" y="78"/>
                    <a:pt x="16" y="77"/>
                    <a:pt x="18" y="72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8" y="33"/>
                    <a:pt x="77" y="19"/>
                    <a:pt x="109" y="34"/>
                  </a:cubicBezTo>
                  <a:cubicBezTo>
                    <a:pt x="115" y="37"/>
                    <a:pt x="115" y="37"/>
                    <a:pt x="115" y="37"/>
                  </a:cubicBezTo>
                  <a:cubicBezTo>
                    <a:pt x="120" y="39"/>
                    <a:pt x="125" y="37"/>
                    <a:pt x="127" y="33"/>
                  </a:cubicBezTo>
                  <a:cubicBezTo>
                    <a:pt x="129" y="28"/>
                    <a:pt x="127" y="23"/>
                    <a:pt x="123" y="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4"/>
            <p:cNvSpPr>
              <a:spLocks noChangeArrowheads="1"/>
            </p:cNvSpPr>
            <p:nvPr/>
          </p:nvSpPr>
          <p:spPr bwMode="auto">
            <a:xfrm>
              <a:off x="2416" y="3103"/>
              <a:ext cx="514" cy="514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5"/>
            <p:cNvSpPr>
              <a:spLocks noEditPoints="1"/>
            </p:cNvSpPr>
            <p:nvPr/>
          </p:nvSpPr>
          <p:spPr bwMode="auto">
            <a:xfrm>
              <a:off x="2492" y="3188"/>
              <a:ext cx="358" cy="349"/>
            </a:xfrm>
            <a:custGeom>
              <a:avLst/>
              <a:gdLst>
                <a:gd name="T0" fmla="*/ 144 w 245"/>
                <a:gd name="T1" fmla="*/ 2 h 239"/>
                <a:gd name="T2" fmla="*/ 105 w 245"/>
                <a:gd name="T3" fmla="*/ 2 h 239"/>
                <a:gd name="T4" fmla="*/ 136 w 245"/>
                <a:gd name="T5" fmla="*/ 236 h 239"/>
                <a:gd name="T6" fmla="*/ 216 w 245"/>
                <a:gd name="T7" fmla="*/ 164 h 239"/>
                <a:gd name="T8" fmla="*/ 187 w 245"/>
                <a:gd name="T9" fmla="*/ 152 h 239"/>
                <a:gd name="T10" fmla="*/ 182 w 245"/>
                <a:gd name="T11" fmla="*/ 203 h 239"/>
                <a:gd name="T12" fmla="*/ 45 w 245"/>
                <a:gd name="T13" fmla="*/ 57 h 239"/>
                <a:gd name="T14" fmla="*/ 45 w 245"/>
                <a:gd name="T15" fmla="*/ 109 h 239"/>
                <a:gd name="T16" fmla="*/ 53 w 245"/>
                <a:gd name="T17" fmla="*/ 102 h 239"/>
                <a:gd name="T18" fmla="*/ 65 w 245"/>
                <a:gd name="T19" fmla="*/ 107 h 239"/>
                <a:gd name="T20" fmla="*/ 74 w 245"/>
                <a:gd name="T21" fmla="*/ 129 h 239"/>
                <a:gd name="T22" fmla="*/ 87 w 245"/>
                <a:gd name="T23" fmla="*/ 143 h 239"/>
                <a:gd name="T24" fmla="*/ 88 w 245"/>
                <a:gd name="T25" fmla="*/ 172 h 239"/>
                <a:gd name="T26" fmla="*/ 94 w 245"/>
                <a:gd name="T27" fmla="*/ 199 h 239"/>
                <a:gd name="T28" fmla="*/ 105 w 245"/>
                <a:gd name="T29" fmla="*/ 210 h 239"/>
                <a:gd name="T30" fmla="*/ 124 w 245"/>
                <a:gd name="T31" fmla="*/ 177 h 239"/>
                <a:gd name="T32" fmla="*/ 139 w 245"/>
                <a:gd name="T33" fmla="*/ 136 h 239"/>
                <a:gd name="T34" fmla="*/ 114 w 245"/>
                <a:gd name="T35" fmla="*/ 132 h 239"/>
                <a:gd name="T36" fmla="*/ 91 w 245"/>
                <a:gd name="T37" fmla="*/ 130 h 239"/>
                <a:gd name="T38" fmla="*/ 77 w 245"/>
                <a:gd name="T39" fmla="*/ 123 h 239"/>
                <a:gd name="T40" fmla="*/ 86 w 245"/>
                <a:gd name="T41" fmla="*/ 113 h 239"/>
                <a:gd name="T42" fmla="*/ 88 w 245"/>
                <a:gd name="T43" fmla="*/ 107 h 239"/>
                <a:gd name="T44" fmla="*/ 72 w 245"/>
                <a:gd name="T45" fmla="*/ 95 h 239"/>
                <a:gd name="T46" fmla="*/ 119 w 245"/>
                <a:gd name="T47" fmla="*/ 115 h 239"/>
                <a:gd name="T48" fmla="*/ 122 w 245"/>
                <a:gd name="T49" fmla="*/ 104 h 239"/>
                <a:gd name="T50" fmla="*/ 132 w 245"/>
                <a:gd name="T51" fmla="*/ 68 h 239"/>
                <a:gd name="T52" fmla="*/ 137 w 245"/>
                <a:gd name="T53" fmla="*/ 59 h 239"/>
                <a:gd name="T54" fmla="*/ 145 w 245"/>
                <a:gd name="T55" fmla="*/ 50 h 239"/>
                <a:gd name="T56" fmla="*/ 128 w 245"/>
                <a:gd name="T57" fmla="*/ 44 h 239"/>
                <a:gd name="T58" fmla="*/ 111 w 245"/>
                <a:gd name="T59" fmla="*/ 43 h 239"/>
                <a:gd name="T60" fmla="*/ 96 w 245"/>
                <a:gd name="T61" fmla="*/ 48 h 239"/>
                <a:gd name="T62" fmla="*/ 116 w 245"/>
                <a:gd name="T63" fmla="*/ 31 h 239"/>
                <a:gd name="T64" fmla="*/ 108 w 245"/>
                <a:gd name="T65" fmla="*/ 24 h 239"/>
                <a:gd name="T66" fmla="*/ 104 w 245"/>
                <a:gd name="T67" fmla="*/ 20 h 239"/>
                <a:gd name="T68" fmla="*/ 134 w 245"/>
                <a:gd name="T69" fmla="*/ 27 h 239"/>
                <a:gd name="T70" fmla="*/ 164 w 245"/>
                <a:gd name="T71" fmla="*/ 29 h 239"/>
                <a:gd name="T72" fmla="*/ 167 w 245"/>
                <a:gd name="T73" fmla="*/ 44 h 239"/>
                <a:gd name="T74" fmla="*/ 179 w 245"/>
                <a:gd name="T75" fmla="*/ 52 h 239"/>
                <a:gd name="T76" fmla="*/ 194 w 245"/>
                <a:gd name="T77" fmla="*/ 51 h 239"/>
                <a:gd name="T78" fmla="*/ 207 w 245"/>
                <a:gd name="T79" fmla="*/ 59 h 239"/>
                <a:gd name="T80" fmla="*/ 198 w 245"/>
                <a:gd name="T81" fmla="*/ 94 h 239"/>
                <a:gd name="T82" fmla="*/ 221 w 245"/>
                <a:gd name="T83" fmla="*/ 12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5" h="239">
                  <a:moveTo>
                    <a:pt x="241" y="104"/>
                  </a:moveTo>
                  <a:cubicBezTo>
                    <a:pt x="239" y="84"/>
                    <a:pt x="231" y="66"/>
                    <a:pt x="220" y="50"/>
                  </a:cubicBezTo>
                  <a:cubicBezTo>
                    <a:pt x="201" y="24"/>
                    <a:pt x="175" y="8"/>
                    <a:pt x="144" y="2"/>
                  </a:cubicBezTo>
                  <a:cubicBezTo>
                    <a:pt x="137" y="1"/>
                    <a:pt x="131" y="1"/>
                    <a:pt x="12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7" y="1"/>
                    <a:pt x="111" y="1"/>
                    <a:pt x="105" y="2"/>
                  </a:cubicBezTo>
                  <a:cubicBezTo>
                    <a:pt x="44" y="11"/>
                    <a:pt x="0" y="69"/>
                    <a:pt x="7" y="131"/>
                  </a:cubicBezTo>
                  <a:cubicBezTo>
                    <a:pt x="10" y="160"/>
                    <a:pt x="23" y="185"/>
                    <a:pt x="44" y="205"/>
                  </a:cubicBezTo>
                  <a:cubicBezTo>
                    <a:pt x="70" y="229"/>
                    <a:pt x="101" y="239"/>
                    <a:pt x="136" y="236"/>
                  </a:cubicBezTo>
                  <a:cubicBezTo>
                    <a:pt x="163" y="233"/>
                    <a:pt x="186" y="222"/>
                    <a:pt x="206" y="203"/>
                  </a:cubicBezTo>
                  <a:cubicBezTo>
                    <a:pt x="234" y="176"/>
                    <a:pt x="245" y="142"/>
                    <a:pt x="241" y="104"/>
                  </a:cubicBezTo>
                  <a:moveTo>
                    <a:pt x="216" y="164"/>
                  </a:moveTo>
                  <a:cubicBezTo>
                    <a:pt x="213" y="159"/>
                    <a:pt x="209" y="151"/>
                    <a:pt x="208" y="145"/>
                  </a:cubicBezTo>
                  <a:cubicBezTo>
                    <a:pt x="205" y="136"/>
                    <a:pt x="199" y="145"/>
                    <a:pt x="199" y="151"/>
                  </a:cubicBezTo>
                  <a:cubicBezTo>
                    <a:pt x="198" y="157"/>
                    <a:pt x="194" y="161"/>
                    <a:pt x="187" y="152"/>
                  </a:cubicBezTo>
                  <a:cubicBezTo>
                    <a:pt x="179" y="144"/>
                    <a:pt x="177" y="145"/>
                    <a:pt x="175" y="145"/>
                  </a:cubicBezTo>
                  <a:cubicBezTo>
                    <a:pt x="172" y="145"/>
                    <a:pt x="168" y="151"/>
                    <a:pt x="169" y="179"/>
                  </a:cubicBezTo>
                  <a:cubicBezTo>
                    <a:pt x="170" y="198"/>
                    <a:pt x="177" y="201"/>
                    <a:pt x="182" y="203"/>
                  </a:cubicBezTo>
                  <a:cubicBezTo>
                    <a:pt x="173" y="209"/>
                    <a:pt x="162" y="214"/>
                    <a:pt x="150" y="217"/>
                  </a:cubicBezTo>
                  <a:cubicBezTo>
                    <a:pt x="104" y="229"/>
                    <a:pt x="57" y="208"/>
                    <a:pt x="35" y="166"/>
                  </a:cubicBezTo>
                  <a:cubicBezTo>
                    <a:pt x="15" y="126"/>
                    <a:pt x="25" y="82"/>
                    <a:pt x="45" y="57"/>
                  </a:cubicBezTo>
                  <a:cubicBezTo>
                    <a:pt x="46" y="62"/>
                    <a:pt x="47" y="66"/>
                    <a:pt x="47" y="70"/>
                  </a:cubicBezTo>
                  <a:cubicBezTo>
                    <a:pt x="48" y="80"/>
                    <a:pt x="47" y="91"/>
                    <a:pt x="45" y="102"/>
                  </a:cubicBezTo>
                  <a:cubicBezTo>
                    <a:pt x="45" y="104"/>
                    <a:pt x="45" y="107"/>
                    <a:pt x="45" y="109"/>
                  </a:cubicBezTo>
                  <a:cubicBezTo>
                    <a:pt x="46" y="110"/>
                    <a:pt x="48" y="112"/>
                    <a:pt x="49" y="112"/>
                  </a:cubicBezTo>
                  <a:cubicBezTo>
                    <a:pt x="50" y="112"/>
                    <a:pt x="52" y="110"/>
                    <a:pt x="52" y="109"/>
                  </a:cubicBezTo>
                  <a:cubicBezTo>
                    <a:pt x="53" y="107"/>
                    <a:pt x="53" y="104"/>
                    <a:pt x="53" y="102"/>
                  </a:cubicBezTo>
                  <a:cubicBezTo>
                    <a:pt x="53" y="101"/>
                    <a:pt x="53" y="99"/>
                    <a:pt x="53" y="96"/>
                  </a:cubicBezTo>
                  <a:cubicBezTo>
                    <a:pt x="55" y="98"/>
                    <a:pt x="56" y="99"/>
                    <a:pt x="57" y="100"/>
                  </a:cubicBezTo>
                  <a:cubicBezTo>
                    <a:pt x="60" y="102"/>
                    <a:pt x="62" y="105"/>
                    <a:pt x="65" y="107"/>
                  </a:cubicBezTo>
                  <a:cubicBezTo>
                    <a:pt x="66" y="109"/>
                    <a:pt x="67" y="110"/>
                    <a:pt x="67" y="112"/>
                  </a:cubicBezTo>
                  <a:cubicBezTo>
                    <a:pt x="67" y="115"/>
                    <a:pt x="68" y="117"/>
                    <a:pt x="70" y="120"/>
                  </a:cubicBezTo>
                  <a:cubicBezTo>
                    <a:pt x="72" y="122"/>
                    <a:pt x="72" y="126"/>
                    <a:pt x="74" y="129"/>
                  </a:cubicBezTo>
                  <a:cubicBezTo>
                    <a:pt x="74" y="130"/>
                    <a:pt x="74" y="132"/>
                    <a:pt x="75" y="133"/>
                  </a:cubicBezTo>
                  <a:cubicBezTo>
                    <a:pt x="76" y="136"/>
                    <a:pt x="78" y="138"/>
                    <a:pt x="81" y="138"/>
                  </a:cubicBezTo>
                  <a:cubicBezTo>
                    <a:pt x="85" y="138"/>
                    <a:pt x="86" y="140"/>
                    <a:pt x="87" y="143"/>
                  </a:cubicBezTo>
                  <a:cubicBezTo>
                    <a:pt x="86" y="143"/>
                    <a:pt x="85" y="144"/>
                    <a:pt x="84" y="144"/>
                  </a:cubicBezTo>
                  <a:cubicBezTo>
                    <a:pt x="80" y="144"/>
                    <a:pt x="78" y="146"/>
                    <a:pt x="78" y="150"/>
                  </a:cubicBezTo>
                  <a:cubicBezTo>
                    <a:pt x="78" y="159"/>
                    <a:pt x="81" y="166"/>
                    <a:pt x="88" y="172"/>
                  </a:cubicBezTo>
                  <a:cubicBezTo>
                    <a:pt x="89" y="174"/>
                    <a:pt x="91" y="176"/>
                    <a:pt x="93" y="177"/>
                  </a:cubicBezTo>
                  <a:cubicBezTo>
                    <a:pt x="97" y="181"/>
                    <a:pt x="98" y="186"/>
                    <a:pt x="96" y="191"/>
                  </a:cubicBezTo>
                  <a:cubicBezTo>
                    <a:pt x="96" y="194"/>
                    <a:pt x="94" y="196"/>
                    <a:pt x="94" y="199"/>
                  </a:cubicBezTo>
                  <a:cubicBezTo>
                    <a:pt x="93" y="201"/>
                    <a:pt x="93" y="204"/>
                    <a:pt x="94" y="207"/>
                  </a:cubicBezTo>
                  <a:cubicBezTo>
                    <a:pt x="95" y="210"/>
                    <a:pt x="94" y="216"/>
                    <a:pt x="97" y="215"/>
                  </a:cubicBezTo>
                  <a:cubicBezTo>
                    <a:pt x="102" y="214"/>
                    <a:pt x="105" y="215"/>
                    <a:pt x="105" y="210"/>
                  </a:cubicBezTo>
                  <a:cubicBezTo>
                    <a:pt x="106" y="209"/>
                    <a:pt x="105" y="208"/>
                    <a:pt x="105" y="207"/>
                  </a:cubicBezTo>
                  <a:cubicBezTo>
                    <a:pt x="104" y="202"/>
                    <a:pt x="110" y="187"/>
                    <a:pt x="114" y="185"/>
                  </a:cubicBezTo>
                  <a:cubicBezTo>
                    <a:pt x="118" y="182"/>
                    <a:pt x="121" y="180"/>
                    <a:pt x="124" y="177"/>
                  </a:cubicBezTo>
                  <a:cubicBezTo>
                    <a:pt x="129" y="173"/>
                    <a:pt x="131" y="168"/>
                    <a:pt x="129" y="163"/>
                  </a:cubicBezTo>
                  <a:cubicBezTo>
                    <a:pt x="127" y="157"/>
                    <a:pt x="129" y="153"/>
                    <a:pt x="133" y="149"/>
                  </a:cubicBezTo>
                  <a:cubicBezTo>
                    <a:pt x="137" y="146"/>
                    <a:pt x="140" y="142"/>
                    <a:pt x="139" y="136"/>
                  </a:cubicBezTo>
                  <a:cubicBezTo>
                    <a:pt x="139" y="130"/>
                    <a:pt x="136" y="126"/>
                    <a:pt x="131" y="127"/>
                  </a:cubicBezTo>
                  <a:cubicBezTo>
                    <a:pt x="128" y="127"/>
                    <a:pt x="126" y="128"/>
                    <a:pt x="124" y="129"/>
                  </a:cubicBezTo>
                  <a:cubicBezTo>
                    <a:pt x="121" y="130"/>
                    <a:pt x="117" y="132"/>
                    <a:pt x="114" y="132"/>
                  </a:cubicBezTo>
                  <a:cubicBezTo>
                    <a:pt x="109" y="133"/>
                    <a:pt x="106" y="130"/>
                    <a:pt x="104" y="126"/>
                  </a:cubicBezTo>
                  <a:cubicBezTo>
                    <a:pt x="102" y="123"/>
                    <a:pt x="102" y="123"/>
                    <a:pt x="99" y="125"/>
                  </a:cubicBezTo>
                  <a:cubicBezTo>
                    <a:pt x="96" y="127"/>
                    <a:pt x="94" y="128"/>
                    <a:pt x="91" y="130"/>
                  </a:cubicBezTo>
                  <a:cubicBezTo>
                    <a:pt x="89" y="131"/>
                    <a:pt x="87" y="131"/>
                    <a:pt x="85" y="128"/>
                  </a:cubicBezTo>
                  <a:cubicBezTo>
                    <a:pt x="84" y="127"/>
                    <a:pt x="82" y="126"/>
                    <a:pt x="80" y="125"/>
                  </a:cubicBezTo>
                  <a:cubicBezTo>
                    <a:pt x="79" y="124"/>
                    <a:pt x="78" y="124"/>
                    <a:pt x="77" y="123"/>
                  </a:cubicBezTo>
                  <a:cubicBezTo>
                    <a:pt x="76" y="122"/>
                    <a:pt x="74" y="120"/>
                    <a:pt x="74" y="119"/>
                  </a:cubicBezTo>
                  <a:cubicBezTo>
                    <a:pt x="74" y="118"/>
                    <a:pt x="76" y="116"/>
                    <a:pt x="78" y="115"/>
                  </a:cubicBezTo>
                  <a:cubicBezTo>
                    <a:pt x="80" y="114"/>
                    <a:pt x="83" y="114"/>
                    <a:pt x="86" y="113"/>
                  </a:cubicBezTo>
                  <a:cubicBezTo>
                    <a:pt x="87" y="113"/>
                    <a:pt x="89" y="113"/>
                    <a:pt x="90" y="112"/>
                  </a:cubicBezTo>
                  <a:cubicBezTo>
                    <a:pt x="92" y="111"/>
                    <a:pt x="92" y="110"/>
                    <a:pt x="91" y="109"/>
                  </a:cubicBezTo>
                  <a:cubicBezTo>
                    <a:pt x="90" y="108"/>
                    <a:pt x="89" y="108"/>
                    <a:pt x="88" y="107"/>
                  </a:cubicBezTo>
                  <a:cubicBezTo>
                    <a:pt x="84" y="106"/>
                    <a:pt x="80" y="104"/>
                    <a:pt x="75" y="102"/>
                  </a:cubicBezTo>
                  <a:cubicBezTo>
                    <a:pt x="74" y="102"/>
                    <a:pt x="73" y="101"/>
                    <a:pt x="72" y="101"/>
                  </a:cubicBezTo>
                  <a:cubicBezTo>
                    <a:pt x="70" y="99"/>
                    <a:pt x="69" y="97"/>
                    <a:pt x="72" y="95"/>
                  </a:cubicBezTo>
                  <a:cubicBezTo>
                    <a:pt x="81" y="86"/>
                    <a:pt x="93" y="84"/>
                    <a:pt x="103" y="95"/>
                  </a:cubicBezTo>
                  <a:cubicBezTo>
                    <a:pt x="106" y="99"/>
                    <a:pt x="108" y="103"/>
                    <a:pt x="111" y="107"/>
                  </a:cubicBezTo>
                  <a:cubicBezTo>
                    <a:pt x="113" y="110"/>
                    <a:pt x="116" y="112"/>
                    <a:pt x="119" y="115"/>
                  </a:cubicBezTo>
                  <a:cubicBezTo>
                    <a:pt x="120" y="115"/>
                    <a:pt x="123" y="116"/>
                    <a:pt x="124" y="115"/>
                  </a:cubicBezTo>
                  <a:cubicBezTo>
                    <a:pt x="126" y="114"/>
                    <a:pt x="126" y="111"/>
                    <a:pt x="125" y="109"/>
                  </a:cubicBezTo>
                  <a:cubicBezTo>
                    <a:pt x="124" y="107"/>
                    <a:pt x="123" y="106"/>
                    <a:pt x="122" y="104"/>
                  </a:cubicBezTo>
                  <a:cubicBezTo>
                    <a:pt x="116" y="97"/>
                    <a:pt x="117" y="82"/>
                    <a:pt x="128" y="76"/>
                  </a:cubicBezTo>
                  <a:cubicBezTo>
                    <a:pt x="131" y="74"/>
                    <a:pt x="135" y="72"/>
                    <a:pt x="137" y="67"/>
                  </a:cubicBezTo>
                  <a:cubicBezTo>
                    <a:pt x="135" y="68"/>
                    <a:pt x="133" y="68"/>
                    <a:pt x="132" y="68"/>
                  </a:cubicBezTo>
                  <a:cubicBezTo>
                    <a:pt x="123" y="71"/>
                    <a:pt x="129" y="65"/>
                    <a:pt x="133" y="64"/>
                  </a:cubicBezTo>
                  <a:cubicBezTo>
                    <a:pt x="135" y="63"/>
                    <a:pt x="131" y="61"/>
                    <a:pt x="131" y="61"/>
                  </a:cubicBezTo>
                  <a:cubicBezTo>
                    <a:pt x="131" y="61"/>
                    <a:pt x="134" y="60"/>
                    <a:pt x="137" y="59"/>
                  </a:cubicBezTo>
                  <a:cubicBezTo>
                    <a:pt x="139" y="58"/>
                    <a:pt x="142" y="57"/>
                    <a:pt x="143" y="55"/>
                  </a:cubicBezTo>
                  <a:cubicBezTo>
                    <a:pt x="145" y="54"/>
                    <a:pt x="145" y="52"/>
                    <a:pt x="146" y="51"/>
                  </a:cubicBezTo>
                  <a:cubicBezTo>
                    <a:pt x="146" y="51"/>
                    <a:pt x="145" y="51"/>
                    <a:pt x="145" y="50"/>
                  </a:cubicBezTo>
                  <a:cubicBezTo>
                    <a:pt x="143" y="51"/>
                    <a:pt x="141" y="51"/>
                    <a:pt x="139" y="51"/>
                  </a:cubicBezTo>
                  <a:cubicBezTo>
                    <a:pt x="135" y="52"/>
                    <a:pt x="134" y="51"/>
                    <a:pt x="133" y="47"/>
                  </a:cubicBezTo>
                  <a:cubicBezTo>
                    <a:pt x="133" y="44"/>
                    <a:pt x="131" y="43"/>
                    <a:pt x="128" y="44"/>
                  </a:cubicBezTo>
                  <a:cubicBezTo>
                    <a:pt x="126" y="45"/>
                    <a:pt x="125" y="47"/>
                    <a:pt x="123" y="48"/>
                  </a:cubicBezTo>
                  <a:cubicBezTo>
                    <a:pt x="120" y="50"/>
                    <a:pt x="117" y="49"/>
                    <a:pt x="115" y="45"/>
                  </a:cubicBezTo>
                  <a:cubicBezTo>
                    <a:pt x="114" y="42"/>
                    <a:pt x="113" y="42"/>
                    <a:pt x="111" y="43"/>
                  </a:cubicBezTo>
                  <a:cubicBezTo>
                    <a:pt x="110" y="44"/>
                    <a:pt x="109" y="45"/>
                    <a:pt x="108" y="46"/>
                  </a:cubicBezTo>
                  <a:cubicBezTo>
                    <a:pt x="106" y="47"/>
                    <a:pt x="104" y="48"/>
                    <a:pt x="102" y="49"/>
                  </a:cubicBezTo>
                  <a:cubicBezTo>
                    <a:pt x="100" y="49"/>
                    <a:pt x="97" y="50"/>
                    <a:pt x="96" y="48"/>
                  </a:cubicBezTo>
                  <a:cubicBezTo>
                    <a:pt x="94" y="45"/>
                    <a:pt x="96" y="43"/>
                    <a:pt x="98" y="41"/>
                  </a:cubicBezTo>
                  <a:cubicBezTo>
                    <a:pt x="100" y="40"/>
                    <a:pt x="103" y="38"/>
                    <a:pt x="105" y="37"/>
                  </a:cubicBezTo>
                  <a:cubicBezTo>
                    <a:pt x="109" y="35"/>
                    <a:pt x="113" y="33"/>
                    <a:pt x="116" y="31"/>
                  </a:cubicBezTo>
                  <a:cubicBezTo>
                    <a:pt x="119" y="29"/>
                    <a:pt x="120" y="26"/>
                    <a:pt x="119" y="23"/>
                  </a:cubicBezTo>
                  <a:cubicBezTo>
                    <a:pt x="118" y="20"/>
                    <a:pt x="117" y="20"/>
                    <a:pt x="114" y="21"/>
                  </a:cubicBezTo>
                  <a:cubicBezTo>
                    <a:pt x="112" y="22"/>
                    <a:pt x="110" y="23"/>
                    <a:pt x="108" y="24"/>
                  </a:cubicBezTo>
                  <a:cubicBezTo>
                    <a:pt x="107" y="25"/>
                    <a:pt x="105" y="25"/>
                    <a:pt x="103" y="25"/>
                  </a:cubicBezTo>
                  <a:cubicBezTo>
                    <a:pt x="102" y="24"/>
                    <a:pt x="102" y="23"/>
                    <a:pt x="102" y="22"/>
                  </a:cubicBezTo>
                  <a:cubicBezTo>
                    <a:pt x="102" y="21"/>
                    <a:pt x="103" y="20"/>
                    <a:pt x="104" y="20"/>
                  </a:cubicBezTo>
                  <a:cubicBezTo>
                    <a:pt x="109" y="19"/>
                    <a:pt x="114" y="19"/>
                    <a:pt x="119" y="18"/>
                  </a:cubicBezTo>
                  <a:cubicBezTo>
                    <a:pt x="120" y="18"/>
                    <a:pt x="121" y="18"/>
                    <a:pt x="121" y="19"/>
                  </a:cubicBezTo>
                  <a:cubicBezTo>
                    <a:pt x="125" y="23"/>
                    <a:pt x="129" y="25"/>
                    <a:pt x="134" y="27"/>
                  </a:cubicBezTo>
                  <a:cubicBezTo>
                    <a:pt x="139" y="28"/>
                    <a:pt x="139" y="27"/>
                    <a:pt x="140" y="23"/>
                  </a:cubicBezTo>
                  <a:cubicBezTo>
                    <a:pt x="145" y="22"/>
                    <a:pt x="151" y="19"/>
                    <a:pt x="156" y="23"/>
                  </a:cubicBezTo>
                  <a:cubicBezTo>
                    <a:pt x="159" y="25"/>
                    <a:pt x="162" y="27"/>
                    <a:pt x="164" y="29"/>
                  </a:cubicBezTo>
                  <a:cubicBezTo>
                    <a:pt x="165" y="30"/>
                    <a:pt x="165" y="32"/>
                    <a:pt x="164" y="33"/>
                  </a:cubicBezTo>
                  <a:cubicBezTo>
                    <a:pt x="164" y="35"/>
                    <a:pt x="163" y="36"/>
                    <a:pt x="163" y="38"/>
                  </a:cubicBezTo>
                  <a:cubicBezTo>
                    <a:pt x="162" y="41"/>
                    <a:pt x="164" y="44"/>
                    <a:pt x="167" y="44"/>
                  </a:cubicBezTo>
                  <a:cubicBezTo>
                    <a:pt x="168" y="44"/>
                    <a:pt x="169" y="44"/>
                    <a:pt x="170" y="44"/>
                  </a:cubicBezTo>
                  <a:cubicBezTo>
                    <a:pt x="174" y="43"/>
                    <a:pt x="175" y="45"/>
                    <a:pt x="174" y="48"/>
                  </a:cubicBezTo>
                  <a:cubicBezTo>
                    <a:pt x="174" y="52"/>
                    <a:pt x="175" y="53"/>
                    <a:pt x="179" y="52"/>
                  </a:cubicBezTo>
                  <a:cubicBezTo>
                    <a:pt x="180" y="52"/>
                    <a:pt x="182" y="52"/>
                    <a:pt x="183" y="53"/>
                  </a:cubicBezTo>
                  <a:cubicBezTo>
                    <a:pt x="184" y="53"/>
                    <a:pt x="185" y="54"/>
                    <a:pt x="185" y="54"/>
                  </a:cubicBezTo>
                  <a:cubicBezTo>
                    <a:pt x="189" y="57"/>
                    <a:pt x="193" y="56"/>
                    <a:pt x="194" y="51"/>
                  </a:cubicBezTo>
                  <a:cubicBezTo>
                    <a:pt x="194" y="51"/>
                    <a:pt x="194" y="50"/>
                    <a:pt x="194" y="49"/>
                  </a:cubicBezTo>
                  <a:cubicBezTo>
                    <a:pt x="195" y="47"/>
                    <a:pt x="196" y="46"/>
                    <a:pt x="197" y="48"/>
                  </a:cubicBezTo>
                  <a:cubicBezTo>
                    <a:pt x="201" y="52"/>
                    <a:pt x="204" y="55"/>
                    <a:pt x="207" y="59"/>
                  </a:cubicBezTo>
                  <a:cubicBezTo>
                    <a:pt x="204" y="62"/>
                    <a:pt x="203" y="66"/>
                    <a:pt x="204" y="70"/>
                  </a:cubicBezTo>
                  <a:cubicBezTo>
                    <a:pt x="205" y="75"/>
                    <a:pt x="204" y="79"/>
                    <a:pt x="202" y="82"/>
                  </a:cubicBezTo>
                  <a:cubicBezTo>
                    <a:pt x="201" y="86"/>
                    <a:pt x="199" y="90"/>
                    <a:pt x="198" y="94"/>
                  </a:cubicBezTo>
                  <a:cubicBezTo>
                    <a:pt x="196" y="99"/>
                    <a:pt x="198" y="102"/>
                    <a:pt x="204" y="103"/>
                  </a:cubicBezTo>
                  <a:cubicBezTo>
                    <a:pt x="209" y="105"/>
                    <a:pt x="210" y="106"/>
                    <a:pt x="211" y="111"/>
                  </a:cubicBezTo>
                  <a:cubicBezTo>
                    <a:pt x="211" y="119"/>
                    <a:pt x="215" y="124"/>
                    <a:pt x="221" y="127"/>
                  </a:cubicBezTo>
                  <a:cubicBezTo>
                    <a:pt x="223" y="128"/>
                    <a:pt x="224" y="128"/>
                    <a:pt x="226" y="129"/>
                  </a:cubicBezTo>
                  <a:cubicBezTo>
                    <a:pt x="225" y="141"/>
                    <a:pt x="222" y="153"/>
                    <a:pt x="216" y="16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2943" y="1486"/>
              <a:ext cx="522" cy="520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3265" y="1599"/>
              <a:ext cx="55" cy="70"/>
            </a:xfrm>
            <a:custGeom>
              <a:avLst/>
              <a:gdLst>
                <a:gd name="T0" fmla="*/ 55 w 55"/>
                <a:gd name="T1" fmla="*/ 0 h 70"/>
                <a:gd name="T2" fmla="*/ 0 w 55"/>
                <a:gd name="T3" fmla="*/ 0 h 70"/>
                <a:gd name="T4" fmla="*/ 0 w 55"/>
                <a:gd name="T5" fmla="*/ 25 h 70"/>
                <a:gd name="T6" fmla="*/ 55 w 55"/>
                <a:gd name="T7" fmla="*/ 70 h 70"/>
                <a:gd name="T8" fmla="*/ 55 w 55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70">
                  <a:moveTo>
                    <a:pt x="55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5" y="7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3086" y="1659"/>
              <a:ext cx="234" cy="225"/>
            </a:xfrm>
            <a:custGeom>
              <a:avLst/>
              <a:gdLst>
                <a:gd name="T0" fmla="*/ 234 w 234"/>
                <a:gd name="T1" fmla="*/ 120 h 225"/>
                <a:gd name="T2" fmla="*/ 234 w 234"/>
                <a:gd name="T3" fmla="*/ 96 h 225"/>
                <a:gd name="T4" fmla="*/ 179 w 234"/>
                <a:gd name="T5" fmla="*/ 49 h 225"/>
                <a:gd name="T6" fmla="*/ 117 w 234"/>
                <a:gd name="T7" fmla="*/ 0 h 225"/>
                <a:gd name="T8" fmla="*/ 0 w 234"/>
                <a:gd name="T9" fmla="*/ 96 h 225"/>
                <a:gd name="T10" fmla="*/ 0 w 234"/>
                <a:gd name="T11" fmla="*/ 225 h 225"/>
                <a:gd name="T12" fmla="*/ 75 w 234"/>
                <a:gd name="T13" fmla="*/ 225 h 225"/>
                <a:gd name="T14" fmla="*/ 75 w 234"/>
                <a:gd name="T15" fmla="*/ 98 h 225"/>
                <a:gd name="T16" fmla="*/ 161 w 234"/>
                <a:gd name="T17" fmla="*/ 98 h 225"/>
                <a:gd name="T18" fmla="*/ 161 w 234"/>
                <a:gd name="T19" fmla="*/ 225 h 225"/>
                <a:gd name="T20" fmla="*/ 234 w 234"/>
                <a:gd name="T21" fmla="*/ 225 h 225"/>
                <a:gd name="T22" fmla="*/ 234 w 234"/>
                <a:gd name="T23" fmla="*/ 12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225">
                  <a:moveTo>
                    <a:pt x="234" y="120"/>
                  </a:moveTo>
                  <a:lnTo>
                    <a:pt x="234" y="96"/>
                  </a:lnTo>
                  <a:lnTo>
                    <a:pt x="179" y="49"/>
                  </a:lnTo>
                  <a:lnTo>
                    <a:pt x="117" y="0"/>
                  </a:lnTo>
                  <a:lnTo>
                    <a:pt x="0" y="96"/>
                  </a:lnTo>
                  <a:lnTo>
                    <a:pt x="0" y="225"/>
                  </a:lnTo>
                  <a:lnTo>
                    <a:pt x="75" y="225"/>
                  </a:lnTo>
                  <a:lnTo>
                    <a:pt x="75" y="98"/>
                  </a:lnTo>
                  <a:lnTo>
                    <a:pt x="161" y="98"/>
                  </a:lnTo>
                  <a:lnTo>
                    <a:pt x="161" y="225"/>
                  </a:lnTo>
                  <a:lnTo>
                    <a:pt x="234" y="225"/>
                  </a:lnTo>
                  <a:lnTo>
                    <a:pt x="234" y="1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3031" y="1587"/>
              <a:ext cx="345" cy="177"/>
            </a:xfrm>
            <a:custGeom>
              <a:avLst/>
              <a:gdLst>
                <a:gd name="T0" fmla="*/ 55 w 345"/>
                <a:gd name="T1" fmla="*/ 155 h 177"/>
                <a:gd name="T2" fmla="*/ 172 w 345"/>
                <a:gd name="T3" fmla="*/ 60 h 177"/>
                <a:gd name="T4" fmla="*/ 234 w 345"/>
                <a:gd name="T5" fmla="*/ 110 h 177"/>
                <a:gd name="T6" fmla="*/ 289 w 345"/>
                <a:gd name="T7" fmla="*/ 155 h 177"/>
                <a:gd name="T8" fmla="*/ 316 w 345"/>
                <a:gd name="T9" fmla="*/ 177 h 177"/>
                <a:gd name="T10" fmla="*/ 345 w 345"/>
                <a:gd name="T11" fmla="*/ 140 h 177"/>
                <a:gd name="T12" fmla="*/ 289 w 345"/>
                <a:gd name="T13" fmla="*/ 95 h 177"/>
                <a:gd name="T14" fmla="*/ 234 w 345"/>
                <a:gd name="T15" fmla="*/ 48 h 177"/>
                <a:gd name="T16" fmla="*/ 172 w 345"/>
                <a:gd name="T17" fmla="*/ 0 h 177"/>
                <a:gd name="T18" fmla="*/ 0 w 345"/>
                <a:gd name="T19" fmla="*/ 140 h 177"/>
                <a:gd name="T20" fmla="*/ 31 w 345"/>
                <a:gd name="T21" fmla="*/ 177 h 177"/>
                <a:gd name="T22" fmla="*/ 55 w 345"/>
                <a:gd name="T23" fmla="*/ 15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5" h="177">
                  <a:moveTo>
                    <a:pt x="55" y="155"/>
                  </a:moveTo>
                  <a:lnTo>
                    <a:pt x="172" y="60"/>
                  </a:lnTo>
                  <a:lnTo>
                    <a:pt x="234" y="110"/>
                  </a:lnTo>
                  <a:lnTo>
                    <a:pt x="289" y="155"/>
                  </a:lnTo>
                  <a:lnTo>
                    <a:pt x="316" y="177"/>
                  </a:lnTo>
                  <a:lnTo>
                    <a:pt x="345" y="140"/>
                  </a:lnTo>
                  <a:lnTo>
                    <a:pt x="289" y="95"/>
                  </a:lnTo>
                  <a:lnTo>
                    <a:pt x="234" y="48"/>
                  </a:lnTo>
                  <a:lnTo>
                    <a:pt x="172" y="0"/>
                  </a:lnTo>
                  <a:lnTo>
                    <a:pt x="0" y="140"/>
                  </a:lnTo>
                  <a:lnTo>
                    <a:pt x="31" y="177"/>
                  </a:lnTo>
                  <a:lnTo>
                    <a:pt x="55" y="1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60"/>
            <p:cNvSpPr>
              <a:spLocks noChangeArrowheads="1"/>
            </p:cNvSpPr>
            <p:nvPr/>
          </p:nvSpPr>
          <p:spPr bwMode="auto">
            <a:xfrm>
              <a:off x="500" y="2680"/>
              <a:ext cx="514" cy="514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576" y="2868"/>
              <a:ext cx="260" cy="224"/>
            </a:xfrm>
            <a:custGeom>
              <a:avLst/>
              <a:gdLst>
                <a:gd name="T0" fmla="*/ 27 w 260"/>
                <a:gd name="T1" fmla="*/ 224 h 224"/>
                <a:gd name="T2" fmla="*/ 73 w 260"/>
                <a:gd name="T3" fmla="*/ 175 h 224"/>
                <a:gd name="T4" fmla="*/ 260 w 260"/>
                <a:gd name="T5" fmla="*/ 175 h 224"/>
                <a:gd name="T6" fmla="*/ 260 w 260"/>
                <a:gd name="T7" fmla="*/ 123 h 224"/>
                <a:gd name="T8" fmla="*/ 90 w 260"/>
                <a:gd name="T9" fmla="*/ 123 h 224"/>
                <a:gd name="T10" fmla="*/ 81 w 260"/>
                <a:gd name="T11" fmla="*/ 123 h 224"/>
                <a:gd name="T12" fmla="*/ 81 w 260"/>
                <a:gd name="T13" fmla="*/ 113 h 224"/>
                <a:gd name="T14" fmla="*/ 81 w 260"/>
                <a:gd name="T15" fmla="*/ 0 h 224"/>
                <a:gd name="T16" fmla="*/ 0 w 260"/>
                <a:gd name="T17" fmla="*/ 0 h 224"/>
                <a:gd name="T18" fmla="*/ 0 w 260"/>
                <a:gd name="T19" fmla="*/ 175 h 224"/>
                <a:gd name="T20" fmla="*/ 27 w 260"/>
                <a:gd name="T21" fmla="*/ 175 h 224"/>
                <a:gd name="T22" fmla="*/ 27 w 260"/>
                <a:gd name="T2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0" h="224">
                  <a:moveTo>
                    <a:pt x="27" y="224"/>
                  </a:moveTo>
                  <a:lnTo>
                    <a:pt x="73" y="175"/>
                  </a:lnTo>
                  <a:lnTo>
                    <a:pt x="260" y="175"/>
                  </a:lnTo>
                  <a:lnTo>
                    <a:pt x="260" y="123"/>
                  </a:lnTo>
                  <a:lnTo>
                    <a:pt x="90" y="123"/>
                  </a:lnTo>
                  <a:lnTo>
                    <a:pt x="81" y="123"/>
                  </a:lnTo>
                  <a:lnTo>
                    <a:pt x="81" y="113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75"/>
                  </a:lnTo>
                  <a:lnTo>
                    <a:pt x="27" y="175"/>
                  </a:lnTo>
                  <a:lnTo>
                    <a:pt x="27" y="2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2"/>
            <p:cNvSpPr>
              <a:spLocks noEditPoints="1"/>
            </p:cNvSpPr>
            <p:nvPr/>
          </p:nvSpPr>
          <p:spPr bwMode="auto">
            <a:xfrm>
              <a:off x="668" y="2800"/>
              <a:ext cx="269" cy="233"/>
            </a:xfrm>
            <a:custGeom>
              <a:avLst/>
              <a:gdLst>
                <a:gd name="T0" fmla="*/ 132 w 184"/>
                <a:gd name="T1" fmla="*/ 124 h 160"/>
                <a:gd name="T2" fmla="*/ 164 w 184"/>
                <a:gd name="T3" fmla="*/ 160 h 160"/>
                <a:gd name="T4" fmla="*/ 164 w 184"/>
                <a:gd name="T5" fmla="*/ 124 h 160"/>
                <a:gd name="T6" fmla="*/ 184 w 184"/>
                <a:gd name="T7" fmla="*/ 124 h 160"/>
                <a:gd name="T8" fmla="*/ 184 w 184"/>
                <a:gd name="T9" fmla="*/ 0 h 160"/>
                <a:gd name="T10" fmla="*/ 0 w 184"/>
                <a:gd name="T11" fmla="*/ 0 h 160"/>
                <a:gd name="T12" fmla="*/ 0 w 184"/>
                <a:gd name="T13" fmla="*/ 47 h 160"/>
                <a:gd name="T14" fmla="*/ 0 w 184"/>
                <a:gd name="T15" fmla="*/ 124 h 160"/>
                <a:gd name="T16" fmla="*/ 115 w 184"/>
                <a:gd name="T17" fmla="*/ 124 h 160"/>
                <a:gd name="T18" fmla="*/ 132 w 184"/>
                <a:gd name="T19" fmla="*/ 124 h 160"/>
                <a:gd name="T20" fmla="*/ 154 w 184"/>
                <a:gd name="T21" fmla="*/ 49 h 160"/>
                <a:gd name="T22" fmla="*/ 168 w 184"/>
                <a:gd name="T23" fmla="*/ 63 h 160"/>
                <a:gd name="T24" fmla="*/ 154 w 184"/>
                <a:gd name="T25" fmla="*/ 78 h 160"/>
                <a:gd name="T26" fmla="*/ 140 w 184"/>
                <a:gd name="T27" fmla="*/ 63 h 160"/>
                <a:gd name="T28" fmla="*/ 154 w 184"/>
                <a:gd name="T29" fmla="*/ 49 h 160"/>
                <a:gd name="T30" fmla="*/ 36 w 184"/>
                <a:gd name="T31" fmla="*/ 78 h 160"/>
                <a:gd name="T32" fmla="*/ 22 w 184"/>
                <a:gd name="T33" fmla="*/ 63 h 160"/>
                <a:gd name="T34" fmla="*/ 36 w 184"/>
                <a:gd name="T35" fmla="*/ 49 h 160"/>
                <a:gd name="T36" fmla="*/ 50 w 184"/>
                <a:gd name="T37" fmla="*/ 63 h 160"/>
                <a:gd name="T38" fmla="*/ 36 w 184"/>
                <a:gd name="T39" fmla="*/ 78 h 160"/>
                <a:gd name="T40" fmla="*/ 75 w 184"/>
                <a:gd name="T41" fmla="*/ 78 h 160"/>
                <a:gd name="T42" fmla="*/ 61 w 184"/>
                <a:gd name="T43" fmla="*/ 63 h 160"/>
                <a:gd name="T44" fmla="*/ 75 w 184"/>
                <a:gd name="T45" fmla="*/ 49 h 160"/>
                <a:gd name="T46" fmla="*/ 89 w 184"/>
                <a:gd name="T47" fmla="*/ 63 h 160"/>
                <a:gd name="T48" fmla="*/ 75 w 184"/>
                <a:gd name="T49" fmla="*/ 78 h 160"/>
                <a:gd name="T50" fmla="*/ 114 w 184"/>
                <a:gd name="T51" fmla="*/ 78 h 160"/>
                <a:gd name="T52" fmla="*/ 100 w 184"/>
                <a:gd name="T53" fmla="*/ 63 h 160"/>
                <a:gd name="T54" fmla="*/ 114 w 184"/>
                <a:gd name="T55" fmla="*/ 49 h 160"/>
                <a:gd name="T56" fmla="*/ 115 w 184"/>
                <a:gd name="T57" fmla="*/ 49 h 160"/>
                <a:gd name="T58" fmla="*/ 129 w 184"/>
                <a:gd name="T59" fmla="*/ 63 h 160"/>
                <a:gd name="T60" fmla="*/ 115 w 184"/>
                <a:gd name="T61" fmla="*/ 78 h 160"/>
                <a:gd name="T62" fmla="*/ 114 w 184"/>
                <a:gd name="T63" fmla="*/ 7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4" h="160">
                  <a:moveTo>
                    <a:pt x="132" y="124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64" y="124"/>
                    <a:pt x="164" y="124"/>
                    <a:pt x="164" y="124"/>
                  </a:cubicBezTo>
                  <a:cubicBezTo>
                    <a:pt x="184" y="124"/>
                    <a:pt x="184" y="124"/>
                    <a:pt x="184" y="124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115" y="124"/>
                    <a:pt x="115" y="124"/>
                    <a:pt x="115" y="124"/>
                  </a:cubicBezTo>
                  <a:lnTo>
                    <a:pt x="132" y="124"/>
                  </a:lnTo>
                  <a:close/>
                  <a:moveTo>
                    <a:pt x="154" y="49"/>
                  </a:moveTo>
                  <a:cubicBezTo>
                    <a:pt x="162" y="49"/>
                    <a:pt x="168" y="56"/>
                    <a:pt x="168" y="63"/>
                  </a:cubicBezTo>
                  <a:cubicBezTo>
                    <a:pt x="168" y="71"/>
                    <a:pt x="162" y="78"/>
                    <a:pt x="154" y="78"/>
                  </a:cubicBezTo>
                  <a:cubicBezTo>
                    <a:pt x="146" y="78"/>
                    <a:pt x="140" y="71"/>
                    <a:pt x="140" y="63"/>
                  </a:cubicBezTo>
                  <a:cubicBezTo>
                    <a:pt x="140" y="56"/>
                    <a:pt x="146" y="49"/>
                    <a:pt x="154" y="49"/>
                  </a:cubicBezTo>
                  <a:moveTo>
                    <a:pt x="36" y="78"/>
                  </a:moveTo>
                  <a:cubicBezTo>
                    <a:pt x="28" y="78"/>
                    <a:pt x="22" y="71"/>
                    <a:pt x="22" y="63"/>
                  </a:cubicBezTo>
                  <a:cubicBezTo>
                    <a:pt x="22" y="56"/>
                    <a:pt x="28" y="49"/>
                    <a:pt x="36" y="49"/>
                  </a:cubicBezTo>
                  <a:cubicBezTo>
                    <a:pt x="43" y="49"/>
                    <a:pt x="50" y="56"/>
                    <a:pt x="50" y="63"/>
                  </a:cubicBezTo>
                  <a:cubicBezTo>
                    <a:pt x="50" y="71"/>
                    <a:pt x="43" y="78"/>
                    <a:pt x="36" y="78"/>
                  </a:cubicBezTo>
                  <a:moveTo>
                    <a:pt x="75" y="78"/>
                  </a:moveTo>
                  <a:cubicBezTo>
                    <a:pt x="67" y="78"/>
                    <a:pt x="61" y="71"/>
                    <a:pt x="61" y="63"/>
                  </a:cubicBezTo>
                  <a:cubicBezTo>
                    <a:pt x="61" y="56"/>
                    <a:pt x="67" y="49"/>
                    <a:pt x="75" y="49"/>
                  </a:cubicBezTo>
                  <a:cubicBezTo>
                    <a:pt x="83" y="49"/>
                    <a:pt x="89" y="56"/>
                    <a:pt x="89" y="63"/>
                  </a:cubicBezTo>
                  <a:cubicBezTo>
                    <a:pt x="89" y="71"/>
                    <a:pt x="83" y="78"/>
                    <a:pt x="75" y="78"/>
                  </a:cubicBezTo>
                  <a:moveTo>
                    <a:pt x="114" y="78"/>
                  </a:moveTo>
                  <a:cubicBezTo>
                    <a:pt x="107" y="78"/>
                    <a:pt x="100" y="71"/>
                    <a:pt x="100" y="63"/>
                  </a:cubicBezTo>
                  <a:cubicBezTo>
                    <a:pt x="100" y="56"/>
                    <a:pt x="107" y="49"/>
                    <a:pt x="114" y="49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23" y="50"/>
                    <a:pt x="129" y="56"/>
                    <a:pt x="129" y="63"/>
                  </a:cubicBezTo>
                  <a:cubicBezTo>
                    <a:pt x="129" y="71"/>
                    <a:pt x="123" y="77"/>
                    <a:pt x="115" y="78"/>
                  </a:cubicBezTo>
                  <a:cubicBezTo>
                    <a:pt x="115" y="78"/>
                    <a:pt x="115" y="78"/>
                    <a:pt x="114" y="7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63"/>
            <p:cNvSpPr>
              <a:spLocks noChangeArrowheads="1"/>
            </p:cNvSpPr>
            <p:nvPr/>
          </p:nvSpPr>
          <p:spPr bwMode="auto">
            <a:xfrm>
              <a:off x="1778" y="2234"/>
              <a:ext cx="348" cy="349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1982" y="2331"/>
              <a:ext cx="39" cy="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5"/>
            <p:cNvSpPr>
              <a:spLocks noEditPoints="1"/>
            </p:cNvSpPr>
            <p:nvPr/>
          </p:nvSpPr>
          <p:spPr bwMode="auto">
            <a:xfrm>
              <a:off x="1837" y="2354"/>
              <a:ext cx="207" cy="152"/>
            </a:xfrm>
            <a:custGeom>
              <a:avLst/>
              <a:gdLst>
                <a:gd name="T0" fmla="*/ 0 w 142"/>
                <a:gd name="T1" fmla="*/ 104 h 104"/>
                <a:gd name="T2" fmla="*/ 142 w 142"/>
                <a:gd name="T3" fmla="*/ 104 h 104"/>
                <a:gd name="T4" fmla="*/ 142 w 142"/>
                <a:gd name="T5" fmla="*/ 0 h 104"/>
                <a:gd name="T6" fmla="*/ 0 w 142"/>
                <a:gd name="T7" fmla="*/ 0 h 104"/>
                <a:gd name="T8" fmla="*/ 0 w 142"/>
                <a:gd name="T9" fmla="*/ 104 h 104"/>
                <a:gd name="T10" fmla="*/ 98 w 142"/>
                <a:gd name="T11" fmla="*/ 12 h 104"/>
                <a:gd name="T12" fmla="*/ 127 w 142"/>
                <a:gd name="T13" fmla="*/ 12 h 104"/>
                <a:gd name="T14" fmla="*/ 127 w 142"/>
                <a:gd name="T15" fmla="*/ 29 h 104"/>
                <a:gd name="T16" fmla="*/ 98 w 142"/>
                <a:gd name="T17" fmla="*/ 29 h 104"/>
                <a:gd name="T18" fmla="*/ 98 w 142"/>
                <a:gd name="T19" fmla="*/ 12 h 104"/>
                <a:gd name="T20" fmla="*/ 12 w 142"/>
                <a:gd name="T21" fmla="*/ 52 h 104"/>
                <a:gd name="T22" fmla="*/ 13 w 142"/>
                <a:gd name="T23" fmla="*/ 48 h 104"/>
                <a:gd name="T24" fmla="*/ 13 w 142"/>
                <a:gd name="T25" fmla="*/ 44 h 104"/>
                <a:gd name="T26" fmla="*/ 16 w 142"/>
                <a:gd name="T27" fmla="*/ 36 h 104"/>
                <a:gd name="T28" fmla="*/ 17 w 142"/>
                <a:gd name="T29" fmla="*/ 33 h 104"/>
                <a:gd name="T30" fmla="*/ 19 w 142"/>
                <a:gd name="T31" fmla="*/ 29 h 104"/>
                <a:gd name="T32" fmla="*/ 22 w 142"/>
                <a:gd name="T33" fmla="*/ 26 h 104"/>
                <a:gd name="T34" fmla="*/ 24 w 142"/>
                <a:gd name="T35" fmla="*/ 24 h 104"/>
                <a:gd name="T36" fmla="*/ 53 w 142"/>
                <a:gd name="T37" fmla="*/ 11 h 104"/>
                <a:gd name="T38" fmla="*/ 83 w 142"/>
                <a:gd name="T39" fmla="*/ 25 h 104"/>
                <a:gd name="T40" fmla="*/ 87 w 142"/>
                <a:gd name="T41" fmla="*/ 29 h 104"/>
                <a:gd name="T42" fmla="*/ 89 w 142"/>
                <a:gd name="T43" fmla="*/ 33 h 104"/>
                <a:gd name="T44" fmla="*/ 91 w 142"/>
                <a:gd name="T45" fmla="*/ 36 h 104"/>
                <a:gd name="T46" fmla="*/ 93 w 142"/>
                <a:gd name="T47" fmla="*/ 44 h 104"/>
                <a:gd name="T48" fmla="*/ 94 w 142"/>
                <a:gd name="T49" fmla="*/ 48 h 104"/>
                <a:gd name="T50" fmla="*/ 94 w 142"/>
                <a:gd name="T51" fmla="*/ 52 h 104"/>
                <a:gd name="T52" fmla="*/ 91 w 142"/>
                <a:gd name="T53" fmla="*/ 66 h 104"/>
                <a:gd name="T54" fmla="*/ 87 w 142"/>
                <a:gd name="T55" fmla="*/ 75 h 104"/>
                <a:gd name="T56" fmla="*/ 83 w 142"/>
                <a:gd name="T57" fmla="*/ 79 h 104"/>
                <a:gd name="T58" fmla="*/ 53 w 142"/>
                <a:gd name="T59" fmla="*/ 93 h 104"/>
                <a:gd name="T60" fmla="*/ 41 w 142"/>
                <a:gd name="T61" fmla="*/ 91 h 104"/>
                <a:gd name="T62" fmla="*/ 32 w 142"/>
                <a:gd name="T63" fmla="*/ 87 h 104"/>
                <a:gd name="T64" fmla="*/ 29 w 142"/>
                <a:gd name="T65" fmla="*/ 85 h 104"/>
                <a:gd name="T66" fmla="*/ 27 w 142"/>
                <a:gd name="T67" fmla="*/ 83 h 104"/>
                <a:gd name="T68" fmla="*/ 24 w 142"/>
                <a:gd name="T69" fmla="*/ 81 h 104"/>
                <a:gd name="T70" fmla="*/ 22 w 142"/>
                <a:gd name="T71" fmla="*/ 79 h 104"/>
                <a:gd name="T72" fmla="*/ 21 w 142"/>
                <a:gd name="T73" fmla="*/ 77 h 104"/>
                <a:gd name="T74" fmla="*/ 19 w 142"/>
                <a:gd name="T75" fmla="*/ 75 h 104"/>
                <a:gd name="T76" fmla="*/ 17 w 142"/>
                <a:gd name="T77" fmla="*/ 71 h 104"/>
                <a:gd name="T78" fmla="*/ 15 w 142"/>
                <a:gd name="T79" fmla="*/ 66 h 104"/>
                <a:gd name="T80" fmla="*/ 12 w 142"/>
                <a:gd name="T81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2" h="104">
                  <a:moveTo>
                    <a:pt x="0" y="104"/>
                  </a:moveTo>
                  <a:cubicBezTo>
                    <a:pt x="142" y="104"/>
                    <a:pt x="142" y="104"/>
                    <a:pt x="142" y="104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4"/>
                  </a:lnTo>
                  <a:close/>
                  <a:moveTo>
                    <a:pt x="98" y="12"/>
                  </a:moveTo>
                  <a:cubicBezTo>
                    <a:pt x="127" y="12"/>
                    <a:pt x="127" y="12"/>
                    <a:pt x="127" y="12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98" y="29"/>
                    <a:pt x="98" y="29"/>
                    <a:pt x="98" y="29"/>
                  </a:cubicBezTo>
                  <a:lnTo>
                    <a:pt x="98" y="12"/>
                  </a:lnTo>
                  <a:close/>
                  <a:moveTo>
                    <a:pt x="12" y="52"/>
                  </a:moveTo>
                  <a:cubicBezTo>
                    <a:pt x="12" y="51"/>
                    <a:pt x="12" y="49"/>
                    <a:pt x="13" y="48"/>
                  </a:cubicBezTo>
                  <a:cubicBezTo>
                    <a:pt x="13" y="47"/>
                    <a:pt x="13" y="45"/>
                    <a:pt x="13" y="44"/>
                  </a:cubicBezTo>
                  <a:cubicBezTo>
                    <a:pt x="14" y="41"/>
                    <a:pt x="15" y="39"/>
                    <a:pt x="16" y="36"/>
                  </a:cubicBezTo>
                  <a:cubicBezTo>
                    <a:pt x="16" y="35"/>
                    <a:pt x="17" y="34"/>
                    <a:pt x="17" y="33"/>
                  </a:cubicBezTo>
                  <a:cubicBezTo>
                    <a:pt x="18" y="31"/>
                    <a:pt x="19" y="30"/>
                    <a:pt x="19" y="29"/>
                  </a:cubicBezTo>
                  <a:cubicBezTo>
                    <a:pt x="20" y="28"/>
                    <a:pt x="21" y="27"/>
                    <a:pt x="22" y="26"/>
                  </a:cubicBezTo>
                  <a:cubicBezTo>
                    <a:pt x="22" y="25"/>
                    <a:pt x="23" y="25"/>
                    <a:pt x="24" y="24"/>
                  </a:cubicBezTo>
                  <a:cubicBezTo>
                    <a:pt x="31" y="16"/>
                    <a:pt x="42" y="11"/>
                    <a:pt x="53" y="11"/>
                  </a:cubicBezTo>
                  <a:cubicBezTo>
                    <a:pt x="65" y="11"/>
                    <a:pt x="76" y="16"/>
                    <a:pt x="83" y="25"/>
                  </a:cubicBezTo>
                  <a:cubicBezTo>
                    <a:pt x="85" y="26"/>
                    <a:pt x="86" y="28"/>
                    <a:pt x="87" y="29"/>
                  </a:cubicBezTo>
                  <a:cubicBezTo>
                    <a:pt x="88" y="30"/>
                    <a:pt x="88" y="31"/>
                    <a:pt x="89" y="33"/>
                  </a:cubicBezTo>
                  <a:cubicBezTo>
                    <a:pt x="90" y="34"/>
                    <a:pt x="90" y="35"/>
                    <a:pt x="91" y="36"/>
                  </a:cubicBezTo>
                  <a:cubicBezTo>
                    <a:pt x="92" y="39"/>
                    <a:pt x="92" y="41"/>
                    <a:pt x="93" y="44"/>
                  </a:cubicBezTo>
                  <a:cubicBezTo>
                    <a:pt x="93" y="45"/>
                    <a:pt x="93" y="47"/>
                    <a:pt x="94" y="48"/>
                  </a:cubicBezTo>
                  <a:cubicBezTo>
                    <a:pt x="94" y="49"/>
                    <a:pt x="94" y="51"/>
                    <a:pt x="94" y="52"/>
                  </a:cubicBezTo>
                  <a:cubicBezTo>
                    <a:pt x="94" y="57"/>
                    <a:pt x="93" y="62"/>
                    <a:pt x="91" y="66"/>
                  </a:cubicBezTo>
                  <a:cubicBezTo>
                    <a:pt x="90" y="69"/>
                    <a:pt x="89" y="72"/>
                    <a:pt x="87" y="75"/>
                  </a:cubicBezTo>
                  <a:cubicBezTo>
                    <a:pt x="86" y="76"/>
                    <a:pt x="85" y="78"/>
                    <a:pt x="83" y="79"/>
                  </a:cubicBezTo>
                  <a:cubicBezTo>
                    <a:pt x="76" y="88"/>
                    <a:pt x="65" y="93"/>
                    <a:pt x="53" y="93"/>
                  </a:cubicBezTo>
                  <a:cubicBezTo>
                    <a:pt x="49" y="93"/>
                    <a:pt x="45" y="92"/>
                    <a:pt x="41" y="91"/>
                  </a:cubicBezTo>
                  <a:cubicBezTo>
                    <a:pt x="38" y="90"/>
                    <a:pt x="35" y="89"/>
                    <a:pt x="32" y="87"/>
                  </a:cubicBezTo>
                  <a:cubicBezTo>
                    <a:pt x="31" y="86"/>
                    <a:pt x="30" y="85"/>
                    <a:pt x="29" y="85"/>
                  </a:cubicBezTo>
                  <a:cubicBezTo>
                    <a:pt x="28" y="84"/>
                    <a:pt x="28" y="84"/>
                    <a:pt x="27" y="83"/>
                  </a:cubicBezTo>
                  <a:cubicBezTo>
                    <a:pt x="26" y="83"/>
                    <a:pt x="25" y="82"/>
                    <a:pt x="24" y="81"/>
                  </a:cubicBezTo>
                  <a:cubicBezTo>
                    <a:pt x="24" y="80"/>
                    <a:pt x="23" y="79"/>
                    <a:pt x="22" y="79"/>
                  </a:cubicBezTo>
                  <a:cubicBezTo>
                    <a:pt x="22" y="78"/>
                    <a:pt x="21" y="77"/>
                    <a:pt x="21" y="77"/>
                  </a:cubicBezTo>
                  <a:cubicBezTo>
                    <a:pt x="20" y="76"/>
                    <a:pt x="20" y="75"/>
                    <a:pt x="19" y="75"/>
                  </a:cubicBezTo>
                  <a:cubicBezTo>
                    <a:pt x="19" y="74"/>
                    <a:pt x="18" y="73"/>
                    <a:pt x="17" y="71"/>
                  </a:cubicBezTo>
                  <a:cubicBezTo>
                    <a:pt x="16" y="70"/>
                    <a:pt x="16" y="68"/>
                    <a:pt x="15" y="66"/>
                  </a:cubicBezTo>
                  <a:cubicBezTo>
                    <a:pt x="13" y="62"/>
                    <a:pt x="12" y="57"/>
                    <a:pt x="12" y="5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66"/>
            <p:cNvSpPr>
              <a:spLocks noChangeArrowheads="1"/>
            </p:cNvSpPr>
            <p:nvPr/>
          </p:nvSpPr>
          <p:spPr bwMode="auto">
            <a:xfrm>
              <a:off x="1872" y="2388"/>
              <a:ext cx="85" cy="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67"/>
            <p:cNvSpPr>
              <a:spLocks noChangeArrowheads="1"/>
            </p:cNvSpPr>
            <p:nvPr/>
          </p:nvSpPr>
          <p:spPr bwMode="auto">
            <a:xfrm>
              <a:off x="1355" y="731"/>
              <a:ext cx="499" cy="500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1530" y="1047"/>
              <a:ext cx="74" cy="33"/>
            </a:xfrm>
            <a:custGeom>
              <a:avLst/>
              <a:gdLst>
                <a:gd name="T0" fmla="*/ 72 w 74"/>
                <a:gd name="T1" fmla="*/ 33 h 33"/>
                <a:gd name="T2" fmla="*/ 74 w 74"/>
                <a:gd name="T3" fmla="*/ 0 h 33"/>
                <a:gd name="T4" fmla="*/ 0 w 74"/>
                <a:gd name="T5" fmla="*/ 0 h 33"/>
                <a:gd name="T6" fmla="*/ 3 w 74"/>
                <a:gd name="T7" fmla="*/ 33 h 33"/>
                <a:gd name="T8" fmla="*/ 72 w 74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33">
                  <a:moveTo>
                    <a:pt x="72" y="33"/>
                  </a:moveTo>
                  <a:lnTo>
                    <a:pt x="74" y="0"/>
                  </a:lnTo>
                  <a:lnTo>
                    <a:pt x="0" y="0"/>
                  </a:lnTo>
                  <a:lnTo>
                    <a:pt x="3" y="33"/>
                  </a:lnTo>
                  <a:lnTo>
                    <a:pt x="72" y="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1616" y="981"/>
              <a:ext cx="82" cy="56"/>
            </a:xfrm>
            <a:custGeom>
              <a:avLst/>
              <a:gdLst>
                <a:gd name="T0" fmla="*/ 0 w 82"/>
                <a:gd name="T1" fmla="*/ 56 h 56"/>
                <a:gd name="T2" fmla="*/ 67 w 82"/>
                <a:gd name="T3" fmla="*/ 56 h 56"/>
                <a:gd name="T4" fmla="*/ 82 w 82"/>
                <a:gd name="T5" fmla="*/ 0 h 56"/>
                <a:gd name="T6" fmla="*/ 5 w 82"/>
                <a:gd name="T7" fmla="*/ 0 h 56"/>
                <a:gd name="T8" fmla="*/ 0 w 82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6">
                  <a:moveTo>
                    <a:pt x="0" y="56"/>
                  </a:moveTo>
                  <a:lnTo>
                    <a:pt x="67" y="56"/>
                  </a:lnTo>
                  <a:lnTo>
                    <a:pt x="82" y="0"/>
                  </a:lnTo>
                  <a:lnTo>
                    <a:pt x="5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1452" y="1047"/>
              <a:ext cx="69" cy="33"/>
            </a:xfrm>
            <a:custGeom>
              <a:avLst/>
              <a:gdLst>
                <a:gd name="T0" fmla="*/ 0 w 69"/>
                <a:gd name="T1" fmla="*/ 0 h 33"/>
                <a:gd name="T2" fmla="*/ 9 w 69"/>
                <a:gd name="T3" fmla="*/ 33 h 33"/>
                <a:gd name="T4" fmla="*/ 69 w 69"/>
                <a:gd name="T5" fmla="*/ 33 h 33"/>
                <a:gd name="T6" fmla="*/ 68 w 69"/>
                <a:gd name="T7" fmla="*/ 0 h 33"/>
                <a:gd name="T8" fmla="*/ 0 w 69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3">
                  <a:moveTo>
                    <a:pt x="0" y="0"/>
                  </a:moveTo>
                  <a:lnTo>
                    <a:pt x="9" y="33"/>
                  </a:lnTo>
                  <a:lnTo>
                    <a:pt x="69" y="33"/>
                  </a:lnTo>
                  <a:lnTo>
                    <a:pt x="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1612" y="1047"/>
              <a:ext cx="68" cy="33"/>
            </a:xfrm>
            <a:custGeom>
              <a:avLst/>
              <a:gdLst>
                <a:gd name="T0" fmla="*/ 68 w 68"/>
                <a:gd name="T1" fmla="*/ 0 h 33"/>
                <a:gd name="T2" fmla="*/ 3 w 68"/>
                <a:gd name="T3" fmla="*/ 0 h 33"/>
                <a:gd name="T4" fmla="*/ 0 w 68"/>
                <a:gd name="T5" fmla="*/ 33 h 33"/>
                <a:gd name="T6" fmla="*/ 60 w 68"/>
                <a:gd name="T7" fmla="*/ 33 h 33"/>
                <a:gd name="T8" fmla="*/ 68 w 68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3">
                  <a:moveTo>
                    <a:pt x="68" y="0"/>
                  </a:moveTo>
                  <a:lnTo>
                    <a:pt x="3" y="0"/>
                  </a:lnTo>
                  <a:lnTo>
                    <a:pt x="0" y="33"/>
                  </a:lnTo>
                  <a:lnTo>
                    <a:pt x="60" y="33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1621" y="882"/>
              <a:ext cx="168" cy="89"/>
            </a:xfrm>
            <a:custGeom>
              <a:avLst/>
              <a:gdLst>
                <a:gd name="T0" fmla="*/ 78 w 115"/>
                <a:gd name="T1" fmla="*/ 0 h 61"/>
                <a:gd name="T2" fmla="*/ 72 w 115"/>
                <a:gd name="T3" fmla="*/ 2 h 61"/>
                <a:gd name="T4" fmla="*/ 70 w 115"/>
                <a:gd name="T5" fmla="*/ 4 h 61"/>
                <a:gd name="T6" fmla="*/ 40 w 115"/>
                <a:gd name="T7" fmla="*/ 34 h 61"/>
                <a:gd name="T8" fmla="*/ 38 w 115"/>
                <a:gd name="T9" fmla="*/ 37 h 61"/>
                <a:gd name="T10" fmla="*/ 2 w 115"/>
                <a:gd name="T11" fmla="*/ 37 h 61"/>
                <a:gd name="T12" fmla="*/ 0 w 115"/>
                <a:gd name="T13" fmla="*/ 61 h 61"/>
                <a:gd name="T14" fmla="*/ 55 w 115"/>
                <a:gd name="T15" fmla="*/ 61 h 61"/>
                <a:gd name="T16" fmla="*/ 59 w 115"/>
                <a:gd name="T17" fmla="*/ 46 h 61"/>
                <a:gd name="T18" fmla="*/ 82 w 115"/>
                <a:gd name="T19" fmla="*/ 23 h 61"/>
                <a:gd name="T20" fmla="*/ 101 w 115"/>
                <a:gd name="T21" fmla="*/ 23 h 61"/>
                <a:gd name="T22" fmla="*/ 101 w 115"/>
                <a:gd name="T23" fmla="*/ 0 h 61"/>
                <a:gd name="T24" fmla="*/ 78 w 115"/>
                <a:gd name="T2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61">
                  <a:moveTo>
                    <a:pt x="78" y="0"/>
                  </a:moveTo>
                  <a:cubicBezTo>
                    <a:pt x="76" y="0"/>
                    <a:pt x="74" y="1"/>
                    <a:pt x="72" y="2"/>
                  </a:cubicBezTo>
                  <a:cubicBezTo>
                    <a:pt x="71" y="3"/>
                    <a:pt x="70" y="4"/>
                    <a:pt x="70" y="4"/>
                  </a:cubicBezTo>
                  <a:cubicBezTo>
                    <a:pt x="60" y="14"/>
                    <a:pt x="50" y="24"/>
                    <a:pt x="40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7" y="38"/>
                    <a:pt x="74" y="30"/>
                    <a:pt x="82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15" y="23"/>
                    <a:pt x="115" y="0"/>
                    <a:pt x="101" y="0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1521" y="936"/>
              <a:ext cx="92" cy="35"/>
            </a:xfrm>
            <a:custGeom>
              <a:avLst/>
              <a:gdLst>
                <a:gd name="T0" fmla="*/ 3 w 92"/>
                <a:gd name="T1" fmla="*/ 35 h 35"/>
                <a:gd name="T2" fmla="*/ 89 w 92"/>
                <a:gd name="T3" fmla="*/ 35 h 35"/>
                <a:gd name="T4" fmla="*/ 92 w 92"/>
                <a:gd name="T5" fmla="*/ 0 h 35"/>
                <a:gd name="T6" fmla="*/ 0 w 92"/>
                <a:gd name="T7" fmla="*/ 0 h 35"/>
                <a:gd name="T8" fmla="*/ 3 w 92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35">
                  <a:moveTo>
                    <a:pt x="3" y="35"/>
                  </a:moveTo>
                  <a:lnTo>
                    <a:pt x="89" y="35"/>
                  </a:lnTo>
                  <a:lnTo>
                    <a:pt x="92" y="0"/>
                  </a:lnTo>
                  <a:lnTo>
                    <a:pt x="0" y="0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>
              <a:off x="1436" y="981"/>
              <a:ext cx="82" cy="56"/>
            </a:xfrm>
            <a:custGeom>
              <a:avLst/>
              <a:gdLst>
                <a:gd name="T0" fmla="*/ 82 w 82"/>
                <a:gd name="T1" fmla="*/ 56 h 56"/>
                <a:gd name="T2" fmla="*/ 78 w 82"/>
                <a:gd name="T3" fmla="*/ 0 h 56"/>
                <a:gd name="T4" fmla="*/ 0 w 82"/>
                <a:gd name="T5" fmla="*/ 0 h 56"/>
                <a:gd name="T6" fmla="*/ 15 w 82"/>
                <a:gd name="T7" fmla="*/ 56 h 56"/>
                <a:gd name="T8" fmla="*/ 82 w 82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6">
                  <a:moveTo>
                    <a:pt x="82" y="56"/>
                  </a:moveTo>
                  <a:lnTo>
                    <a:pt x="78" y="0"/>
                  </a:lnTo>
                  <a:lnTo>
                    <a:pt x="0" y="0"/>
                  </a:lnTo>
                  <a:lnTo>
                    <a:pt x="15" y="56"/>
                  </a:lnTo>
                  <a:lnTo>
                    <a:pt x="82" y="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1425" y="936"/>
              <a:ext cx="87" cy="35"/>
            </a:xfrm>
            <a:custGeom>
              <a:avLst/>
              <a:gdLst>
                <a:gd name="T0" fmla="*/ 0 w 87"/>
                <a:gd name="T1" fmla="*/ 0 h 35"/>
                <a:gd name="T2" fmla="*/ 8 w 87"/>
                <a:gd name="T3" fmla="*/ 35 h 35"/>
                <a:gd name="T4" fmla="*/ 87 w 87"/>
                <a:gd name="T5" fmla="*/ 35 h 35"/>
                <a:gd name="T6" fmla="*/ 84 w 87"/>
                <a:gd name="T7" fmla="*/ 0 h 35"/>
                <a:gd name="T8" fmla="*/ 0 w 8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35">
                  <a:moveTo>
                    <a:pt x="0" y="0"/>
                  </a:moveTo>
                  <a:lnTo>
                    <a:pt x="8" y="35"/>
                  </a:lnTo>
                  <a:lnTo>
                    <a:pt x="87" y="35"/>
                  </a:lnTo>
                  <a:lnTo>
                    <a:pt x="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1524" y="981"/>
              <a:ext cx="86" cy="56"/>
            </a:xfrm>
            <a:custGeom>
              <a:avLst/>
              <a:gdLst>
                <a:gd name="T0" fmla="*/ 86 w 86"/>
                <a:gd name="T1" fmla="*/ 0 h 56"/>
                <a:gd name="T2" fmla="*/ 0 w 86"/>
                <a:gd name="T3" fmla="*/ 0 h 56"/>
                <a:gd name="T4" fmla="*/ 4 w 86"/>
                <a:gd name="T5" fmla="*/ 56 h 56"/>
                <a:gd name="T6" fmla="*/ 80 w 86"/>
                <a:gd name="T7" fmla="*/ 56 h 56"/>
                <a:gd name="T8" fmla="*/ 86 w 86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6">
                  <a:moveTo>
                    <a:pt x="86" y="0"/>
                  </a:moveTo>
                  <a:lnTo>
                    <a:pt x="0" y="0"/>
                  </a:lnTo>
                  <a:lnTo>
                    <a:pt x="4" y="56"/>
                  </a:lnTo>
                  <a:lnTo>
                    <a:pt x="80" y="56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77"/>
            <p:cNvSpPr>
              <a:spLocks noChangeArrowheads="1"/>
            </p:cNvSpPr>
            <p:nvPr/>
          </p:nvSpPr>
          <p:spPr bwMode="auto">
            <a:xfrm>
              <a:off x="1466" y="1089"/>
              <a:ext cx="55" cy="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78"/>
            <p:cNvSpPr>
              <a:spLocks noChangeArrowheads="1"/>
            </p:cNvSpPr>
            <p:nvPr/>
          </p:nvSpPr>
          <p:spPr bwMode="auto">
            <a:xfrm>
              <a:off x="1613" y="1089"/>
              <a:ext cx="56" cy="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79"/>
            <p:cNvSpPr>
              <a:spLocks noChangeArrowheads="1"/>
            </p:cNvSpPr>
            <p:nvPr/>
          </p:nvSpPr>
          <p:spPr bwMode="auto">
            <a:xfrm>
              <a:off x="2829" y="2667"/>
              <a:ext cx="516" cy="515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0"/>
            <p:cNvSpPr>
              <a:spLocks noEditPoints="1"/>
            </p:cNvSpPr>
            <p:nvPr/>
          </p:nvSpPr>
          <p:spPr bwMode="auto">
            <a:xfrm>
              <a:off x="2948" y="2767"/>
              <a:ext cx="277" cy="316"/>
            </a:xfrm>
            <a:custGeom>
              <a:avLst/>
              <a:gdLst>
                <a:gd name="T0" fmla="*/ 8 w 190"/>
                <a:gd name="T1" fmla="*/ 182 h 216"/>
                <a:gd name="T2" fmla="*/ 1 w 190"/>
                <a:gd name="T3" fmla="*/ 209 h 216"/>
                <a:gd name="T4" fmla="*/ 12 w 190"/>
                <a:gd name="T5" fmla="*/ 209 h 216"/>
                <a:gd name="T6" fmla="*/ 17 w 190"/>
                <a:gd name="T7" fmla="*/ 190 h 216"/>
                <a:gd name="T8" fmla="*/ 26 w 190"/>
                <a:gd name="T9" fmla="*/ 188 h 216"/>
                <a:gd name="T10" fmla="*/ 26 w 190"/>
                <a:gd name="T11" fmla="*/ 211 h 216"/>
                <a:gd name="T12" fmla="*/ 190 w 190"/>
                <a:gd name="T13" fmla="*/ 211 h 216"/>
                <a:gd name="T14" fmla="*/ 190 w 190"/>
                <a:gd name="T15" fmla="*/ 0 h 216"/>
                <a:gd name="T16" fmla="*/ 26 w 190"/>
                <a:gd name="T17" fmla="*/ 0 h 216"/>
                <a:gd name="T18" fmla="*/ 26 w 190"/>
                <a:gd name="T19" fmla="*/ 0 h 216"/>
                <a:gd name="T20" fmla="*/ 8 w 190"/>
                <a:gd name="T21" fmla="*/ 6 h 216"/>
                <a:gd name="T22" fmla="*/ 1 w 190"/>
                <a:gd name="T23" fmla="*/ 33 h 216"/>
                <a:gd name="T24" fmla="*/ 12 w 190"/>
                <a:gd name="T25" fmla="*/ 33 h 216"/>
                <a:gd name="T26" fmla="*/ 17 w 190"/>
                <a:gd name="T27" fmla="*/ 14 h 216"/>
                <a:gd name="T28" fmla="*/ 26 w 190"/>
                <a:gd name="T29" fmla="*/ 12 h 216"/>
                <a:gd name="T30" fmla="*/ 26 w 190"/>
                <a:gd name="T31" fmla="*/ 44 h 216"/>
                <a:gd name="T32" fmla="*/ 8 w 190"/>
                <a:gd name="T33" fmla="*/ 50 h 216"/>
                <a:gd name="T34" fmla="*/ 1 w 190"/>
                <a:gd name="T35" fmla="*/ 77 h 216"/>
                <a:gd name="T36" fmla="*/ 12 w 190"/>
                <a:gd name="T37" fmla="*/ 77 h 216"/>
                <a:gd name="T38" fmla="*/ 17 w 190"/>
                <a:gd name="T39" fmla="*/ 58 h 216"/>
                <a:gd name="T40" fmla="*/ 26 w 190"/>
                <a:gd name="T41" fmla="*/ 56 h 216"/>
                <a:gd name="T42" fmla="*/ 26 w 190"/>
                <a:gd name="T43" fmla="*/ 88 h 216"/>
                <a:gd name="T44" fmla="*/ 8 w 190"/>
                <a:gd name="T45" fmla="*/ 94 h 216"/>
                <a:gd name="T46" fmla="*/ 1 w 190"/>
                <a:gd name="T47" fmla="*/ 121 h 216"/>
                <a:gd name="T48" fmla="*/ 12 w 190"/>
                <a:gd name="T49" fmla="*/ 121 h 216"/>
                <a:gd name="T50" fmla="*/ 17 w 190"/>
                <a:gd name="T51" fmla="*/ 102 h 216"/>
                <a:gd name="T52" fmla="*/ 26 w 190"/>
                <a:gd name="T53" fmla="*/ 100 h 216"/>
                <a:gd name="T54" fmla="*/ 26 w 190"/>
                <a:gd name="T55" fmla="*/ 132 h 216"/>
                <a:gd name="T56" fmla="*/ 8 w 190"/>
                <a:gd name="T57" fmla="*/ 138 h 216"/>
                <a:gd name="T58" fmla="*/ 1 w 190"/>
                <a:gd name="T59" fmla="*/ 165 h 216"/>
                <a:gd name="T60" fmla="*/ 12 w 190"/>
                <a:gd name="T61" fmla="*/ 165 h 216"/>
                <a:gd name="T62" fmla="*/ 17 w 190"/>
                <a:gd name="T63" fmla="*/ 146 h 216"/>
                <a:gd name="T64" fmla="*/ 26 w 190"/>
                <a:gd name="T65" fmla="*/ 144 h 216"/>
                <a:gd name="T66" fmla="*/ 26 w 190"/>
                <a:gd name="T67" fmla="*/ 176 h 216"/>
                <a:gd name="T68" fmla="*/ 8 w 190"/>
                <a:gd name="T69" fmla="*/ 182 h 216"/>
                <a:gd name="T70" fmla="*/ 64 w 190"/>
                <a:gd name="T71" fmla="*/ 22 h 216"/>
                <a:gd name="T72" fmla="*/ 153 w 190"/>
                <a:gd name="T73" fmla="*/ 22 h 216"/>
                <a:gd name="T74" fmla="*/ 153 w 190"/>
                <a:gd name="T75" fmla="*/ 69 h 216"/>
                <a:gd name="T76" fmla="*/ 64 w 190"/>
                <a:gd name="T77" fmla="*/ 69 h 216"/>
                <a:gd name="T78" fmla="*/ 64 w 190"/>
                <a:gd name="T79" fmla="*/ 2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0" h="216">
                  <a:moveTo>
                    <a:pt x="8" y="182"/>
                  </a:moveTo>
                  <a:cubicBezTo>
                    <a:pt x="1" y="189"/>
                    <a:pt x="0" y="199"/>
                    <a:pt x="1" y="209"/>
                  </a:cubicBezTo>
                  <a:cubicBezTo>
                    <a:pt x="1" y="216"/>
                    <a:pt x="13" y="216"/>
                    <a:pt x="12" y="209"/>
                  </a:cubicBezTo>
                  <a:cubicBezTo>
                    <a:pt x="12" y="203"/>
                    <a:pt x="11" y="194"/>
                    <a:pt x="17" y="190"/>
                  </a:cubicBezTo>
                  <a:cubicBezTo>
                    <a:pt x="19" y="188"/>
                    <a:pt x="23" y="188"/>
                    <a:pt x="26" y="188"/>
                  </a:cubicBezTo>
                  <a:cubicBezTo>
                    <a:pt x="26" y="211"/>
                    <a:pt x="26" y="211"/>
                    <a:pt x="26" y="211"/>
                  </a:cubicBezTo>
                  <a:cubicBezTo>
                    <a:pt x="190" y="211"/>
                    <a:pt x="190" y="211"/>
                    <a:pt x="190" y="211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0"/>
                    <a:pt x="13" y="1"/>
                    <a:pt x="8" y="6"/>
                  </a:cubicBezTo>
                  <a:cubicBezTo>
                    <a:pt x="1" y="13"/>
                    <a:pt x="0" y="23"/>
                    <a:pt x="1" y="33"/>
                  </a:cubicBezTo>
                  <a:cubicBezTo>
                    <a:pt x="1" y="40"/>
                    <a:pt x="13" y="40"/>
                    <a:pt x="12" y="33"/>
                  </a:cubicBezTo>
                  <a:cubicBezTo>
                    <a:pt x="12" y="27"/>
                    <a:pt x="11" y="18"/>
                    <a:pt x="17" y="14"/>
                  </a:cubicBezTo>
                  <a:cubicBezTo>
                    <a:pt x="19" y="12"/>
                    <a:pt x="23" y="12"/>
                    <a:pt x="26" y="12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0" y="44"/>
                    <a:pt x="13" y="45"/>
                    <a:pt x="8" y="50"/>
                  </a:cubicBezTo>
                  <a:cubicBezTo>
                    <a:pt x="1" y="57"/>
                    <a:pt x="0" y="67"/>
                    <a:pt x="1" y="77"/>
                  </a:cubicBezTo>
                  <a:cubicBezTo>
                    <a:pt x="1" y="84"/>
                    <a:pt x="13" y="84"/>
                    <a:pt x="12" y="77"/>
                  </a:cubicBezTo>
                  <a:cubicBezTo>
                    <a:pt x="12" y="71"/>
                    <a:pt x="11" y="62"/>
                    <a:pt x="17" y="58"/>
                  </a:cubicBezTo>
                  <a:cubicBezTo>
                    <a:pt x="19" y="56"/>
                    <a:pt x="23" y="56"/>
                    <a:pt x="26" y="56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20" y="88"/>
                    <a:pt x="13" y="89"/>
                    <a:pt x="8" y="94"/>
                  </a:cubicBezTo>
                  <a:cubicBezTo>
                    <a:pt x="1" y="101"/>
                    <a:pt x="0" y="111"/>
                    <a:pt x="1" y="121"/>
                  </a:cubicBezTo>
                  <a:cubicBezTo>
                    <a:pt x="1" y="128"/>
                    <a:pt x="13" y="128"/>
                    <a:pt x="12" y="121"/>
                  </a:cubicBezTo>
                  <a:cubicBezTo>
                    <a:pt x="12" y="115"/>
                    <a:pt x="11" y="106"/>
                    <a:pt x="17" y="102"/>
                  </a:cubicBezTo>
                  <a:cubicBezTo>
                    <a:pt x="19" y="100"/>
                    <a:pt x="23" y="100"/>
                    <a:pt x="26" y="100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0" y="132"/>
                    <a:pt x="13" y="133"/>
                    <a:pt x="8" y="138"/>
                  </a:cubicBezTo>
                  <a:cubicBezTo>
                    <a:pt x="1" y="145"/>
                    <a:pt x="0" y="155"/>
                    <a:pt x="1" y="165"/>
                  </a:cubicBezTo>
                  <a:cubicBezTo>
                    <a:pt x="1" y="172"/>
                    <a:pt x="13" y="172"/>
                    <a:pt x="12" y="165"/>
                  </a:cubicBezTo>
                  <a:cubicBezTo>
                    <a:pt x="12" y="159"/>
                    <a:pt x="11" y="150"/>
                    <a:pt x="17" y="146"/>
                  </a:cubicBezTo>
                  <a:cubicBezTo>
                    <a:pt x="19" y="144"/>
                    <a:pt x="23" y="144"/>
                    <a:pt x="26" y="144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0" y="176"/>
                    <a:pt x="13" y="178"/>
                    <a:pt x="8" y="182"/>
                  </a:cubicBezTo>
                  <a:moveTo>
                    <a:pt x="64" y="22"/>
                  </a:moveTo>
                  <a:cubicBezTo>
                    <a:pt x="153" y="22"/>
                    <a:pt x="153" y="22"/>
                    <a:pt x="153" y="22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64" y="69"/>
                    <a:pt x="64" y="69"/>
                    <a:pt x="64" y="69"/>
                  </a:cubicBezTo>
                  <a:lnTo>
                    <a:pt x="64" y="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81"/>
            <p:cNvSpPr>
              <a:spLocks noChangeArrowheads="1"/>
            </p:cNvSpPr>
            <p:nvPr/>
          </p:nvSpPr>
          <p:spPr bwMode="auto">
            <a:xfrm>
              <a:off x="2335" y="1523"/>
              <a:ext cx="420" cy="418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2"/>
            <p:cNvSpPr>
              <a:spLocks noEditPoints="1"/>
            </p:cNvSpPr>
            <p:nvPr/>
          </p:nvSpPr>
          <p:spPr bwMode="auto">
            <a:xfrm>
              <a:off x="2402" y="1599"/>
              <a:ext cx="275" cy="275"/>
            </a:xfrm>
            <a:custGeom>
              <a:avLst/>
              <a:gdLst>
                <a:gd name="T0" fmla="*/ 132 w 188"/>
                <a:gd name="T1" fmla="*/ 97 h 188"/>
                <a:gd name="T2" fmla="*/ 139 w 188"/>
                <a:gd name="T3" fmla="*/ 58 h 188"/>
                <a:gd name="T4" fmla="*/ 141 w 188"/>
                <a:gd name="T5" fmla="*/ 52 h 188"/>
                <a:gd name="T6" fmla="*/ 134 w 188"/>
                <a:gd name="T7" fmla="*/ 51 h 188"/>
                <a:gd name="T8" fmla="*/ 124 w 188"/>
                <a:gd name="T9" fmla="*/ 51 h 188"/>
                <a:gd name="T10" fmla="*/ 64 w 188"/>
                <a:gd name="T11" fmla="*/ 68 h 188"/>
                <a:gd name="T12" fmla="*/ 45 w 188"/>
                <a:gd name="T13" fmla="*/ 113 h 188"/>
                <a:gd name="T14" fmla="*/ 79 w 188"/>
                <a:gd name="T15" fmla="*/ 142 h 188"/>
                <a:gd name="T16" fmla="*/ 108 w 188"/>
                <a:gd name="T17" fmla="*/ 132 h 188"/>
                <a:gd name="T18" fmla="*/ 134 w 188"/>
                <a:gd name="T19" fmla="*/ 142 h 188"/>
                <a:gd name="T20" fmla="*/ 176 w 188"/>
                <a:gd name="T21" fmla="*/ 119 h 188"/>
                <a:gd name="T22" fmla="*/ 188 w 188"/>
                <a:gd name="T23" fmla="*/ 77 h 188"/>
                <a:gd name="T24" fmla="*/ 158 w 188"/>
                <a:gd name="T25" fmla="*/ 18 h 188"/>
                <a:gd name="T26" fmla="*/ 102 w 188"/>
                <a:gd name="T27" fmla="*/ 0 h 188"/>
                <a:gd name="T28" fmla="*/ 25 w 188"/>
                <a:gd name="T29" fmla="*/ 36 h 188"/>
                <a:gd name="T30" fmla="*/ 0 w 188"/>
                <a:gd name="T31" fmla="*/ 108 h 188"/>
                <a:gd name="T32" fmla="*/ 28 w 188"/>
                <a:gd name="T33" fmla="*/ 169 h 188"/>
                <a:gd name="T34" fmla="*/ 87 w 188"/>
                <a:gd name="T35" fmla="*/ 188 h 188"/>
                <a:gd name="T36" fmla="*/ 168 w 188"/>
                <a:gd name="T37" fmla="*/ 167 h 188"/>
                <a:gd name="T38" fmla="*/ 172 w 188"/>
                <a:gd name="T39" fmla="*/ 165 h 188"/>
                <a:gd name="T40" fmla="*/ 170 w 188"/>
                <a:gd name="T41" fmla="*/ 160 h 188"/>
                <a:gd name="T42" fmla="*/ 162 w 188"/>
                <a:gd name="T43" fmla="*/ 144 h 188"/>
                <a:gd name="T44" fmla="*/ 160 w 188"/>
                <a:gd name="T45" fmla="*/ 139 h 188"/>
                <a:gd name="T46" fmla="*/ 155 w 188"/>
                <a:gd name="T47" fmla="*/ 141 h 188"/>
                <a:gd name="T48" fmla="*/ 89 w 188"/>
                <a:gd name="T49" fmla="*/ 161 h 188"/>
                <a:gd name="T50" fmla="*/ 48 w 188"/>
                <a:gd name="T51" fmla="*/ 147 h 188"/>
                <a:gd name="T52" fmla="*/ 33 w 188"/>
                <a:gd name="T53" fmla="*/ 109 h 188"/>
                <a:gd name="T54" fmla="*/ 100 w 188"/>
                <a:gd name="T55" fmla="*/ 28 h 188"/>
                <a:gd name="T56" fmla="*/ 140 w 188"/>
                <a:gd name="T57" fmla="*/ 42 h 188"/>
                <a:gd name="T58" fmla="*/ 155 w 188"/>
                <a:gd name="T59" fmla="*/ 79 h 188"/>
                <a:gd name="T60" fmla="*/ 150 w 188"/>
                <a:gd name="T61" fmla="*/ 102 h 188"/>
                <a:gd name="T62" fmla="*/ 135 w 188"/>
                <a:gd name="T63" fmla="*/ 114 h 188"/>
                <a:gd name="T64" fmla="*/ 129 w 188"/>
                <a:gd name="T65" fmla="*/ 110 h 188"/>
                <a:gd name="T66" fmla="*/ 131 w 188"/>
                <a:gd name="T67" fmla="*/ 99 h 188"/>
                <a:gd name="T68" fmla="*/ 132 w 188"/>
                <a:gd name="T69" fmla="*/ 97 h 188"/>
                <a:gd name="T70" fmla="*/ 103 w 188"/>
                <a:gd name="T71" fmla="*/ 80 h 188"/>
                <a:gd name="T72" fmla="*/ 81 w 188"/>
                <a:gd name="T73" fmla="*/ 114 h 188"/>
                <a:gd name="T74" fmla="*/ 78 w 188"/>
                <a:gd name="T75" fmla="*/ 112 h 188"/>
                <a:gd name="T76" fmla="*/ 91 w 188"/>
                <a:gd name="T77" fmla="*/ 84 h 188"/>
                <a:gd name="T78" fmla="*/ 103 w 188"/>
                <a:gd name="T79" fmla="*/ 8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" h="188">
                  <a:moveTo>
                    <a:pt x="132" y="97"/>
                  </a:moveTo>
                  <a:cubicBezTo>
                    <a:pt x="139" y="58"/>
                    <a:pt x="139" y="58"/>
                    <a:pt x="139" y="58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1" y="51"/>
                    <a:pt x="127" y="51"/>
                    <a:pt x="124" y="51"/>
                  </a:cubicBezTo>
                  <a:cubicBezTo>
                    <a:pt x="87" y="51"/>
                    <a:pt x="73" y="58"/>
                    <a:pt x="64" y="68"/>
                  </a:cubicBezTo>
                  <a:cubicBezTo>
                    <a:pt x="53" y="80"/>
                    <a:pt x="45" y="98"/>
                    <a:pt x="45" y="113"/>
                  </a:cubicBezTo>
                  <a:cubicBezTo>
                    <a:pt x="45" y="130"/>
                    <a:pt x="59" y="142"/>
                    <a:pt x="79" y="142"/>
                  </a:cubicBezTo>
                  <a:cubicBezTo>
                    <a:pt x="92" y="142"/>
                    <a:pt x="100" y="138"/>
                    <a:pt x="108" y="132"/>
                  </a:cubicBezTo>
                  <a:cubicBezTo>
                    <a:pt x="115" y="138"/>
                    <a:pt x="121" y="142"/>
                    <a:pt x="134" y="142"/>
                  </a:cubicBezTo>
                  <a:cubicBezTo>
                    <a:pt x="152" y="142"/>
                    <a:pt x="166" y="134"/>
                    <a:pt x="176" y="119"/>
                  </a:cubicBezTo>
                  <a:cubicBezTo>
                    <a:pt x="183" y="107"/>
                    <a:pt x="188" y="92"/>
                    <a:pt x="188" y="77"/>
                  </a:cubicBezTo>
                  <a:cubicBezTo>
                    <a:pt x="188" y="46"/>
                    <a:pt x="171" y="28"/>
                    <a:pt x="158" y="18"/>
                  </a:cubicBezTo>
                  <a:cubicBezTo>
                    <a:pt x="142" y="7"/>
                    <a:pt x="121" y="0"/>
                    <a:pt x="102" y="0"/>
                  </a:cubicBezTo>
                  <a:cubicBezTo>
                    <a:pt x="62" y="0"/>
                    <a:pt x="38" y="20"/>
                    <a:pt x="25" y="36"/>
                  </a:cubicBezTo>
                  <a:cubicBezTo>
                    <a:pt x="9" y="56"/>
                    <a:pt x="0" y="82"/>
                    <a:pt x="0" y="108"/>
                  </a:cubicBezTo>
                  <a:cubicBezTo>
                    <a:pt x="0" y="134"/>
                    <a:pt x="9" y="155"/>
                    <a:pt x="28" y="169"/>
                  </a:cubicBezTo>
                  <a:cubicBezTo>
                    <a:pt x="44" y="181"/>
                    <a:pt x="65" y="188"/>
                    <a:pt x="87" y="188"/>
                  </a:cubicBezTo>
                  <a:cubicBezTo>
                    <a:pt x="115" y="188"/>
                    <a:pt x="143" y="181"/>
                    <a:pt x="168" y="167"/>
                  </a:cubicBezTo>
                  <a:cubicBezTo>
                    <a:pt x="172" y="165"/>
                    <a:pt x="172" y="165"/>
                    <a:pt x="172" y="165"/>
                  </a:cubicBezTo>
                  <a:cubicBezTo>
                    <a:pt x="170" y="160"/>
                    <a:pt x="170" y="160"/>
                    <a:pt x="170" y="160"/>
                  </a:cubicBezTo>
                  <a:cubicBezTo>
                    <a:pt x="162" y="144"/>
                    <a:pt x="162" y="144"/>
                    <a:pt x="162" y="144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36" y="151"/>
                    <a:pt x="115" y="161"/>
                    <a:pt x="89" y="161"/>
                  </a:cubicBezTo>
                  <a:cubicBezTo>
                    <a:pt x="72" y="161"/>
                    <a:pt x="58" y="156"/>
                    <a:pt x="48" y="147"/>
                  </a:cubicBezTo>
                  <a:cubicBezTo>
                    <a:pt x="38" y="138"/>
                    <a:pt x="33" y="125"/>
                    <a:pt x="33" y="109"/>
                  </a:cubicBezTo>
                  <a:cubicBezTo>
                    <a:pt x="33" y="55"/>
                    <a:pt x="66" y="28"/>
                    <a:pt x="100" y="28"/>
                  </a:cubicBezTo>
                  <a:cubicBezTo>
                    <a:pt x="116" y="28"/>
                    <a:pt x="130" y="32"/>
                    <a:pt x="140" y="42"/>
                  </a:cubicBezTo>
                  <a:cubicBezTo>
                    <a:pt x="150" y="51"/>
                    <a:pt x="155" y="64"/>
                    <a:pt x="155" y="79"/>
                  </a:cubicBezTo>
                  <a:cubicBezTo>
                    <a:pt x="155" y="84"/>
                    <a:pt x="154" y="94"/>
                    <a:pt x="150" y="102"/>
                  </a:cubicBezTo>
                  <a:cubicBezTo>
                    <a:pt x="146" y="110"/>
                    <a:pt x="141" y="114"/>
                    <a:pt x="135" y="114"/>
                  </a:cubicBezTo>
                  <a:cubicBezTo>
                    <a:pt x="131" y="114"/>
                    <a:pt x="129" y="113"/>
                    <a:pt x="129" y="110"/>
                  </a:cubicBezTo>
                  <a:cubicBezTo>
                    <a:pt x="129" y="107"/>
                    <a:pt x="131" y="102"/>
                    <a:pt x="131" y="99"/>
                  </a:cubicBezTo>
                  <a:cubicBezTo>
                    <a:pt x="131" y="98"/>
                    <a:pt x="131" y="97"/>
                    <a:pt x="132" y="97"/>
                  </a:cubicBezTo>
                  <a:moveTo>
                    <a:pt x="103" y="80"/>
                  </a:moveTo>
                  <a:cubicBezTo>
                    <a:pt x="96" y="108"/>
                    <a:pt x="87" y="114"/>
                    <a:pt x="81" y="114"/>
                  </a:cubicBezTo>
                  <a:cubicBezTo>
                    <a:pt x="80" y="114"/>
                    <a:pt x="78" y="114"/>
                    <a:pt x="78" y="112"/>
                  </a:cubicBezTo>
                  <a:cubicBezTo>
                    <a:pt x="78" y="103"/>
                    <a:pt x="84" y="91"/>
                    <a:pt x="91" y="84"/>
                  </a:cubicBezTo>
                  <a:cubicBezTo>
                    <a:pt x="93" y="82"/>
                    <a:pt x="98" y="80"/>
                    <a:pt x="103" y="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83"/>
            <p:cNvSpPr>
              <a:spLocks noChangeArrowheads="1"/>
            </p:cNvSpPr>
            <p:nvPr/>
          </p:nvSpPr>
          <p:spPr bwMode="auto">
            <a:xfrm>
              <a:off x="1727" y="1232"/>
              <a:ext cx="424" cy="422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1794" y="1310"/>
              <a:ext cx="186" cy="267"/>
            </a:xfrm>
            <a:custGeom>
              <a:avLst/>
              <a:gdLst>
                <a:gd name="T0" fmla="*/ 0 w 186"/>
                <a:gd name="T1" fmla="*/ 190 h 267"/>
                <a:gd name="T2" fmla="*/ 49 w 186"/>
                <a:gd name="T3" fmla="*/ 190 h 267"/>
                <a:gd name="T4" fmla="*/ 49 w 186"/>
                <a:gd name="T5" fmla="*/ 210 h 267"/>
                <a:gd name="T6" fmla="*/ 186 w 186"/>
                <a:gd name="T7" fmla="*/ 267 h 267"/>
                <a:gd name="T8" fmla="*/ 186 w 186"/>
                <a:gd name="T9" fmla="*/ 133 h 267"/>
                <a:gd name="T10" fmla="*/ 186 w 186"/>
                <a:gd name="T11" fmla="*/ 0 h 267"/>
                <a:gd name="T12" fmla="*/ 49 w 186"/>
                <a:gd name="T13" fmla="*/ 55 h 267"/>
                <a:gd name="T14" fmla="*/ 49 w 186"/>
                <a:gd name="T15" fmla="*/ 77 h 267"/>
                <a:gd name="T16" fmla="*/ 0 w 186"/>
                <a:gd name="T17" fmla="*/ 77 h 267"/>
                <a:gd name="T18" fmla="*/ 0 w 186"/>
                <a:gd name="T19" fmla="*/ 19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" h="267">
                  <a:moveTo>
                    <a:pt x="0" y="190"/>
                  </a:moveTo>
                  <a:lnTo>
                    <a:pt x="49" y="190"/>
                  </a:lnTo>
                  <a:lnTo>
                    <a:pt x="49" y="210"/>
                  </a:lnTo>
                  <a:lnTo>
                    <a:pt x="186" y="267"/>
                  </a:lnTo>
                  <a:lnTo>
                    <a:pt x="186" y="133"/>
                  </a:lnTo>
                  <a:lnTo>
                    <a:pt x="186" y="0"/>
                  </a:lnTo>
                  <a:lnTo>
                    <a:pt x="49" y="55"/>
                  </a:lnTo>
                  <a:lnTo>
                    <a:pt x="49" y="77"/>
                  </a:lnTo>
                  <a:lnTo>
                    <a:pt x="0" y="77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1993" y="1355"/>
              <a:ext cx="43" cy="175"/>
            </a:xfrm>
            <a:custGeom>
              <a:avLst/>
              <a:gdLst>
                <a:gd name="T0" fmla="*/ 0 w 29"/>
                <a:gd name="T1" fmla="*/ 9 h 120"/>
                <a:gd name="T2" fmla="*/ 12 w 29"/>
                <a:gd name="T3" fmla="*/ 60 h 120"/>
                <a:gd name="T4" fmla="*/ 0 w 29"/>
                <a:gd name="T5" fmla="*/ 112 h 120"/>
                <a:gd name="T6" fmla="*/ 15 w 29"/>
                <a:gd name="T7" fmla="*/ 120 h 120"/>
                <a:gd name="T8" fmla="*/ 29 w 29"/>
                <a:gd name="T9" fmla="*/ 60 h 120"/>
                <a:gd name="T10" fmla="*/ 15 w 29"/>
                <a:gd name="T11" fmla="*/ 0 h 120"/>
                <a:gd name="T12" fmla="*/ 0 w 2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20">
                  <a:moveTo>
                    <a:pt x="0" y="9"/>
                  </a:moveTo>
                  <a:cubicBezTo>
                    <a:pt x="8" y="23"/>
                    <a:pt x="12" y="41"/>
                    <a:pt x="12" y="60"/>
                  </a:cubicBezTo>
                  <a:cubicBezTo>
                    <a:pt x="12" y="79"/>
                    <a:pt x="8" y="98"/>
                    <a:pt x="0" y="112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24" y="103"/>
                    <a:pt x="29" y="82"/>
                    <a:pt x="29" y="60"/>
                  </a:cubicBezTo>
                  <a:cubicBezTo>
                    <a:pt x="29" y="39"/>
                    <a:pt x="24" y="17"/>
                    <a:pt x="15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6"/>
            <p:cNvSpPr>
              <a:spLocks/>
            </p:cNvSpPr>
            <p:nvPr/>
          </p:nvSpPr>
          <p:spPr bwMode="auto">
            <a:xfrm>
              <a:off x="2034" y="1326"/>
              <a:ext cx="50" cy="235"/>
            </a:xfrm>
            <a:custGeom>
              <a:avLst/>
              <a:gdLst>
                <a:gd name="T0" fmla="*/ 17 w 34"/>
                <a:gd name="T1" fmla="*/ 80 h 161"/>
                <a:gd name="T2" fmla="*/ 0 w 34"/>
                <a:gd name="T3" fmla="*/ 152 h 161"/>
                <a:gd name="T4" fmla="*/ 15 w 34"/>
                <a:gd name="T5" fmla="*/ 161 h 161"/>
                <a:gd name="T6" fmla="*/ 34 w 34"/>
                <a:gd name="T7" fmla="*/ 80 h 161"/>
                <a:gd name="T8" fmla="*/ 15 w 34"/>
                <a:gd name="T9" fmla="*/ 0 h 161"/>
                <a:gd name="T10" fmla="*/ 0 w 34"/>
                <a:gd name="T11" fmla="*/ 8 h 161"/>
                <a:gd name="T12" fmla="*/ 17 w 34"/>
                <a:gd name="T13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61">
                  <a:moveTo>
                    <a:pt x="17" y="80"/>
                  </a:moveTo>
                  <a:cubicBezTo>
                    <a:pt x="17" y="107"/>
                    <a:pt x="11" y="132"/>
                    <a:pt x="0" y="152"/>
                  </a:cubicBezTo>
                  <a:cubicBezTo>
                    <a:pt x="15" y="161"/>
                    <a:pt x="15" y="161"/>
                    <a:pt x="15" y="161"/>
                  </a:cubicBezTo>
                  <a:cubicBezTo>
                    <a:pt x="27" y="138"/>
                    <a:pt x="34" y="110"/>
                    <a:pt x="34" y="80"/>
                  </a:cubicBezTo>
                  <a:cubicBezTo>
                    <a:pt x="34" y="51"/>
                    <a:pt x="27" y="23"/>
                    <a:pt x="15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1" y="29"/>
                    <a:pt x="17" y="54"/>
                    <a:pt x="17" y="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87"/>
            <p:cNvSpPr>
              <a:spLocks noChangeArrowheads="1"/>
            </p:cNvSpPr>
            <p:nvPr/>
          </p:nvSpPr>
          <p:spPr bwMode="auto">
            <a:xfrm>
              <a:off x="3024" y="2098"/>
              <a:ext cx="516" cy="515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8"/>
            <p:cNvSpPr>
              <a:spLocks noEditPoints="1"/>
            </p:cNvSpPr>
            <p:nvPr/>
          </p:nvSpPr>
          <p:spPr bwMode="auto">
            <a:xfrm>
              <a:off x="3116" y="2240"/>
              <a:ext cx="331" cy="281"/>
            </a:xfrm>
            <a:custGeom>
              <a:avLst/>
              <a:gdLst>
                <a:gd name="T0" fmla="*/ 224 w 227"/>
                <a:gd name="T1" fmla="*/ 53 h 192"/>
                <a:gd name="T2" fmla="*/ 196 w 227"/>
                <a:gd name="T3" fmla="*/ 40 h 192"/>
                <a:gd name="T4" fmla="*/ 134 w 227"/>
                <a:gd name="T5" fmla="*/ 0 h 192"/>
                <a:gd name="T6" fmla="*/ 76 w 227"/>
                <a:gd name="T7" fmla="*/ 67 h 192"/>
                <a:gd name="T8" fmla="*/ 77 w 227"/>
                <a:gd name="T9" fmla="*/ 78 h 192"/>
                <a:gd name="T10" fmla="*/ 21 w 227"/>
                <a:gd name="T11" fmla="*/ 105 h 192"/>
                <a:gd name="T12" fmla="*/ 0 w 227"/>
                <a:gd name="T13" fmla="*/ 94 h 192"/>
                <a:gd name="T14" fmla="*/ 97 w 227"/>
                <a:gd name="T15" fmla="*/ 192 h 192"/>
                <a:gd name="T16" fmla="*/ 205 w 227"/>
                <a:gd name="T17" fmla="*/ 86 h 192"/>
                <a:gd name="T18" fmla="*/ 224 w 227"/>
                <a:gd name="T19" fmla="*/ 65 h 192"/>
                <a:gd name="T20" fmla="*/ 227 w 227"/>
                <a:gd name="T21" fmla="*/ 59 h 192"/>
                <a:gd name="T22" fmla="*/ 224 w 227"/>
                <a:gd name="T23" fmla="*/ 53 h 192"/>
                <a:gd name="T24" fmla="*/ 169 w 227"/>
                <a:gd name="T25" fmla="*/ 65 h 192"/>
                <a:gd name="T26" fmla="*/ 159 w 227"/>
                <a:gd name="T27" fmla="*/ 55 h 192"/>
                <a:gd name="T28" fmla="*/ 169 w 227"/>
                <a:gd name="T29" fmla="*/ 46 h 192"/>
                <a:gd name="T30" fmla="*/ 178 w 227"/>
                <a:gd name="T31" fmla="*/ 55 h 192"/>
                <a:gd name="T32" fmla="*/ 169 w 227"/>
                <a:gd name="T33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7" h="192">
                  <a:moveTo>
                    <a:pt x="224" y="53"/>
                  </a:moveTo>
                  <a:cubicBezTo>
                    <a:pt x="196" y="40"/>
                    <a:pt x="196" y="40"/>
                    <a:pt x="196" y="40"/>
                  </a:cubicBezTo>
                  <a:cubicBezTo>
                    <a:pt x="190" y="19"/>
                    <a:pt x="166" y="0"/>
                    <a:pt x="134" y="0"/>
                  </a:cubicBezTo>
                  <a:cubicBezTo>
                    <a:pt x="98" y="0"/>
                    <a:pt x="76" y="31"/>
                    <a:pt x="76" y="67"/>
                  </a:cubicBezTo>
                  <a:cubicBezTo>
                    <a:pt x="76" y="70"/>
                    <a:pt x="76" y="74"/>
                    <a:pt x="77" y="78"/>
                  </a:cubicBezTo>
                  <a:cubicBezTo>
                    <a:pt x="78" y="121"/>
                    <a:pt x="36" y="115"/>
                    <a:pt x="21" y="105"/>
                  </a:cubicBezTo>
                  <a:cubicBezTo>
                    <a:pt x="7" y="96"/>
                    <a:pt x="0" y="76"/>
                    <a:pt x="0" y="94"/>
                  </a:cubicBezTo>
                  <a:cubicBezTo>
                    <a:pt x="0" y="134"/>
                    <a:pt x="43" y="192"/>
                    <a:pt x="97" y="192"/>
                  </a:cubicBezTo>
                  <a:cubicBezTo>
                    <a:pt x="161" y="192"/>
                    <a:pt x="205" y="152"/>
                    <a:pt x="205" y="86"/>
                  </a:cubicBezTo>
                  <a:cubicBezTo>
                    <a:pt x="224" y="65"/>
                    <a:pt x="224" y="65"/>
                    <a:pt x="224" y="65"/>
                  </a:cubicBezTo>
                  <a:cubicBezTo>
                    <a:pt x="226" y="63"/>
                    <a:pt x="227" y="61"/>
                    <a:pt x="227" y="59"/>
                  </a:cubicBezTo>
                  <a:cubicBezTo>
                    <a:pt x="227" y="57"/>
                    <a:pt x="226" y="55"/>
                    <a:pt x="224" y="53"/>
                  </a:cubicBezTo>
                  <a:moveTo>
                    <a:pt x="169" y="65"/>
                  </a:moveTo>
                  <a:cubicBezTo>
                    <a:pt x="164" y="65"/>
                    <a:pt x="159" y="60"/>
                    <a:pt x="159" y="55"/>
                  </a:cubicBezTo>
                  <a:cubicBezTo>
                    <a:pt x="159" y="50"/>
                    <a:pt x="164" y="46"/>
                    <a:pt x="169" y="46"/>
                  </a:cubicBezTo>
                  <a:cubicBezTo>
                    <a:pt x="174" y="46"/>
                    <a:pt x="178" y="50"/>
                    <a:pt x="178" y="55"/>
                  </a:cubicBezTo>
                  <a:cubicBezTo>
                    <a:pt x="178" y="60"/>
                    <a:pt x="174" y="65"/>
                    <a:pt x="169" y="6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89"/>
            <p:cNvSpPr>
              <a:spLocks noChangeArrowheads="1"/>
            </p:cNvSpPr>
            <p:nvPr/>
          </p:nvSpPr>
          <p:spPr bwMode="auto">
            <a:xfrm>
              <a:off x="2590" y="1000"/>
              <a:ext cx="511" cy="511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2666" y="1117"/>
              <a:ext cx="359" cy="277"/>
            </a:xfrm>
            <a:custGeom>
              <a:avLst/>
              <a:gdLst>
                <a:gd name="T0" fmla="*/ 246 w 246"/>
                <a:gd name="T1" fmla="*/ 139 h 190"/>
                <a:gd name="T2" fmla="*/ 227 w 246"/>
                <a:gd name="T3" fmla="*/ 103 h 190"/>
                <a:gd name="T4" fmla="*/ 123 w 246"/>
                <a:gd name="T5" fmla="*/ 0 h 190"/>
                <a:gd name="T6" fmla="*/ 19 w 246"/>
                <a:gd name="T7" fmla="*/ 103 h 190"/>
                <a:gd name="T8" fmla="*/ 0 w 246"/>
                <a:gd name="T9" fmla="*/ 139 h 190"/>
                <a:gd name="T10" fmla="*/ 43 w 246"/>
                <a:gd name="T11" fmla="*/ 184 h 190"/>
                <a:gd name="T12" fmla="*/ 49 w 246"/>
                <a:gd name="T13" fmla="*/ 190 h 190"/>
                <a:gd name="T14" fmla="*/ 68 w 246"/>
                <a:gd name="T15" fmla="*/ 190 h 190"/>
                <a:gd name="T16" fmla="*/ 74 w 246"/>
                <a:gd name="T17" fmla="*/ 184 h 190"/>
                <a:gd name="T18" fmla="*/ 74 w 246"/>
                <a:gd name="T19" fmla="*/ 95 h 190"/>
                <a:gd name="T20" fmla="*/ 68 w 246"/>
                <a:gd name="T21" fmla="*/ 89 h 190"/>
                <a:gd name="T22" fmla="*/ 49 w 246"/>
                <a:gd name="T23" fmla="*/ 89 h 190"/>
                <a:gd name="T24" fmla="*/ 43 w 246"/>
                <a:gd name="T25" fmla="*/ 95 h 190"/>
                <a:gd name="T26" fmla="*/ 36 w 246"/>
                <a:gd name="T27" fmla="*/ 96 h 190"/>
                <a:gd name="T28" fmla="*/ 123 w 246"/>
                <a:gd name="T29" fmla="*/ 16 h 190"/>
                <a:gd name="T30" fmla="*/ 210 w 246"/>
                <a:gd name="T31" fmla="*/ 96 h 190"/>
                <a:gd name="T32" fmla="*/ 203 w 246"/>
                <a:gd name="T33" fmla="*/ 95 h 190"/>
                <a:gd name="T34" fmla="*/ 196 w 246"/>
                <a:gd name="T35" fmla="*/ 89 h 190"/>
                <a:gd name="T36" fmla="*/ 178 w 246"/>
                <a:gd name="T37" fmla="*/ 89 h 190"/>
                <a:gd name="T38" fmla="*/ 171 w 246"/>
                <a:gd name="T39" fmla="*/ 95 h 190"/>
                <a:gd name="T40" fmla="*/ 171 w 246"/>
                <a:gd name="T41" fmla="*/ 184 h 190"/>
                <a:gd name="T42" fmla="*/ 178 w 246"/>
                <a:gd name="T43" fmla="*/ 190 h 190"/>
                <a:gd name="T44" fmla="*/ 196 w 246"/>
                <a:gd name="T45" fmla="*/ 190 h 190"/>
                <a:gd name="T46" fmla="*/ 203 w 246"/>
                <a:gd name="T47" fmla="*/ 184 h 190"/>
                <a:gd name="T48" fmla="*/ 216 w 246"/>
                <a:gd name="T49" fmla="*/ 181 h 190"/>
                <a:gd name="T50" fmla="*/ 225 w 246"/>
                <a:gd name="T51" fmla="*/ 177 h 190"/>
                <a:gd name="T52" fmla="*/ 246 w 246"/>
                <a:gd name="T53" fmla="*/ 13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6" h="190">
                  <a:moveTo>
                    <a:pt x="246" y="139"/>
                  </a:moveTo>
                  <a:cubicBezTo>
                    <a:pt x="246" y="124"/>
                    <a:pt x="238" y="111"/>
                    <a:pt x="227" y="103"/>
                  </a:cubicBezTo>
                  <a:cubicBezTo>
                    <a:pt x="226" y="46"/>
                    <a:pt x="180" y="0"/>
                    <a:pt x="123" y="0"/>
                  </a:cubicBezTo>
                  <a:cubicBezTo>
                    <a:pt x="66" y="0"/>
                    <a:pt x="19" y="46"/>
                    <a:pt x="19" y="103"/>
                  </a:cubicBezTo>
                  <a:cubicBezTo>
                    <a:pt x="7" y="111"/>
                    <a:pt x="0" y="124"/>
                    <a:pt x="0" y="139"/>
                  </a:cubicBezTo>
                  <a:cubicBezTo>
                    <a:pt x="0" y="163"/>
                    <a:pt x="19" y="183"/>
                    <a:pt x="43" y="184"/>
                  </a:cubicBezTo>
                  <a:cubicBezTo>
                    <a:pt x="43" y="187"/>
                    <a:pt x="46" y="190"/>
                    <a:pt x="49" y="190"/>
                  </a:cubicBezTo>
                  <a:cubicBezTo>
                    <a:pt x="68" y="190"/>
                    <a:pt x="68" y="190"/>
                    <a:pt x="68" y="190"/>
                  </a:cubicBezTo>
                  <a:cubicBezTo>
                    <a:pt x="71" y="190"/>
                    <a:pt x="74" y="187"/>
                    <a:pt x="74" y="184"/>
                  </a:cubicBezTo>
                  <a:cubicBezTo>
                    <a:pt x="74" y="95"/>
                    <a:pt x="74" y="95"/>
                    <a:pt x="74" y="95"/>
                  </a:cubicBezTo>
                  <a:cubicBezTo>
                    <a:pt x="74" y="91"/>
                    <a:pt x="71" y="89"/>
                    <a:pt x="68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6" y="89"/>
                    <a:pt x="43" y="91"/>
                    <a:pt x="43" y="95"/>
                  </a:cubicBezTo>
                  <a:cubicBezTo>
                    <a:pt x="40" y="95"/>
                    <a:pt x="38" y="95"/>
                    <a:pt x="36" y="96"/>
                  </a:cubicBezTo>
                  <a:cubicBezTo>
                    <a:pt x="40" y="51"/>
                    <a:pt x="77" y="16"/>
                    <a:pt x="123" y="16"/>
                  </a:cubicBezTo>
                  <a:cubicBezTo>
                    <a:pt x="168" y="16"/>
                    <a:pt x="206" y="51"/>
                    <a:pt x="210" y="96"/>
                  </a:cubicBezTo>
                  <a:cubicBezTo>
                    <a:pt x="207" y="95"/>
                    <a:pt x="205" y="95"/>
                    <a:pt x="203" y="95"/>
                  </a:cubicBezTo>
                  <a:cubicBezTo>
                    <a:pt x="203" y="91"/>
                    <a:pt x="200" y="89"/>
                    <a:pt x="196" y="89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4" y="89"/>
                    <a:pt x="171" y="91"/>
                    <a:pt x="171" y="95"/>
                  </a:cubicBezTo>
                  <a:cubicBezTo>
                    <a:pt x="171" y="184"/>
                    <a:pt x="171" y="184"/>
                    <a:pt x="171" y="184"/>
                  </a:cubicBezTo>
                  <a:cubicBezTo>
                    <a:pt x="171" y="187"/>
                    <a:pt x="174" y="190"/>
                    <a:pt x="178" y="190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200" y="190"/>
                    <a:pt x="203" y="187"/>
                    <a:pt x="203" y="184"/>
                  </a:cubicBezTo>
                  <a:cubicBezTo>
                    <a:pt x="208" y="184"/>
                    <a:pt x="212" y="183"/>
                    <a:pt x="216" y="181"/>
                  </a:cubicBezTo>
                  <a:cubicBezTo>
                    <a:pt x="225" y="177"/>
                    <a:pt x="225" y="177"/>
                    <a:pt x="225" y="177"/>
                  </a:cubicBezTo>
                  <a:cubicBezTo>
                    <a:pt x="238" y="169"/>
                    <a:pt x="246" y="155"/>
                    <a:pt x="246" y="13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1"/>
            <p:cNvSpPr>
              <a:spLocks/>
            </p:cNvSpPr>
            <p:nvPr/>
          </p:nvSpPr>
          <p:spPr bwMode="auto">
            <a:xfrm>
              <a:off x="2772" y="1822"/>
              <a:ext cx="165" cy="154"/>
            </a:xfrm>
            <a:custGeom>
              <a:avLst/>
              <a:gdLst>
                <a:gd name="T0" fmla="*/ 106 w 113"/>
                <a:gd name="T1" fmla="*/ 54 h 105"/>
                <a:gd name="T2" fmla="*/ 58 w 113"/>
                <a:gd name="T3" fmla="*/ 38 h 105"/>
                <a:gd name="T4" fmla="*/ 56 w 113"/>
                <a:gd name="T5" fmla="*/ 42 h 105"/>
                <a:gd name="T6" fmla="*/ 56 w 113"/>
                <a:gd name="T7" fmla="*/ 37 h 105"/>
                <a:gd name="T8" fmla="*/ 5 w 113"/>
                <a:gd name="T9" fmla="*/ 33 h 105"/>
                <a:gd name="T10" fmla="*/ 43 w 113"/>
                <a:gd name="T11" fmla="*/ 105 h 105"/>
                <a:gd name="T12" fmla="*/ 43 w 113"/>
                <a:gd name="T13" fmla="*/ 105 h 105"/>
                <a:gd name="T14" fmla="*/ 43 w 113"/>
                <a:gd name="T15" fmla="*/ 105 h 105"/>
                <a:gd name="T16" fmla="*/ 43 w 113"/>
                <a:gd name="T17" fmla="*/ 105 h 105"/>
                <a:gd name="T18" fmla="*/ 43 w 113"/>
                <a:gd name="T19" fmla="*/ 105 h 105"/>
                <a:gd name="T20" fmla="*/ 106 w 113"/>
                <a:gd name="T21" fmla="*/ 5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05">
                  <a:moveTo>
                    <a:pt x="106" y="54"/>
                  </a:moveTo>
                  <a:cubicBezTo>
                    <a:pt x="113" y="20"/>
                    <a:pt x="72" y="8"/>
                    <a:pt x="58" y="38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4" y="4"/>
                    <a:pt x="12" y="0"/>
                    <a:pt x="5" y="33"/>
                  </a:cubicBezTo>
                  <a:cubicBezTo>
                    <a:pt x="0" y="60"/>
                    <a:pt x="29" y="86"/>
                    <a:pt x="43" y="105"/>
                  </a:cubicBezTo>
                  <a:cubicBezTo>
                    <a:pt x="43" y="105"/>
                    <a:pt x="43" y="105"/>
                    <a:pt x="43" y="105"/>
                  </a:cubicBezTo>
                  <a:cubicBezTo>
                    <a:pt x="43" y="105"/>
                    <a:pt x="43" y="105"/>
                    <a:pt x="43" y="105"/>
                  </a:cubicBezTo>
                  <a:cubicBezTo>
                    <a:pt x="43" y="105"/>
                    <a:pt x="43" y="105"/>
                    <a:pt x="43" y="105"/>
                  </a:cubicBezTo>
                  <a:cubicBezTo>
                    <a:pt x="43" y="105"/>
                    <a:pt x="43" y="105"/>
                    <a:pt x="43" y="105"/>
                  </a:cubicBezTo>
                  <a:cubicBezTo>
                    <a:pt x="64" y="93"/>
                    <a:pt x="101" y="81"/>
                    <a:pt x="106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auto">
            <a:xfrm>
              <a:off x="1040" y="2886"/>
              <a:ext cx="199" cy="168"/>
            </a:xfrm>
            <a:custGeom>
              <a:avLst/>
              <a:gdLst>
                <a:gd name="T0" fmla="*/ 2 w 136"/>
                <a:gd name="T1" fmla="*/ 32 h 115"/>
                <a:gd name="T2" fmla="*/ 0 w 136"/>
                <a:gd name="T3" fmla="*/ 36 h 115"/>
                <a:gd name="T4" fmla="*/ 2 w 136"/>
                <a:gd name="T5" fmla="*/ 39 h 115"/>
                <a:gd name="T6" fmla="*/ 14 w 136"/>
                <a:gd name="T7" fmla="*/ 52 h 115"/>
                <a:gd name="T8" fmla="*/ 78 w 136"/>
                <a:gd name="T9" fmla="*/ 115 h 115"/>
                <a:gd name="T10" fmla="*/ 136 w 136"/>
                <a:gd name="T11" fmla="*/ 57 h 115"/>
                <a:gd name="T12" fmla="*/ 123 w 136"/>
                <a:gd name="T13" fmla="*/ 63 h 115"/>
                <a:gd name="T14" fmla="*/ 90 w 136"/>
                <a:gd name="T15" fmla="*/ 47 h 115"/>
                <a:gd name="T16" fmla="*/ 91 w 136"/>
                <a:gd name="T17" fmla="*/ 40 h 115"/>
                <a:gd name="T18" fmla="*/ 56 w 136"/>
                <a:gd name="T19" fmla="*/ 0 h 115"/>
                <a:gd name="T20" fmla="*/ 19 w 136"/>
                <a:gd name="T21" fmla="*/ 25 h 115"/>
                <a:gd name="T22" fmla="*/ 2 w 136"/>
                <a:gd name="T23" fmla="*/ 32 h 115"/>
                <a:gd name="T24" fmla="*/ 35 w 136"/>
                <a:gd name="T25" fmla="*/ 39 h 115"/>
                <a:gd name="T26" fmla="*/ 30 w 136"/>
                <a:gd name="T27" fmla="*/ 33 h 115"/>
                <a:gd name="T28" fmla="*/ 35 w 136"/>
                <a:gd name="T29" fmla="*/ 28 h 115"/>
                <a:gd name="T30" fmla="*/ 41 w 136"/>
                <a:gd name="T31" fmla="*/ 33 h 115"/>
                <a:gd name="T32" fmla="*/ 35 w 136"/>
                <a:gd name="T33" fmla="*/ 3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15">
                  <a:moveTo>
                    <a:pt x="2" y="32"/>
                  </a:moveTo>
                  <a:cubicBezTo>
                    <a:pt x="1" y="33"/>
                    <a:pt x="0" y="34"/>
                    <a:pt x="0" y="36"/>
                  </a:cubicBezTo>
                  <a:cubicBezTo>
                    <a:pt x="0" y="37"/>
                    <a:pt x="1" y="38"/>
                    <a:pt x="2" y="39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91"/>
                    <a:pt x="40" y="115"/>
                    <a:pt x="78" y="115"/>
                  </a:cubicBezTo>
                  <a:cubicBezTo>
                    <a:pt x="110" y="115"/>
                    <a:pt x="136" y="81"/>
                    <a:pt x="136" y="57"/>
                  </a:cubicBezTo>
                  <a:cubicBezTo>
                    <a:pt x="136" y="46"/>
                    <a:pt x="132" y="58"/>
                    <a:pt x="123" y="63"/>
                  </a:cubicBezTo>
                  <a:cubicBezTo>
                    <a:pt x="114" y="69"/>
                    <a:pt x="89" y="73"/>
                    <a:pt x="90" y="47"/>
                  </a:cubicBezTo>
                  <a:cubicBezTo>
                    <a:pt x="90" y="45"/>
                    <a:pt x="91" y="43"/>
                    <a:pt x="91" y="40"/>
                  </a:cubicBezTo>
                  <a:cubicBezTo>
                    <a:pt x="91" y="19"/>
                    <a:pt x="77" y="0"/>
                    <a:pt x="56" y="0"/>
                  </a:cubicBezTo>
                  <a:cubicBezTo>
                    <a:pt x="37" y="0"/>
                    <a:pt x="23" y="12"/>
                    <a:pt x="19" y="25"/>
                  </a:cubicBezTo>
                  <a:cubicBezTo>
                    <a:pt x="2" y="32"/>
                    <a:pt x="2" y="32"/>
                    <a:pt x="2" y="32"/>
                  </a:cubicBezTo>
                  <a:moveTo>
                    <a:pt x="35" y="39"/>
                  </a:moveTo>
                  <a:cubicBezTo>
                    <a:pt x="32" y="39"/>
                    <a:pt x="30" y="37"/>
                    <a:pt x="30" y="33"/>
                  </a:cubicBezTo>
                  <a:cubicBezTo>
                    <a:pt x="30" y="30"/>
                    <a:pt x="32" y="28"/>
                    <a:pt x="35" y="28"/>
                  </a:cubicBezTo>
                  <a:cubicBezTo>
                    <a:pt x="38" y="28"/>
                    <a:pt x="41" y="30"/>
                    <a:pt x="41" y="33"/>
                  </a:cubicBezTo>
                  <a:cubicBezTo>
                    <a:pt x="41" y="37"/>
                    <a:pt x="38" y="39"/>
                    <a:pt x="35" y="3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3"/>
            <p:cNvSpPr>
              <a:spLocks noEditPoints="1"/>
            </p:cNvSpPr>
            <p:nvPr/>
          </p:nvSpPr>
          <p:spPr bwMode="auto">
            <a:xfrm>
              <a:off x="1638" y="2494"/>
              <a:ext cx="139" cy="197"/>
            </a:xfrm>
            <a:custGeom>
              <a:avLst/>
              <a:gdLst>
                <a:gd name="T0" fmla="*/ 48 w 95"/>
                <a:gd name="T1" fmla="*/ 0 h 135"/>
                <a:gd name="T2" fmla="*/ 0 w 95"/>
                <a:gd name="T3" fmla="*/ 48 h 135"/>
                <a:gd name="T4" fmla="*/ 48 w 95"/>
                <a:gd name="T5" fmla="*/ 135 h 135"/>
                <a:gd name="T6" fmla="*/ 95 w 95"/>
                <a:gd name="T7" fmla="*/ 48 h 135"/>
                <a:gd name="T8" fmla="*/ 48 w 95"/>
                <a:gd name="T9" fmla="*/ 0 h 135"/>
                <a:gd name="T10" fmla="*/ 48 w 95"/>
                <a:gd name="T11" fmla="*/ 55 h 135"/>
                <a:gd name="T12" fmla="*/ 33 w 95"/>
                <a:gd name="T13" fmla="*/ 41 h 135"/>
                <a:gd name="T14" fmla="*/ 48 w 95"/>
                <a:gd name="T15" fmla="*/ 26 h 135"/>
                <a:gd name="T16" fmla="*/ 62 w 95"/>
                <a:gd name="T17" fmla="*/ 41 h 135"/>
                <a:gd name="T18" fmla="*/ 48 w 95"/>
                <a:gd name="T19" fmla="*/ 5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5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0" y="74"/>
                    <a:pt x="48" y="135"/>
                    <a:pt x="48" y="135"/>
                  </a:cubicBezTo>
                  <a:cubicBezTo>
                    <a:pt x="48" y="135"/>
                    <a:pt x="95" y="74"/>
                    <a:pt x="95" y="48"/>
                  </a:cubicBezTo>
                  <a:cubicBezTo>
                    <a:pt x="95" y="21"/>
                    <a:pt x="74" y="0"/>
                    <a:pt x="48" y="0"/>
                  </a:cubicBezTo>
                  <a:close/>
                  <a:moveTo>
                    <a:pt x="48" y="55"/>
                  </a:moveTo>
                  <a:cubicBezTo>
                    <a:pt x="39" y="55"/>
                    <a:pt x="33" y="49"/>
                    <a:pt x="33" y="41"/>
                  </a:cubicBezTo>
                  <a:cubicBezTo>
                    <a:pt x="33" y="32"/>
                    <a:pt x="39" y="26"/>
                    <a:pt x="48" y="26"/>
                  </a:cubicBezTo>
                  <a:cubicBezTo>
                    <a:pt x="56" y="26"/>
                    <a:pt x="62" y="32"/>
                    <a:pt x="62" y="41"/>
                  </a:cubicBezTo>
                  <a:cubicBezTo>
                    <a:pt x="62" y="49"/>
                    <a:pt x="56" y="55"/>
                    <a:pt x="48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4"/>
            <p:cNvSpPr>
              <a:spLocks noEditPoints="1"/>
            </p:cNvSpPr>
            <p:nvPr/>
          </p:nvSpPr>
          <p:spPr bwMode="auto">
            <a:xfrm>
              <a:off x="2172" y="1751"/>
              <a:ext cx="103" cy="147"/>
            </a:xfrm>
            <a:custGeom>
              <a:avLst/>
              <a:gdLst>
                <a:gd name="T0" fmla="*/ 35 w 71"/>
                <a:gd name="T1" fmla="*/ 0 h 101"/>
                <a:gd name="T2" fmla="*/ 0 w 71"/>
                <a:gd name="T3" fmla="*/ 35 h 101"/>
                <a:gd name="T4" fmla="*/ 35 w 71"/>
                <a:gd name="T5" fmla="*/ 101 h 101"/>
                <a:gd name="T6" fmla="*/ 71 w 71"/>
                <a:gd name="T7" fmla="*/ 35 h 101"/>
                <a:gd name="T8" fmla="*/ 35 w 71"/>
                <a:gd name="T9" fmla="*/ 0 h 101"/>
                <a:gd name="T10" fmla="*/ 35 w 71"/>
                <a:gd name="T11" fmla="*/ 41 h 101"/>
                <a:gd name="T12" fmla="*/ 24 w 71"/>
                <a:gd name="T13" fmla="*/ 30 h 101"/>
                <a:gd name="T14" fmla="*/ 35 w 71"/>
                <a:gd name="T15" fmla="*/ 19 h 101"/>
                <a:gd name="T16" fmla="*/ 46 w 71"/>
                <a:gd name="T17" fmla="*/ 30 h 101"/>
                <a:gd name="T18" fmla="*/ 35 w 71"/>
                <a:gd name="T19" fmla="*/ 4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101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5"/>
                    <a:pt x="35" y="101"/>
                    <a:pt x="35" y="101"/>
                  </a:cubicBezTo>
                  <a:cubicBezTo>
                    <a:pt x="35" y="101"/>
                    <a:pt x="71" y="55"/>
                    <a:pt x="71" y="35"/>
                  </a:cubicBezTo>
                  <a:cubicBezTo>
                    <a:pt x="71" y="16"/>
                    <a:pt x="55" y="0"/>
                    <a:pt x="35" y="0"/>
                  </a:cubicBezTo>
                  <a:close/>
                  <a:moveTo>
                    <a:pt x="35" y="41"/>
                  </a:moveTo>
                  <a:cubicBezTo>
                    <a:pt x="29" y="41"/>
                    <a:pt x="24" y="36"/>
                    <a:pt x="24" y="30"/>
                  </a:cubicBezTo>
                  <a:cubicBezTo>
                    <a:pt x="24" y="24"/>
                    <a:pt x="29" y="19"/>
                    <a:pt x="35" y="19"/>
                  </a:cubicBezTo>
                  <a:cubicBezTo>
                    <a:pt x="41" y="19"/>
                    <a:pt x="46" y="24"/>
                    <a:pt x="46" y="30"/>
                  </a:cubicBezTo>
                  <a:cubicBezTo>
                    <a:pt x="46" y="36"/>
                    <a:pt x="41" y="41"/>
                    <a:pt x="3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5"/>
            <p:cNvSpPr>
              <a:spLocks/>
            </p:cNvSpPr>
            <p:nvPr/>
          </p:nvSpPr>
          <p:spPr bwMode="auto">
            <a:xfrm>
              <a:off x="1825" y="1121"/>
              <a:ext cx="76" cy="62"/>
            </a:xfrm>
            <a:custGeom>
              <a:avLst/>
              <a:gdLst>
                <a:gd name="T0" fmla="*/ 11 w 52"/>
                <a:gd name="T1" fmla="*/ 42 h 42"/>
                <a:gd name="T2" fmla="*/ 0 w 52"/>
                <a:gd name="T3" fmla="*/ 0 h 42"/>
                <a:gd name="T4" fmla="*/ 6 w 52"/>
                <a:gd name="T5" fmla="*/ 0 h 42"/>
                <a:gd name="T6" fmla="*/ 11 w 52"/>
                <a:gd name="T7" fmla="*/ 21 h 42"/>
                <a:gd name="T8" fmla="*/ 14 w 52"/>
                <a:gd name="T9" fmla="*/ 36 h 42"/>
                <a:gd name="T10" fmla="*/ 14 w 52"/>
                <a:gd name="T11" fmla="*/ 36 h 42"/>
                <a:gd name="T12" fmla="*/ 18 w 52"/>
                <a:gd name="T13" fmla="*/ 21 h 42"/>
                <a:gd name="T14" fmla="*/ 24 w 52"/>
                <a:gd name="T15" fmla="*/ 0 h 42"/>
                <a:gd name="T16" fmla="*/ 29 w 52"/>
                <a:gd name="T17" fmla="*/ 0 h 42"/>
                <a:gd name="T18" fmla="*/ 35 w 52"/>
                <a:gd name="T19" fmla="*/ 21 h 42"/>
                <a:gd name="T20" fmla="*/ 38 w 52"/>
                <a:gd name="T21" fmla="*/ 36 h 42"/>
                <a:gd name="T22" fmla="*/ 38 w 52"/>
                <a:gd name="T23" fmla="*/ 36 h 42"/>
                <a:gd name="T24" fmla="*/ 41 w 52"/>
                <a:gd name="T25" fmla="*/ 21 h 42"/>
                <a:gd name="T26" fmla="*/ 47 w 52"/>
                <a:gd name="T27" fmla="*/ 0 h 42"/>
                <a:gd name="T28" fmla="*/ 52 w 52"/>
                <a:gd name="T29" fmla="*/ 0 h 42"/>
                <a:gd name="T30" fmla="*/ 40 w 52"/>
                <a:gd name="T31" fmla="*/ 42 h 42"/>
                <a:gd name="T32" fmla="*/ 35 w 52"/>
                <a:gd name="T33" fmla="*/ 42 h 42"/>
                <a:gd name="T34" fmla="*/ 29 w 52"/>
                <a:gd name="T35" fmla="*/ 20 h 42"/>
                <a:gd name="T36" fmla="*/ 26 w 52"/>
                <a:gd name="T37" fmla="*/ 6 h 42"/>
                <a:gd name="T38" fmla="*/ 26 w 52"/>
                <a:gd name="T39" fmla="*/ 6 h 42"/>
                <a:gd name="T40" fmla="*/ 23 w 52"/>
                <a:gd name="T41" fmla="*/ 20 h 42"/>
                <a:gd name="T42" fmla="*/ 17 w 52"/>
                <a:gd name="T43" fmla="*/ 42 h 42"/>
                <a:gd name="T44" fmla="*/ 11 w 52"/>
                <a:gd name="T4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42">
                  <a:moveTo>
                    <a:pt x="11" y="4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7"/>
                    <a:pt x="14" y="32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2"/>
                    <a:pt x="16" y="27"/>
                    <a:pt x="18" y="2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6"/>
                    <a:pt x="37" y="31"/>
                    <a:pt x="38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9" y="31"/>
                    <a:pt x="40" y="27"/>
                    <a:pt x="41" y="2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8" y="15"/>
                    <a:pt x="27" y="11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10"/>
                    <a:pt x="25" y="15"/>
                    <a:pt x="23" y="20"/>
                  </a:cubicBezTo>
                  <a:cubicBezTo>
                    <a:pt x="17" y="42"/>
                    <a:pt x="17" y="42"/>
                    <a:pt x="17" y="42"/>
                  </a:cubicBezTo>
                  <a:lnTo>
                    <a:pt x="11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6"/>
            <p:cNvSpPr>
              <a:spLocks/>
            </p:cNvSpPr>
            <p:nvPr/>
          </p:nvSpPr>
          <p:spPr bwMode="auto">
            <a:xfrm>
              <a:off x="1906" y="1121"/>
              <a:ext cx="76" cy="62"/>
            </a:xfrm>
            <a:custGeom>
              <a:avLst/>
              <a:gdLst>
                <a:gd name="T0" fmla="*/ 11 w 52"/>
                <a:gd name="T1" fmla="*/ 42 h 42"/>
                <a:gd name="T2" fmla="*/ 0 w 52"/>
                <a:gd name="T3" fmla="*/ 0 h 42"/>
                <a:gd name="T4" fmla="*/ 6 w 52"/>
                <a:gd name="T5" fmla="*/ 0 h 42"/>
                <a:gd name="T6" fmla="*/ 11 w 52"/>
                <a:gd name="T7" fmla="*/ 21 h 42"/>
                <a:gd name="T8" fmla="*/ 14 w 52"/>
                <a:gd name="T9" fmla="*/ 36 h 42"/>
                <a:gd name="T10" fmla="*/ 14 w 52"/>
                <a:gd name="T11" fmla="*/ 36 h 42"/>
                <a:gd name="T12" fmla="*/ 17 w 52"/>
                <a:gd name="T13" fmla="*/ 21 h 42"/>
                <a:gd name="T14" fmla="*/ 23 w 52"/>
                <a:gd name="T15" fmla="*/ 0 h 42"/>
                <a:gd name="T16" fmla="*/ 29 w 52"/>
                <a:gd name="T17" fmla="*/ 0 h 42"/>
                <a:gd name="T18" fmla="*/ 34 w 52"/>
                <a:gd name="T19" fmla="*/ 21 h 42"/>
                <a:gd name="T20" fmla="*/ 37 w 52"/>
                <a:gd name="T21" fmla="*/ 36 h 42"/>
                <a:gd name="T22" fmla="*/ 37 w 52"/>
                <a:gd name="T23" fmla="*/ 36 h 42"/>
                <a:gd name="T24" fmla="*/ 41 w 52"/>
                <a:gd name="T25" fmla="*/ 21 h 42"/>
                <a:gd name="T26" fmla="*/ 46 w 52"/>
                <a:gd name="T27" fmla="*/ 0 h 42"/>
                <a:gd name="T28" fmla="*/ 52 w 52"/>
                <a:gd name="T29" fmla="*/ 0 h 42"/>
                <a:gd name="T30" fmla="*/ 40 w 52"/>
                <a:gd name="T31" fmla="*/ 42 h 42"/>
                <a:gd name="T32" fmla="*/ 34 w 52"/>
                <a:gd name="T33" fmla="*/ 42 h 42"/>
                <a:gd name="T34" fmla="*/ 29 w 52"/>
                <a:gd name="T35" fmla="*/ 20 h 42"/>
                <a:gd name="T36" fmla="*/ 26 w 52"/>
                <a:gd name="T37" fmla="*/ 6 h 42"/>
                <a:gd name="T38" fmla="*/ 26 w 52"/>
                <a:gd name="T39" fmla="*/ 6 h 42"/>
                <a:gd name="T40" fmla="*/ 22 w 52"/>
                <a:gd name="T41" fmla="*/ 20 h 42"/>
                <a:gd name="T42" fmla="*/ 16 w 52"/>
                <a:gd name="T43" fmla="*/ 42 h 42"/>
                <a:gd name="T44" fmla="*/ 11 w 52"/>
                <a:gd name="T4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42">
                  <a:moveTo>
                    <a:pt x="11" y="4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7"/>
                    <a:pt x="13" y="32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2"/>
                    <a:pt x="16" y="27"/>
                    <a:pt x="17" y="2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5" y="26"/>
                    <a:pt x="36" y="31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1"/>
                    <a:pt x="39" y="27"/>
                    <a:pt x="41" y="2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7" y="15"/>
                    <a:pt x="26" y="11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10"/>
                    <a:pt x="24" y="15"/>
                    <a:pt x="22" y="20"/>
                  </a:cubicBezTo>
                  <a:cubicBezTo>
                    <a:pt x="16" y="42"/>
                    <a:pt x="16" y="42"/>
                    <a:pt x="16" y="42"/>
                  </a:cubicBezTo>
                  <a:lnTo>
                    <a:pt x="11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7"/>
            <p:cNvSpPr>
              <a:spLocks/>
            </p:cNvSpPr>
            <p:nvPr/>
          </p:nvSpPr>
          <p:spPr bwMode="auto">
            <a:xfrm>
              <a:off x="1984" y="1121"/>
              <a:ext cx="76" cy="62"/>
            </a:xfrm>
            <a:custGeom>
              <a:avLst/>
              <a:gdLst>
                <a:gd name="T0" fmla="*/ 11 w 52"/>
                <a:gd name="T1" fmla="*/ 42 h 42"/>
                <a:gd name="T2" fmla="*/ 0 w 52"/>
                <a:gd name="T3" fmla="*/ 0 h 42"/>
                <a:gd name="T4" fmla="*/ 6 w 52"/>
                <a:gd name="T5" fmla="*/ 0 h 42"/>
                <a:gd name="T6" fmla="*/ 11 w 52"/>
                <a:gd name="T7" fmla="*/ 21 h 42"/>
                <a:gd name="T8" fmla="*/ 14 w 52"/>
                <a:gd name="T9" fmla="*/ 36 h 42"/>
                <a:gd name="T10" fmla="*/ 15 w 52"/>
                <a:gd name="T11" fmla="*/ 36 h 42"/>
                <a:gd name="T12" fmla="*/ 18 w 52"/>
                <a:gd name="T13" fmla="*/ 21 h 42"/>
                <a:gd name="T14" fmla="*/ 24 w 52"/>
                <a:gd name="T15" fmla="*/ 0 h 42"/>
                <a:gd name="T16" fmla="*/ 29 w 52"/>
                <a:gd name="T17" fmla="*/ 0 h 42"/>
                <a:gd name="T18" fmla="*/ 35 w 52"/>
                <a:gd name="T19" fmla="*/ 21 h 42"/>
                <a:gd name="T20" fmla="*/ 38 w 52"/>
                <a:gd name="T21" fmla="*/ 36 h 42"/>
                <a:gd name="T22" fmla="*/ 38 w 52"/>
                <a:gd name="T23" fmla="*/ 36 h 42"/>
                <a:gd name="T24" fmla="*/ 41 w 52"/>
                <a:gd name="T25" fmla="*/ 21 h 42"/>
                <a:gd name="T26" fmla="*/ 47 w 52"/>
                <a:gd name="T27" fmla="*/ 0 h 42"/>
                <a:gd name="T28" fmla="*/ 52 w 52"/>
                <a:gd name="T29" fmla="*/ 0 h 42"/>
                <a:gd name="T30" fmla="*/ 40 w 52"/>
                <a:gd name="T31" fmla="*/ 42 h 42"/>
                <a:gd name="T32" fmla="*/ 35 w 52"/>
                <a:gd name="T33" fmla="*/ 42 h 42"/>
                <a:gd name="T34" fmla="*/ 29 w 52"/>
                <a:gd name="T35" fmla="*/ 20 h 42"/>
                <a:gd name="T36" fmla="*/ 26 w 52"/>
                <a:gd name="T37" fmla="*/ 6 h 42"/>
                <a:gd name="T38" fmla="*/ 26 w 52"/>
                <a:gd name="T39" fmla="*/ 6 h 42"/>
                <a:gd name="T40" fmla="*/ 23 w 52"/>
                <a:gd name="T41" fmla="*/ 20 h 42"/>
                <a:gd name="T42" fmla="*/ 17 w 52"/>
                <a:gd name="T43" fmla="*/ 42 h 42"/>
                <a:gd name="T44" fmla="*/ 11 w 52"/>
                <a:gd name="T4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42">
                  <a:moveTo>
                    <a:pt x="11" y="4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7"/>
                    <a:pt x="14" y="32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2"/>
                    <a:pt x="17" y="27"/>
                    <a:pt x="18" y="2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6"/>
                    <a:pt x="37" y="31"/>
                    <a:pt x="38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9" y="31"/>
                    <a:pt x="40" y="27"/>
                    <a:pt x="41" y="2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8" y="15"/>
                    <a:pt x="27" y="11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10"/>
                    <a:pt x="25" y="15"/>
                    <a:pt x="23" y="20"/>
                  </a:cubicBezTo>
                  <a:cubicBezTo>
                    <a:pt x="17" y="42"/>
                    <a:pt x="17" y="42"/>
                    <a:pt x="17" y="42"/>
                  </a:cubicBezTo>
                  <a:lnTo>
                    <a:pt x="11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8"/>
            <p:cNvSpPr>
              <a:spLocks/>
            </p:cNvSpPr>
            <p:nvPr/>
          </p:nvSpPr>
          <p:spPr bwMode="auto">
            <a:xfrm>
              <a:off x="1550" y="3092"/>
              <a:ext cx="16" cy="33"/>
            </a:xfrm>
            <a:custGeom>
              <a:avLst/>
              <a:gdLst>
                <a:gd name="T0" fmla="*/ 5 w 11"/>
                <a:gd name="T1" fmla="*/ 18 h 23"/>
                <a:gd name="T2" fmla="*/ 0 w 11"/>
                <a:gd name="T3" fmla="*/ 9 h 23"/>
                <a:gd name="T4" fmla="*/ 0 w 11"/>
                <a:gd name="T5" fmla="*/ 15 h 23"/>
                <a:gd name="T6" fmla="*/ 1 w 11"/>
                <a:gd name="T7" fmla="*/ 23 h 23"/>
                <a:gd name="T8" fmla="*/ 5 w 11"/>
                <a:gd name="T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3">
                  <a:moveTo>
                    <a:pt x="5" y="18"/>
                  </a:moveTo>
                  <a:cubicBezTo>
                    <a:pt x="11" y="4"/>
                    <a:pt x="1" y="0"/>
                    <a:pt x="0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8"/>
                    <a:pt x="1" y="20"/>
                    <a:pt x="1" y="23"/>
                  </a:cubicBezTo>
                  <a:cubicBezTo>
                    <a:pt x="3" y="21"/>
                    <a:pt x="4" y="20"/>
                    <a:pt x="5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9"/>
            <p:cNvSpPr>
              <a:spLocks/>
            </p:cNvSpPr>
            <p:nvPr/>
          </p:nvSpPr>
          <p:spPr bwMode="auto">
            <a:xfrm>
              <a:off x="1509" y="3112"/>
              <a:ext cx="12" cy="16"/>
            </a:xfrm>
            <a:custGeom>
              <a:avLst/>
              <a:gdLst>
                <a:gd name="T0" fmla="*/ 4 w 8"/>
                <a:gd name="T1" fmla="*/ 8 h 11"/>
                <a:gd name="T2" fmla="*/ 8 w 8"/>
                <a:gd name="T3" fmla="*/ 11 h 11"/>
                <a:gd name="T4" fmla="*/ 1 w 8"/>
                <a:gd name="T5" fmla="*/ 0 h 11"/>
                <a:gd name="T6" fmla="*/ 4 w 8"/>
                <a:gd name="T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4" y="8"/>
                  </a:moveTo>
                  <a:cubicBezTo>
                    <a:pt x="5" y="9"/>
                    <a:pt x="7" y="10"/>
                    <a:pt x="8" y="11"/>
                  </a:cubicBezTo>
                  <a:cubicBezTo>
                    <a:pt x="6" y="7"/>
                    <a:pt x="4" y="3"/>
                    <a:pt x="1" y="0"/>
                  </a:cubicBezTo>
                  <a:cubicBezTo>
                    <a:pt x="0" y="4"/>
                    <a:pt x="1" y="7"/>
                    <a:pt x="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0"/>
            <p:cNvSpPr>
              <a:spLocks/>
            </p:cNvSpPr>
            <p:nvPr/>
          </p:nvSpPr>
          <p:spPr bwMode="auto">
            <a:xfrm>
              <a:off x="1577" y="3133"/>
              <a:ext cx="27" cy="19"/>
            </a:xfrm>
            <a:custGeom>
              <a:avLst/>
              <a:gdLst>
                <a:gd name="T0" fmla="*/ 5 w 19"/>
                <a:gd name="T1" fmla="*/ 13 h 13"/>
                <a:gd name="T2" fmla="*/ 11 w 19"/>
                <a:gd name="T3" fmla="*/ 12 h 13"/>
                <a:gd name="T4" fmla="*/ 13 w 19"/>
                <a:gd name="T5" fmla="*/ 0 h 13"/>
                <a:gd name="T6" fmla="*/ 0 w 19"/>
                <a:gd name="T7" fmla="*/ 13 h 13"/>
                <a:gd name="T8" fmla="*/ 5 w 19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3">
                  <a:moveTo>
                    <a:pt x="5" y="13"/>
                  </a:moveTo>
                  <a:cubicBezTo>
                    <a:pt x="7" y="13"/>
                    <a:pt x="9" y="13"/>
                    <a:pt x="11" y="12"/>
                  </a:cubicBezTo>
                  <a:cubicBezTo>
                    <a:pt x="18" y="8"/>
                    <a:pt x="19" y="4"/>
                    <a:pt x="13" y="0"/>
                  </a:cubicBezTo>
                  <a:cubicBezTo>
                    <a:pt x="7" y="0"/>
                    <a:pt x="3" y="6"/>
                    <a:pt x="0" y="13"/>
                  </a:cubicBezTo>
                  <a:cubicBezTo>
                    <a:pt x="1" y="13"/>
                    <a:pt x="3" y="13"/>
                    <a:pt x="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1"/>
            <p:cNvSpPr>
              <a:spLocks/>
            </p:cNvSpPr>
            <p:nvPr/>
          </p:nvSpPr>
          <p:spPr bwMode="auto">
            <a:xfrm>
              <a:off x="1534" y="3135"/>
              <a:ext cx="34" cy="84"/>
            </a:xfrm>
            <a:custGeom>
              <a:avLst/>
              <a:gdLst>
                <a:gd name="T0" fmla="*/ 23 w 23"/>
                <a:gd name="T1" fmla="*/ 14 h 57"/>
                <a:gd name="T2" fmla="*/ 13 w 23"/>
                <a:gd name="T3" fmla="*/ 7 h 57"/>
                <a:gd name="T4" fmla="*/ 9 w 23"/>
                <a:gd name="T5" fmla="*/ 0 h 57"/>
                <a:gd name="T6" fmla="*/ 0 w 23"/>
                <a:gd name="T7" fmla="*/ 3 h 57"/>
                <a:gd name="T8" fmla="*/ 8 w 23"/>
                <a:gd name="T9" fmla="*/ 55 h 57"/>
                <a:gd name="T10" fmla="*/ 7 w 23"/>
                <a:gd name="T11" fmla="*/ 57 h 57"/>
                <a:gd name="T12" fmla="*/ 14 w 23"/>
                <a:gd name="T13" fmla="*/ 57 h 57"/>
                <a:gd name="T14" fmla="*/ 23 w 23"/>
                <a:gd name="T15" fmla="*/ 57 h 57"/>
                <a:gd name="T16" fmla="*/ 23 w 23"/>
                <a:gd name="T17" fmla="*/ 1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7">
                  <a:moveTo>
                    <a:pt x="23" y="14"/>
                  </a:moveTo>
                  <a:cubicBezTo>
                    <a:pt x="19" y="12"/>
                    <a:pt x="16" y="10"/>
                    <a:pt x="13" y="7"/>
                  </a:cubicBezTo>
                  <a:cubicBezTo>
                    <a:pt x="12" y="6"/>
                    <a:pt x="10" y="3"/>
                    <a:pt x="9" y="0"/>
                  </a:cubicBezTo>
                  <a:cubicBezTo>
                    <a:pt x="6" y="2"/>
                    <a:pt x="3" y="3"/>
                    <a:pt x="0" y="3"/>
                  </a:cubicBezTo>
                  <a:cubicBezTo>
                    <a:pt x="5" y="20"/>
                    <a:pt x="7" y="38"/>
                    <a:pt x="8" y="55"/>
                  </a:cubicBezTo>
                  <a:cubicBezTo>
                    <a:pt x="8" y="56"/>
                    <a:pt x="8" y="57"/>
                    <a:pt x="7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19" y="43"/>
                    <a:pt x="18" y="28"/>
                    <a:pt x="2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2"/>
            <p:cNvSpPr>
              <a:spLocks/>
            </p:cNvSpPr>
            <p:nvPr/>
          </p:nvSpPr>
          <p:spPr bwMode="auto">
            <a:xfrm>
              <a:off x="1439" y="3017"/>
              <a:ext cx="233" cy="203"/>
            </a:xfrm>
            <a:custGeom>
              <a:avLst/>
              <a:gdLst>
                <a:gd name="T0" fmla="*/ 120 w 159"/>
                <a:gd name="T1" fmla="*/ 16 h 139"/>
                <a:gd name="T2" fmla="*/ 79 w 159"/>
                <a:gd name="T3" fmla="*/ 0 h 139"/>
                <a:gd name="T4" fmla="*/ 38 w 159"/>
                <a:gd name="T5" fmla="*/ 16 h 139"/>
                <a:gd name="T6" fmla="*/ 32 w 159"/>
                <a:gd name="T7" fmla="*/ 99 h 139"/>
                <a:gd name="T8" fmla="*/ 42 w 159"/>
                <a:gd name="T9" fmla="*/ 129 h 139"/>
                <a:gd name="T10" fmla="*/ 47 w 159"/>
                <a:gd name="T11" fmla="*/ 138 h 139"/>
                <a:gd name="T12" fmla="*/ 67 w 159"/>
                <a:gd name="T13" fmla="*/ 138 h 139"/>
                <a:gd name="T14" fmla="*/ 59 w 159"/>
                <a:gd name="T15" fmla="*/ 85 h 139"/>
                <a:gd name="T16" fmla="*/ 59 w 159"/>
                <a:gd name="T17" fmla="*/ 83 h 139"/>
                <a:gd name="T18" fmla="*/ 51 w 159"/>
                <a:gd name="T19" fmla="*/ 80 h 139"/>
                <a:gd name="T20" fmla="*/ 42 w 159"/>
                <a:gd name="T21" fmla="*/ 66 h 139"/>
                <a:gd name="T22" fmla="*/ 62 w 159"/>
                <a:gd name="T23" fmla="*/ 75 h 139"/>
                <a:gd name="T24" fmla="*/ 63 w 159"/>
                <a:gd name="T25" fmla="*/ 78 h 139"/>
                <a:gd name="T26" fmla="*/ 72 w 159"/>
                <a:gd name="T27" fmla="*/ 77 h 139"/>
                <a:gd name="T28" fmla="*/ 77 w 159"/>
                <a:gd name="T29" fmla="*/ 49 h 139"/>
                <a:gd name="T30" fmla="*/ 88 w 159"/>
                <a:gd name="T31" fmla="*/ 60 h 139"/>
                <a:gd name="T32" fmla="*/ 79 w 159"/>
                <a:gd name="T33" fmla="*/ 78 h 139"/>
                <a:gd name="T34" fmla="*/ 81 w 159"/>
                <a:gd name="T35" fmla="*/ 81 h 139"/>
                <a:gd name="T36" fmla="*/ 90 w 159"/>
                <a:gd name="T37" fmla="*/ 90 h 139"/>
                <a:gd name="T38" fmla="*/ 94 w 159"/>
                <a:gd name="T39" fmla="*/ 83 h 139"/>
                <a:gd name="T40" fmla="*/ 108 w 159"/>
                <a:gd name="T41" fmla="*/ 74 h 139"/>
                <a:gd name="T42" fmla="*/ 117 w 159"/>
                <a:gd name="T43" fmla="*/ 86 h 139"/>
                <a:gd name="T44" fmla="*/ 92 w 159"/>
                <a:gd name="T45" fmla="*/ 96 h 139"/>
                <a:gd name="T46" fmla="*/ 91 w 159"/>
                <a:gd name="T47" fmla="*/ 102 h 139"/>
                <a:gd name="T48" fmla="*/ 94 w 159"/>
                <a:gd name="T49" fmla="*/ 136 h 139"/>
                <a:gd name="T50" fmla="*/ 94 w 159"/>
                <a:gd name="T51" fmla="*/ 138 h 139"/>
                <a:gd name="T52" fmla="*/ 111 w 159"/>
                <a:gd name="T53" fmla="*/ 138 h 139"/>
                <a:gd name="T54" fmla="*/ 116 w 159"/>
                <a:gd name="T55" fmla="*/ 129 h 139"/>
                <a:gd name="T56" fmla="*/ 127 w 159"/>
                <a:gd name="T57" fmla="*/ 99 h 139"/>
                <a:gd name="T58" fmla="*/ 120 w 159"/>
                <a:gd name="T59" fmla="*/ 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9" h="139">
                  <a:moveTo>
                    <a:pt x="120" y="16"/>
                  </a:moveTo>
                  <a:cubicBezTo>
                    <a:pt x="113" y="8"/>
                    <a:pt x="103" y="0"/>
                    <a:pt x="79" y="0"/>
                  </a:cubicBezTo>
                  <a:cubicBezTo>
                    <a:pt x="56" y="0"/>
                    <a:pt x="46" y="8"/>
                    <a:pt x="38" y="16"/>
                  </a:cubicBezTo>
                  <a:cubicBezTo>
                    <a:pt x="0" y="54"/>
                    <a:pt x="29" y="94"/>
                    <a:pt x="32" y="99"/>
                  </a:cubicBezTo>
                  <a:cubicBezTo>
                    <a:pt x="35" y="104"/>
                    <a:pt x="41" y="119"/>
                    <a:pt x="42" y="129"/>
                  </a:cubicBezTo>
                  <a:cubicBezTo>
                    <a:pt x="43" y="139"/>
                    <a:pt x="47" y="138"/>
                    <a:pt x="47" y="138"/>
                  </a:cubicBezTo>
                  <a:cubicBezTo>
                    <a:pt x="67" y="138"/>
                    <a:pt x="67" y="138"/>
                    <a:pt x="67" y="138"/>
                  </a:cubicBezTo>
                  <a:cubicBezTo>
                    <a:pt x="66" y="121"/>
                    <a:pt x="65" y="101"/>
                    <a:pt x="59" y="85"/>
                  </a:cubicBezTo>
                  <a:cubicBezTo>
                    <a:pt x="59" y="84"/>
                    <a:pt x="59" y="84"/>
                    <a:pt x="59" y="83"/>
                  </a:cubicBezTo>
                  <a:cubicBezTo>
                    <a:pt x="56" y="83"/>
                    <a:pt x="53" y="82"/>
                    <a:pt x="51" y="80"/>
                  </a:cubicBezTo>
                  <a:cubicBezTo>
                    <a:pt x="46" y="78"/>
                    <a:pt x="40" y="72"/>
                    <a:pt x="42" y="66"/>
                  </a:cubicBezTo>
                  <a:cubicBezTo>
                    <a:pt x="47" y="49"/>
                    <a:pt x="58" y="66"/>
                    <a:pt x="62" y="75"/>
                  </a:cubicBezTo>
                  <a:cubicBezTo>
                    <a:pt x="62" y="76"/>
                    <a:pt x="63" y="77"/>
                    <a:pt x="63" y="78"/>
                  </a:cubicBezTo>
                  <a:cubicBezTo>
                    <a:pt x="66" y="78"/>
                    <a:pt x="69" y="78"/>
                    <a:pt x="72" y="77"/>
                  </a:cubicBezTo>
                  <a:cubicBezTo>
                    <a:pt x="69" y="66"/>
                    <a:pt x="68" y="52"/>
                    <a:pt x="77" y="49"/>
                  </a:cubicBezTo>
                  <a:cubicBezTo>
                    <a:pt x="83" y="47"/>
                    <a:pt x="88" y="55"/>
                    <a:pt x="88" y="60"/>
                  </a:cubicBezTo>
                  <a:cubicBezTo>
                    <a:pt x="88" y="67"/>
                    <a:pt x="85" y="73"/>
                    <a:pt x="79" y="78"/>
                  </a:cubicBezTo>
                  <a:cubicBezTo>
                    <a:pt x="80" y="79"/>
                    <a:pt x="80" y="80"/>
                    <a:pt x="81" y="81"/>
                  </a:cubicBezTo>
                  <a:cubicBezTo>
                    <a:pt x="83" y="84"/>
                    <a:pt x="86" y="88"/>
                    <a:pt x="90" y="90"/>
                  </a:cubicBezTo>
                  <a:cubicBezTo>
                    <a:pt x="91" y="88"/>
                    <a:pt x="92" y="85"/>
                    <a:pt x="94" y="83"/>
                  </a:cubicBezTo>
                  <a:cubicBezTo>
                    <a:pt x="97" y="79"/>
                    <a:pt x="102" y="73"/>
                    <a:pt x="108" y="74"/>
                  </a:cubicBezTo>
                  <a:cubicBezTo>
                    <a:pt x="113" y="74"/>
                    <a:pt x="118" y="80"/>
                    <a:pt x="117" y="86"/>
                  </a:cubicBezTo>
                  <a:cubicBezTo>
                    <a:pt x="114" y="97"/>
                    <a:pt x="102" y="99"/>
                    <a:pt x="92" y="96"/>
                  </a:cubicBezTo>
                  <a:cubicBezTo>
                    <a:pt x="91" y="99"/>
                    <a:pt x="91" y="101"/>
                    <a:pt x="91" y="102"/>
                  </a:cubicBezTo>
                  <a:cubicBezTo>
                    <a:pt x="89" y="113"/>
                    <a:pt x="90" y="125"/>
                    <a:pt x="94" y="136"/>
                  </a:cubicBezTo>
                  <a:cubicBezTo>
                    <a:pt x="94" y="137"/>
                    <a:pt x="94" y="138"/>
                    <a:pt x="94" y="138"/>
                  </a:cubicBezTo>
                  <a:cubicBezTo>
                    <a:pt x="111" y="138"/>
                    <a:pt x="111" y="138"/>
                    <a:pt x="111" y="138"/>
                  </a:cubicBezTo>
                  <a:cubicBezTo>
                    <a:pt x="111" y="138"/>
                    <a:pt x="115" y="139"/>
                    <a:pt x="116" y="129"/>
                  </a:cubicBezTo>
                  <a:cubicBezTo>
                    <a:pt x="118" y="119"/>
                    <a:pt x="124" y="104"/>
                    <a:pt x="127" y="99"/>
                  </a:cubicBezTo>
                  <a:cubicBezTo>
                    <a:pt x="130" y="94"/>
                    <a:pt x="159" y="54"/>
                    <a:pt x="120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3"/>
            <p:cNvSpPr>
              <a:spLocks/>
            </p:cNvSpPr>
            <p:nvPr/>
          </p:nvSpPr>
          <p:spPr bwMode="auto">
            <a:xfrm>
              <a:off x="1507" y="3229"/>
              <a:ext cx="100" cy="17"/>
            </a:xfrm>
            <a:custGeom>
              <a:avLst/>
              <a:gdLst>
                <a:gd name="T0" fmla="*/ 63 w 69"/>
                <a:gd name="T1" fmla="*/ 0 h 12"/>
                <a:gd name="T2" fmla="*/ 6 w 69"/>
                <a:gd name="T3" fmla="*/ 0 h 12"/>
                <a:gd name="T4" fmla="*/ 0 w 69"/>
                <a:gd name="T5" fmla="*/ 6 h 12"/>
                <a:gd name="T6" fmla="*/ 6 w 69"/>
                <a:gd name="T7" fmla="*/ 12 h 12"/>
                <a:gd name="T8" fmla="*/ 63 w 69"/>
                <a:gd name="T9" fmla="*/ 12 h 12"/>
                <a:gd name="T10" fmla="*/ 69 w 69"/>
                <a:gd name="T11" fmla="*/ 6 h 12"/>
                <a:gd name="T12" fmla="*/ 63 w 69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2">
                  <a:moveTo>
                    <a:pt x="6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7" y="12"/>
                    <a:pt x="69" y="9"/>
                    <a:pt x="69" y="6"/>
                  </a:cubicBezTo>
                  <a:cubicBezTo>
                    <a:pt x="69" y="2"/>
                    <a:pt x="67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1508" y="3251"/>
              <a:ext cx="98" cy="16"/>
            </a:xfrm>
            <a:custGeom>
              <a:avLst/>
              <a:gdLst>
                <a:gd name="T0" fmla="*/ 61 w 67"/>
                <a:gd name="T1" fmla="*/ 0 h 11"/>
                <a:gd name="T2" fmla="*/ 6 w 67"/>
                <a:gd name="T3" fmla="*/ 0 h 11"/>
                <a:gd name="T4" fmla="*/ 0 w 67"/>
                <a:gd name="T5" fmla="*/ 5 h 11"/>
                <a:gd name="T6" fmla="*/ 6 w 67"/>
                <a:gd name="T7" fmla="*/ 11 h 11"/>
                <a:gd name="T8" fmla="*/ 61 w 67"/>
                <a:gd name="T9" fmla="*/ 11 h 11"/>
                <a:gd name="T10" fmla="*/ 67 w 67"/>
                <a:gd name="T11" fmla="*/ 5 h 11"/>
                <a:gd name="T12" fmla="*/ 61 w 67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1">
                  <a:moveTo>
                    <a:pt x="6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1"/>
                    <a:pt x="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8"/>
                    <a:pt x="67" y="5"/>
                  </a:cubicBezTo>
                  <a:cubicBezTo>
                    <a:pt x="67" y="2"/>
                    <a:pt x="64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5"/>
            <p:cNvSpPr>
              <a:spLocks/>
            </p:cNvSpPr>
            <p:nvPr/>
          </p:nvSpPr>
          <p:spPr bwMode="auto">
            <a:xfrm>
              <a:off x="1530" y="3270"/>
              <a:ext cx="54" cy="13"/>
            </a:xfrm>
            <a:custGeom>
              <a:avLst/>
              <a:gdLst>
                <a:gd name="T0" fmla="*/ 32 w 37"/>
                <a:gd name="T1" fmla="*/ 0 h 9"/>
                <a:gd name="T2" fmla="*/ 5 w 37"/>
                <a:gd name="T3" fmla="*/ 0 h 9"/>
                <a:gd name="T4" fmla="*/ 0 w 37"/>
                <a:gd name="T5" fmla="*/ 5 h 9"/>
                <a:gd name="T6" fmla="*/ 5 w 37"/>
                <a:gd name="T7" fmla="*/ 9 h 9"/>
                <a:gd name="T8" fmla="*/ 32 w 37"/>
                <a:gd name="T9" fmla="*/ 9 h 9"/>
                <a:gd name="T10" fmla="*/ 37 w 37"/>
                <a:gd name="T11" fmla="*/ 5 h 9"/>
                <a:gd name="T12" fmla="*/ 32 w 37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9">
                  <a:moveTo>
                    <a:pt x="3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5" y="9"/>
                    <a:pt x="37" y="7"/>
                    <a:pt x="37" y="5"/>
                  </a:cubicBezTo>
                  <a:cubicBezTo>
                    <a:pt x="37" y="2"/>
                    <a:pt x="35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6"/>
            <p:cNvSpPr>
              <a:spLocks noEditPoints="1"/>
            </p:cNvSpPr>
            <p:nvPr/>
          </p:nvSpPr>
          <p:spPr bwMode="auto">
            <a:xfrm>
              <a:off x="1509" y="1365"/>
              <a:ext cx="161" cy="208"/>
            </a:xfrm>
            <a:custGeom>
              <a:avLst/>
              <a:gdLst>
                <a:gd name="T0" fmla="*/ 157 w 161"/>
                <a:gd name="T1" fmla="*/ 187 h 208"/>
                <a:gd name="T2" fmla="*/ 88 w 161"/>
                <a:gd name="T3" fmla="*/ 157 h 208"/>
                <a:gd name="T4" fmla="*/ 144 w 161"/>
                <a:gd name="T5" fmla="*/ 28 h 208"/>
                <a:gd name="T6" fmla="*/ 60 w 161"/>
                <a:gd name="T7" fmla="*/ 145 h 208"/>
                <a:gd name="T8" fmla="*/ 0 w 161"/>
                <a:gd name="T9" fmla="*/ 119 h 208"/>
                <a:gd name="T10" fmla="*/ 161 w 161"/>
                <a:gd name="T11" fmla="*/ 0 h 208"/>
                <a:gd name="T12" fmla="*/ 157 w 161"/>
                <a:gd name="T13" fmla="*/ 187 h 208"/>
                <a:gd name="T14" fmla="*/ 68 w 161"/>
                <a:gd name="T15" fmla="*/ 208 h 208"/>
                <a:gd name="T16" fmla="*/ 57 w 161"/>
                <a:gd name="T17" fmla="*/ 164 h 208"/>
                <a:gd name="T18" fmla="*/ 97 w 161"/>
                <a:gd name="T19" fmla="*/ 178 h 208"/>
                <a:gd name="T20" fmla="*/ 68 w 161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1" h="208">
                  <a:moveTo>
                    <a:pt x="157" y="187"/>
                  </a:moveTo>
                  <a:lnTo>
                    <a:pt x="88" y="157"/>
                  </a:lnTo>
                  <a:lnTo>
                    <a:pt x="144" y="28"/>
                  </a:lnTo>
                  <a:lnTo>
                    <a:pt x="60" y="145"/>
                  </a:lnTo>
                  <a:lnTo>
                    <a:pt x="0" y="119"/>
                  </a:lnTo>
                  <a:lnTo>
                    <a:pt x="161" y="0"/>
                  </a:lnTo>
                  <a:lnTo>
                    <a:pt x="157" y="187"/>
                  </a:lnTo>
                  <a:close/>
                  <a:moveTo>
                    <a:pt x="68" y="208"/>
                  </a:moveTo>
                  <a:lnTo>
                    <a:pt x="57" y="164"/>
                  </a:lnTo>
                  <a:lnTo>
                    <a:pt x="97" y="178"/>
                  </a:lnTo>
                  <a:lnTo>
                    <a:pt x="68" y="2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7"/>
            <p:cNvSpPr>
              <a:spLocks noEditPoints="1"/>
            </p:cNvSpPr>
            <p:nvPr/>
          </p:nvSpPr>
          <p:spPr bwMode="auto">
            <a:xfrm>
              <a:off x="2351" y="1295"/>
              <a:ext cx="148" cy="149"/>
            </a:xfrm>
            <a:custGeom>
              <a:avLst/>
              <a:gdLst>
                <a:gd name="T0" fmla="*/ 15 w 101"/>
                <a:gd name="T1" fmla="*/ 76 h 102"/>
                <a:gd name="T2" fmla="*/ 10 w 101"/>
                <a:gd name="T3" fmla="*/ 82 h 102"/>
                <a:gd name="T4" fmla="*/ 21 w 101"/>
                <a:gd name="T5" fmla="*/ 93 h 102"/>
                <a:gd name="T6" fmla="*/ 26 w 101"/>
                <a:gd name="T7" fmla="*/ 87 h 102"/>
                <a:gd name="T8" fmla="*/ 43 w 101"/>
                <a:gd name="T9" fmla="*/ 94 h 102"/>
                <a:gd name="T10" fmla="*/ 43 w 101"/>
                <a:gd name="T11" fmla="*/ 102 h 102"/>
                <a:gd name="T12" fmla="*/ 59 w 101"/>
                <a:gd name="T13" fmla="*/ 101 h 102"/>
                <a:gd name="T14" fmla="*/ 59 w 101"/>
                <a:gd name="T15" fmla="*/ 94 h 102"/>
                <a:gd name="T16" fmla="*/ 76 w 101"/>
                <a:gd name="T17" fmla="*/ 87 h 102"/>
                <a:gd name="T18" fmla="*/ 81 w 101"/>
                <a:gd name="T19" fmla="*/ 92 h 102"/>
                <a:gd name="T20" fmla="*/ 92 w 101"/>
                <a:gd name="T21" fmla="*/ 80 h 102"/>
                <a:gd name="T22" fmla="*/ 87 w 101"/>
                <a:gd name="T23" fmla="*/ 75 h 102"/>
                <a:gd name="T24" fmla="*/ 94 w 101"/>
                <a:gd name="T25" fmla="*/ 58 h 102"/>
                <a:gd name="T26" fmla="*/ 101 w 101"/>
                <a:gd name="T27" fmla="*/ 58 h 102"/>
                <a:gd name="T28" fmla="*/ 101 w 101"/>
                <a:gd name="T29" fmla="*/ 42 h 102"/>
                <a:gd name="T30" fmla="*/ 93 w 101"/>
                <a:gd name="T31" fmla="*/ 42 h 102"/>
                <a:gd name="T32" fmla="*/ 86 w 101"/>
                <a:gd name="T33" fmla="*/ 26 h 102"/>
                <a:gd name="T34" fmla="*/ 91 w 101"/>
                <a:gd name="T35" fmla="*/ 20 h 102"/>
                <a:gd name="T36" fmla="*/ 80 w 101"/>
                <a:gd name="T37" fmla="*/ 9 h 102"/>
                <a:gd name="T38" fmla="*/ 75 w 101"/>
                <a:gd name="T39" fmla="*/ 15 h 102"/>
                <a:gd name="T40" fmla="*/ 58 w 101"/>
                <a:gd name="T41" fmla="*/ 8 h 102"/>
                <a:gd name="T42" fmla="*/ 58 w 101"/>
                <a:gd name="T43" fmla="*/ 0 h 102"/>
                <a:gd name="T44" fmla="*/ 42 w 101"/>
                <a:gd name="T45" fmla="*/ 1 h 102"/>
                <a:gd name="T46" fmla="*/ 42 w 101"/>
                <a:gd name="T47" fmla="*/ 8 h 102"/>
                <a:gd name="T48" fmla="*/ 25 w 101"/>
                <a:gd name="T49" fmla="*/ 15 h 102"/>
                <a:gd name="T50" fmla="*/ 20 w 101"/>
                <a:gd name="T51" fmla="*/ 10 h 102"/>
                <a:gd name="T52" fmla="*/ 9 w 101"/>
                <a:gd name="T53" fmla="*/ 21 h 102"/>
                <a:gd name="T54" fmla="*/ 14 w 101"/>
                <a:gd name="T55" fmla="*/ 27 h 102"/>
                <a:gd name="T56" fmla="*/ 7 w 101"/>
                <a:gd name="T57" fmla="*/ 44 h 102"/>
                <a:gd name="T58" fmla="*/ 0 w 101"/>
                <a:gd name="T59" fmla="*/ 44 h 102"/>
                <a:gd name="T60" fmla="*/ 0 w 101"/>
                <a:gd name="T61" fmla="*/ 60 h 102"/>
                <a:gd name="T62" fmla="*/ 8 w 101"/>
                <a:gd name="T63" fmla="*/ 60 h 102"/>
                <a:gd name="T64" fmla="*/ 15 w 101"/>
                <a:gd name="T65" fmla="*/ 76 h 102"/>
                <a:gd name="T66" fmla="*/ 50 w 101"/>
                <a:gd name="T67" fmla="*/ 19 h 102"/>
                <a:gd name="T68" fmla="*/ 83 w 101"/>
                <a:gd name="T69" fmla="*/ 50 h 102"/>
                <a:gd name="T70" fmla="*/ 51 w 101"/>
                <a:gd name="T71" fmla="*/ 83 h 102"/>
                <a:gd name="T72" fmla="*/ 18 w 101"/>
                <a:gd name="T73" fmla="*/ 51 h 102"/>
                <a:gd name="T74" fmla="*/ 50 w 101"/>
                <a:gd name="T75" fmla="*/ 1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" h="102">
                  <a:moveTo>
                    <a:pt x="15" y="76"/>
                  </a:moveTo>
                  <a:cubicBezTo>
                    <a:pt x="10" y="82"/>
                    <a:pt x="10" y="82"/>
                    <a:pt x="10" y="82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1" y="91"/>
                    <a:pt x="37" y="93"/>
                    <a:pt x="43" y="94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5" y="93"/>
                    <a:pt x="71" y="90"/>
                    <a:pt x="76" y="87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92" y="80"/>
                    <a:pt x="92" y="80"/>
                    <a:pt x="92" y="80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90" y="70"/>
                    <a:pt x="93" y="64"/>
                    <a:pt x="94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93" y="42"/>
                    <a:pt x="93" y="42"/>
                    <a:pt x="93" y="42"/>
                  </a:cubicBezTo>
                  <a:cubicBezTo>
                    <a:pt x="92" y="36"/>
                    <a:pt x="90" y="31"/>
                    <a:pt x="86" y="26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0" y="11"/>
                    <a:pt x="64" y="9"/>
                    <a:pt x="58" y="8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6" y="9"/>
                    <a:pt x="30" y="12"/>
                    <a:pt x="25" y="15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1" y="32"/>
                    <a:pt x="8" y="37"/>
                    <a:pt x="7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6"/>
                    <a:pt x="11" y="71"/>
                    <a:pt x="15" y="76"/>
                  </a:cubicBezTo>
                  <a:moveTo>
                    <a:pt x="50" y="19"/>
                  </a:moveTo>
                  <a:cubicBezTo>
                    <a:pt x="68" y="18"/>
                    <a:pt x="82" y="33"/>
                    <a:pt x="83" y="50"/>
                  </a:cubicBezTo>
                  <a:cubicBezTo>
                    <a:pt x="83" y="68"/>
                    <a:pt x="69" y="83"/>
                    <a:pt x="51" y="83"/>
                  </a:cubicBezTo>
                  <a:cubicBezTo>
                    <a:pt x="33" y="83"/>
                    <a:pt x="19" y="69"/>
                    <a:pt x="18" y="51"/>
                  </a:cubicBezTo>
                  <a:cubicBezTo>
                    <a:pt x="18" y="34"/>
                    <a:pt x="32" y="19"/>
                    <a:pt x="50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2464" y="1228"/>
              <a:ext cx="99" cy="99"/>
            </a:xfrm>
            <a:custGeom>
              <a:avLst/>
              <a:gdLst>
                <a:gd name="T0" fmla="*/ 63 w 68"/>
                <a:gd name="T1" fmla="*/ 28 h 68"/>
                <a:gd name="T2" fmla="*/ 68 w 68"/>
                <a:gd name="T3" fmla="*/ 26 h 68"/>
                <a:gd name="T4" fmla="*/ 63 w 68"/>
                <a:gd name="T5" fmla="*/ 14 h 68"/>
                <a:gd name="T6" fmla="*/ 58 w 68"/>
                <a:gd name="T7" fmla="*/ 16 h 68"/>
                <a:gd name="T8" fmla="*/ 50 w 68"/>
                <a:gd name="T9" fmla="*/ 9 h 68"/>
                <a:gd name="T10" fmla="*/ 52 w 68"/>
                <a:gd name="T11" fmla="*/ 4 h 68"/>
                <a:gd name="T12" fmla="*/ 40 w 68"/>
                <a:gd name="T13" fmla="*/ 0 h 68"/>
                <a:gd name="T14" fmla="*/ 38 w 68"/>
                <a:gd name="T15" fmla="*/ 5 h 68"/>
                <a:gd name="T16" fmla="*/ 28 w 68"/>
                <a:gd name="T17" fmla="*/ 5 h 68"/>
                <a:gd name="T18" fmla="*/ 26 w 68"/>
                <a:gd name="T19" fmla="*/ 0 h 68"/>
                <a:gd name="T20" fmla="*/ 14 w 68"/>
                <a:gd name="T21" fmla="*/ 5 h 68"/>
                <a:gd name="T22" fmla="*/ 16 w 68"/>
                <a:gd name="T23" fmla="*/ 10 h 68"/>
                <a:gd name="T24" fmla="*/ 9 w 68"/>
                <a:gd name="T25" fmla="*/ 18 h 68"/>
                <a:gd name="T26" fmla="*/ 4 w 68"/>
                <a:gd name="T27" fmla="*/ 16 h 68"/>
                <a:gd name="T28" fmla="*/ 0 w 68"/>
                <a:gd name="T29" fmla="*/ 28 h 68"/>
                <a:gd name="T30" fmla="*/ 4 w 68"/>
                <a:gd name="T31" fmla="*/ 29 h 68"/>
                <a:gd name="T32" fmla="*/ 5 w 68"/>
                <a:gd name="T33" fmla="*/ 40 h 68"/>
                <a:gd name="T34" fmla="*/ 0 w 68"/>
                <a:gd name="T35" fmla="*/ 42 h 68"/>
                <a:gd name="T36" fmla="*/ 5 w 68"/>
                <a:gd name="T37" fmla="*/ 54 h 68"/>
                <a:gd name="T38" fmla="*/ 10 w 68"/>
                <a:gd name="T39" fmla="*/ 52 h 68"/>
                <a:gd name="T40" fmla="*/ 17 w 68"/>
                <a:gd name="T41" fmla="*/ 59 h 68"/>
                <a:gd name="T42" fmla="*/ 16 w 68"/>
                <a:gd name="T43" fmla="*/ 64 h 68"/>
                <a:gd name="T44" fmla="*/ 28 w 68"/>
                <a:gd name="T45" fmla="*/ 68 h 68"/>
                <a:gd name="T46" fmla="*/ 29 w 68"/>
                <a:gd name="T47" fmla="*/ 63 h 68"/>
                <a:gd name="T48" fmla="*/ 40 w 68"/>
                <a:gd name="T49" fmla="*/ 63 h 68"/>
                <a:gd name="T50" fmla="*/ 42 w 68"/>
                <a:gd name="T51" fmla="*/ 68 h 68"/>
                <a:gd name="T52" fmla="*/ 54 w 68"/>
                <a:gd name="T53" fmla="*/ 63 h 68"/>
                <a:gd name="T54" fmla="*/ 52 w 68"/>
                <a:gd name="T55" fmla="*/ 58 h 68"/>
                <a:gd name="T56" fmla="*/ 59 w 68"/>
                <a:gd name="T57" fmla="*/ 50 h 68"/>
                <a:gd name="T58" fmla="*/ 64 w 68"/>
                <a:gd name="T59" fmla="*/ 52 h 68"/>
                <a:gd name="T60" fmla="*/ 68 w 68"/>
                <a:gd name="T61" fmla="*/ 40 h 68"/>
                <a:gd name="T62" fmla="*/ 63 w 68"/>
                <a:gd name="T63" fmla="*/ 38 h 68"/>
                <a:gd name="T64" fmla="*/ 63 w 68"/>
                <a:gd name="T65" fmla="*/ 28 h 68"/>
                <a:gd name="T66" fmla="*/ 42 w 68"/>
                <a:gd name="T67" fmla="*/ 52 h 68"/>
                <a:gd name="T68" fmla="*/ 34 w 68"/>
                <a:gd name="T69" fmla="*/ 54 h 68"/>
                <a:gd name="T70" fmla="*/ 16 w 68"/>
                <a:gd name="T71" fmla="*/ 42 h 68"/>
                <a:gd name="T72" fmla="*/ 26 w 68"/>
                <a:gd name="T73" fmla="*/ 16 h 68"/>
                <a:gd name="T74" fmla="*/ 34 w 68"/>
                <a:gd name="T75" fmla="*/ 14 h 68"/>
                <a:gd name="T76" fmla="*/ 52 w 68"/>
                <a:gd name="T77" fmla="*/ 26 h 68"/>
                <a:gd name="T78" fmla="*/ 42 w 68"/>
                <a:gd name="T79" fmla="*/ 5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8" h="68">
                  <a:moveTo>
                    <a:pt x="63" y="28"/>
                  </a:moveTo>
                  <a:cubicBezTo>
                    <a:pt x="68" y="26"/>
                    <a:pt x="68" y="26"/>
                    <a:pt x="68" y="26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6" y="13"/>
                    <a:pt x="53" y="11"/>
                    <a:pt x="50" y="9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5" y="4"/>
                    <a:pt x="31" y="4"/>
                    <a:pt x="28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3" y="12"/>
                    <a:pt x="11" y="15"/>
                    <a:pt x="9" y="1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3"/>
                    <a:pt x="4" y="37"/>
                    <a:pt x="5" y="4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2" y="55"/>
                    <a:pt x="14" y="57"/>
                    <a:pt x="17" y="59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33" y="64"/>
                    <a:pt x="36" y="64"/>
                    <a:pt x="40" y="63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4" y="56"/>
                    <a:pt x="57" y="53"/>
                    <a:pt x="59" y="50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4" y="35"/>
                    <a:pt x="64" y="31"/>
                    <a:pt x="63" y="28"/>
                  </a:cubicBezTo>
                  <a:moveTo>
                    <a:pt x="42" y="52"/>
                  </a:moveTo>
                  <a:cubicBezTo>
                    <a:pt x="39" y="53"/>
                    <a:pt x="37" y="54"/>
                    <a:pt x="34" y="54"/>
                  </a:cubicBezTo>
                  <a:cubicBezTo>
                    <a:pt x="26" y="54"/>
                    <a:pt x="19" y="49"/>
                    <a:pt x="16" y="42"/>
                  </a:cubicBezTo>
                  <a:cubicBezTo>
                    <a:pt x="11" y="32"/>
                    <a:pt x="16" y="20"/>
                    <a:pt x="26" y="16"/>
                  </a:cubicBezTo>
                  <a:cubicBezTo>
                    <a:pt x="28" y="15"/>
                    <a:pt x="31" y="14"/>
                    <a:pt x="34" y="14"/>
                  </a:cubicBezTo>
                  <a:cubicBezTo>
                    <a:pt x="42" y="14"/>
                    <a:pt x="49" y="19"/>
                    <a:pt x="52" y="26"/>
                  </a:cubicBezTo>
                  <a:cubicBezTo>
                    <a:pt x="57" y="36"/>
                    <a:pt x="52" y="48"/>
                    <a:pt x="42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9"/>
            <p:cNvSpPr>
              <a:spLocks/>
            </p:cNvSpPr>
            <p:nvPr/>
          </p:nvSpPr>
          <p:spPr bwMode="auto">
            <a:xfrm>
              <a:off x="2269" y="3026"/>
              <a:ext cx="163" cy="190"/>
            </a:xfrm>
            <a:custGeom>
              <a:avLst/>
              <a:gdLst>
                <a:gd name="T0" fmla="*/ 71 w 111"/>
                <a:gd name="T1" fmla="*/ 113 h 130"/>
                <a:gd name="T2" fmla="*/ 102 w 111"/>
                <a:gd name="T3" fmla="*/ 55 h 130"/>
                <a:gd name="T4" fmla="*/ 92 w 111"/>
                <a:gd name="T5" fmla="*/ 14 h 130"/>
                <a:gd name="T6" fmla="*/ 80 w 111"/>
                <a:gd name="T7" fmla="*/ 8 h 130"/>
                <a:gd name="T8" fmla="*/ 41 w 111"/>
                <a:gd name="T9" fmla="*/ 23 h 130"/>
                <a:gd name="T10" fmla="*/ 7 w 111"/>
                <a:gd name="T11" fmla="*/ 87 h 130"/>
                <a:gd name="T12" fmla="*/ 18 w 111"/>
                <a:gd name="T13" fmla="*/ 123 h 130"/>
                <a:gd name="T14" fmla="*/ 18 w 111"/>
                <a:gd name="T15" fmla="*/ 124 h 130"/>
                <a:gd name="T16" fmla="*/ 54 w 111"/>
                <a:gd name="T17" fmla="*/ 113 h 130"/>
                <a:gd name="T18" fmla="*/ 78 w 111"/>
                <a:gd name="T19" fmla="*/ 68 h 130"/>
                <a:gd name="T20" fmla="*/ 71 w 111"/>
                <a:gd name="T21" fmla="*/ 43 h 130"/>
                <a:gd name="T22" fmla="*/ 69 w 111"/>
                <a:gd name="T23" fmla="*/ 42 h 130"/>
                <a:gd name="T24" fmla="*/ 44 w 111"/>
                <a:gd name="T25" fmla="*/ 50 h 130"/>
                <a:gd name="T26" fmla="*/ 24 w 111"/>
                <a:gd name="T27" fmla="*/ 88 h 130"/>
                <a:gd name="T28" fmla="*/ 33 w 111"/>
                <a:gd name="T29" fmla="*/ 92 h 130"/>
                <a:gd name="T30" fmla="*/ 53 w 111"/>
                <a:gd name="T31" fmla="*/ 55 h 130"/>
                <a:gd name="T32" fmla="*/ 64 w 111"/>
                <a:gd name="T33" fmla="*/ 50 h 130"/>
                <a:gd name="T34" fmla="*/ 66 w 111"/>
                <a:gd name="T35" fmla="*/ 51 h 130"/>
                <a:gd name="T36" fmla="*/ 69 w 111"/>
                <a:gd name="T37" fmla="*/ 63 h 130"/>
                <a:gd name="T38" fmla="*/ 46 w 111"/>
                <a:gd name="T39" fmla="*/ 108 h 130"/>
                <a:gd name="T40" fmla="*/ 23 w 111"/>
                <a:gd name="T41" fmla="*/ 115 h 130"/>
                <a:gd name="T42" fmla="*/ 14 w 111"/>
                <a:gd name="T43" fmla="*/ 104 h 130"/>
                <a:gd name="T44" fmla="*/ 18 w 111"/>
                <a:gd name="T45" fmla="*/ 88 h 130"/>
                <a:gd name="T46" fmla="*/ 50 w 111"/>
                <a:gd name="T47" fmla="*/ 28 h 130"/>
                <a:gd name="T48" fmla="*/ 76 w 111"/>
                <a:gd name="T49" fmla="*/ 17 h 130"/>
                <a:gd name="T50" fmla="*/ 87 w 111"/>
                <a:gd name="T51" fmla="*/ 23 h 130"/>
                <a:gd name="T52" fmla="*/ 93 w 111"/>
                <a:gd name="T53" fmla="*/ 50 h 130"/>
                <a:gd name="T54" fmla="*/ 62 w 111"/>
                <a:gd name="T55" fmla="*/ 108 h 130"/>
                <a:gd name="T56" fmla="*/ 71 w 111"/>
                <a:gd name="T57" fmla="*/ 11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1" h="130">
                  <a:moveTo>
                    <a:pt x="71" y="113"/>
                  </a:moveTo>
                  <a:cubicBezTo>
                    <a:pt x="102" y="55"/>
                    <a:pt x="102" y="55"/>
                    <a:pt x="102" y="55"/>
                  </a:cubicBezTo>
                  <a:cubicBezTo>
                    <a:pt x="111" y="39"/>
                    <a:pt x="106" y="22"/>
                    <a:pt x="92" y="14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66" y="0"/>
                    <a:pt x="50" y="6"/>
                    <a:pt x="41" y="23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0" y="100"/>
                    <a:pt x="5" y="116"/>
                    <a:pt x="18" y="123"/>
                  </a:cubicBezTo>
                  <a:cubicBezTo>
                    <a:pt x="18" y="123"/>
                    <a:pt x="18" y="123"/>
                    <a:pt x="18" y="124"/>
                  </a:cubicBezTo>
                  <a:cubicBezTo>
                    <a:pt x="31" y="130"/>
                    <a:pt x="47" y="126"/>
                    <a:pt x="54" y="113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83" y="59"/>
                    <a:pt x="80" y="47"/>
                    <a:pt x="71" y="43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0" y="37"/>
                    <a:pt x="49" y="41"/>
                    <a:pt x="44" y="50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1"/>
                    <a:pt x="59" y="48"/>
                    <a:pt x="64" y="50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0" y="54"/>
                    <a:pt x="72" y="59"/>
                    <a:pt x="69" y="63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41" y="116"/>
                    <a:pt x="31" y="119"/>
                    <a:pt x="23" y="115"/>
                  </a:cubicBezTo>
                  <a:cubicBezTo>
                    <a:pt x="18" y="112"/>
                    <a:pt x="15" y="108"/>
                    <a:pt x="14" y="104"/>
                  </a:cubicBezTo>
                  <a:cubicBezTo>
                    <a:pt x="14" y="100"/>
                    <a:pt x="14" y="95"/>
                    <a:pt x="18" y="8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8" y="13"/>
                    <a:pt x="68" y="13"/>
                    <a:pt x="76" y="1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98" y="29"/>
                    <a:pt x="98" y="41"/>
                    <a:pt x="93" y="50"/>
                  </a:cubicBezTo>
                  <a:cubicBezTo>
                    <a:pt x="62" y="108"/>
                    <a:pt x="62" y="108"/>
                    <a:pt x="62" y="108"/>
                  </a:cubicBezTo>
                  <a:lnTo>
                    <a:pt x="7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110"/>
            <p:cNvSpPr>
              <a:spLocks noChangeArrowheads="1"/>
            </p:cNvSpPr>
            <p:nvPr/>
          </p:nvSpPr>
          <p:spPr bwMode="auto">
            <a:xfrm>
              <a:off x="1128" y="1508"/>
              <a:ext cx="422" cy="422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111"/>
            <p:cNvSpPr>
              <a:spLocks noChangeArrowheads="1"/>
            </p:cNvSpPr>
            <p:nvPr/>
          </p:nvSpPr>
          <p:spPr bwMode="auto">
            <a:xfrm>
              <a:off x="1305" y="1773"/>
              <a:ext cx="69" cy="6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2"/>
            <p:cNvSpPr>
              <a:spLocks/>
            </p:cNvSpPr>
            <p:nvPr/>
          </p:nvSpPr>
          <p:spPr bwMode="auto">
            <a:xfrm>
              <a:off x="1243" y="1681"/>
              <a:ext cx="192" cy="93"/>
            </a:xfrm>
            <a:custGeom>
              <a:avLst/>
              <a:gdLst>
                <a:gd name="T0" fmla="*/ 121 w 131"/>
                <a:gd name="T1" fmla="*/ 30 h 64"/>
                <a:gd name="T2" fmla="*/ 120 w 131"/>
                <a:gd name="T3" fmla="*/ 29 h 64"/>
                <a:gd name="T4" fmla="*/ 119 w 131"/>
                <a:gd name="T5" fmla="*/ 28 h 64"/>
                <a:gd name="T6" fmla="*/ 119 w 131"/>
                <a:gd name="T7" fmla="*/ 27 h 64"/>
                <a:gd name="T8" fmla="*/ 14 w 131"/>
                <a:gd name="T9" fmla="*/ 30 h 64"/>
                <a:gd name="T10" fmla="*/ 10 w 131"/>
                <a:gd name="T11" fmla="*/ 33 h 64"/>
                <a:gd name="T12" fmla="*/ 6 w 131"/>
                <a:gd name="T13" fmla="*/ 38 h 64"/>
                <a:gd name="T14" fmla="*/ 6 w 131"/>
                <a:gd name="T15" fmla="*/ 58 h 64"/>
                <a:gd name="T16" fmla="*/ 26 w 131"/>
                <a:gd name="T17" fmla="*/ 58 h 64"/>
                <a:gd name="T18" fmla="*/ 34 w 131"/>
                <a:gd name="T19" fmla="*/ 50 h 64"/>
                <a:gd name="T20" fmla="*/ 101 w 131"/>
                <a:gd name="T21" fmla="*/ 50 h 64"/>
                <a:gd name="T22" fmla="*/ 106 w 131"/>
                <a:gd name="T23" fmla="*/ 56 h 64"/>
                <a:gd name="T24" fmla="*/ 127 w 131"/>
                <a:gd name="T25" fmla="*/ 56 h 64"/>
                <a:gd name="T26" fmla="*/ 131 w 131"/>
                <a:gd name="T27" fmla="*/ 46 h 64"/>
                <a:gd name="T28" fmla="*/ 127 w 131"/>
                <a:gd name="T29" fmla="*/ 36 h 64"/>
                <a:gd name="T30" fmla="*/ 121 w 131"/>
                <a:gd name="T31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64">
                  <a:moveTo>
                    <a:pt x="121" y="30"/>
                  </a:moveTo>
                  <a:cubicBezTo>
                    <a:pt x="121" y="29"/>
                    <a:pt x="121" y="29"/>
                    <a:pt x="120" y="29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19" y="28"/>
                    <a:pt x="119" y="27"/>
                    <a:pt x="119" y="27"/>
                  </a:cubicBezTo>
                  <a:cubicBezTo>
                    <a:pt x="88" y="0"/>
                    <a:pt x="42" y="1"/>
                    <a:pt x="14" y="30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0" y="43"/>
                    <a:pt x="0" y="53"/>
                    <a:pt x="6" y="58"/>
                  </a:cubicBezTo>
                  <a:cubicBezTo>
                    <a:pt x="11" y="64"/>
                    <a:pt x="21" y="64"/>
                    <a:pt x="26" y="5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53" y="32"/>
                    <a:pt x="82" y="32"/>
                    <a:pt x="101" y="50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112" y="62"/>
                    <a:pt x="121" y="62"/>
                    <a:pt x="127" y="56"/>
                  </a:cubicBezTo>
                  <a:cubicBezTo>
                    <a:pt x="130" y="53"/>
                    <a:pt x="131" y="50"/>
                    <a:pt x="131" y="46"/>
                  </a:cubicBezTo>
                  <a:cubicBezTo>
                    <a:pt x="131" y="42"/>
                    <a:pt x="130" y="38"/>
                    <a:pt x="127" y="36"/>
                  </a:cubicBezTo>
                  <a:lnTo>
                    <a:pt x="121" y="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3"/>
            <p:cNvSpPr>
              <a:spLocks/>
            </p:cNvSpPr>
            <p:nvPr/>
          </p:nvSpPr>
          <p:spPr bwMode="auto">
            <a:xfrm>
              <a:off x="1191" y="1603"/>
              <a:ext cx="295" cy="119"/>
            </a:xfrm>
            <a:custGeom>
              <a:avLst/>
              <a:gdLst>
                <a:gd name="T0" fmla="*/ 197 w 202"/>
                <a:gd name="T1" fmla="*/ 54 h 81"/>
                <a:gd name="T2" fmla="*/ 192 w 202"/>
                <a:gd name="T3" fmla="*/ 49 h 81"/>
                <a:gd name="T4" fmla="*/ 192 w 202"/>
                <a:gd name="T5" fmla="*/ 49 h 81"/>
                <a:gd name="T6" fmla="*/ 188 w 202"/>
                <a:gd name="T7" fmla="*/ 45 h 81"/>
                <a:gd name="T8" fmla="*/ 186 w 202"/>
                <a:gd name="T9" fmla="*/ 44 h 81"/>
                <a:gd name="T10" fmla="*/ 15 w 202"/>
                <a:gd name="T11" fmla="*/ 47 h 81"/>
                <a:gd name="T12" fmla="*/ 14 w 202"/>
                <a:gd name="T13" fmla="*/ 48 h 81"/>
                <a:gd name="T14" fmla="*/ 5 w 202"/>
                <a:gd name="T15" fmla="*/ 57 h 81"/>
                <a:gd name="T16" fmla="*/ 6 w 202"/>
                <a:gd name="T17" fmla="*/ 76 h 81"/>
                <a:gd name="T18" fmla="*/ 24 w 202"/>
                <a:gd name="T19" fmla="*/ 76 h 81"/>
                <a:gd name="T20" fmla="*/ 33 w 202"/>
                <a:gd name="T21" fmla="*/ 67 h 81"/>
                <a:gd name="T22" fmla="*/ 33 w 202"/>
                <a:gd name="T23" fmla="*/ 67 h 81"/>
                <a:gd name="T24" fmla="*/ 171 w 202"/>
                <a:gd name="T25" fmla="*/ 66 h 81"/>
                <a:gd name="T26" fmla="*/ 178 w 202"/>
                <a:gd name="T27" fmla="*/ 73 h 81"/>
                <a:gd name="T28" fmla="*/ 197 w 202"/>
                <a:gd name="T29" fmla="*/ 73 h 81"/>
                <a:gd name="T30" fmla="*/ 197 w 202"/>
                <a:gd name="T31" fmla="*/ 5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2" h="81">
                  <a:moveTo>
                    <a:pt x="197" y="54"/>
                  </a:moveTo>
                  <a:cubicBezTo>
                    <a:pt x="192" y="49"/>
                    <a:pt x="192" y="49"/>
                    <a:pt x="192" y="49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88" y="45"/>
                    <a:pt x="188" y="45"/>
                    <a:pt x="188" y="45"/>
                  </a:cubicBezTo>
                  <a:cubicBezTo>
                    <a:pt x="188" y="45"/>
                    <a:pt x="187" y="44"/>
                    <a:pt x="186" y="44"/>
                  </a:cubicBezTo>
                  <a:cubicBezTo>
                    <a:pt x="137" y="0"/>
                    <a:pt x="62" y="2"/>
                    <a:pt x="15" y="47"/>
                  </a:cubicBezTo>
                  <a:cubicBezTo>
                    <a:pt x="15" y="48"/>
                    <a:pt x="14" y="48"/>
                    <a:pt x="14" y="48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0" y="62"/>
                    <a:pt x="0" y="70"/>
                    <a:pt x="6" y="76"/>
                  </a:cubicBezTo>
                  <a:cubicBezTo>
                    <a:pt x="11" y="81"/>
                    <a:pt x="19" y="81"/>
                    <a:pt x="24" y="7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72" y="30"/>
                    <a:pt x="133" y="29"/>
                    <a:pt x="171" y="66"/>
                  </a:cubicBezTo>
                  <a:cubicBezTo>
                    <a:pt x="178" y="73"/>
                    <a:pt x="178" y="73"/>
                    <a:pt x="178" y="73"/>
                  </a:cubicBezTo>
                  <a:cubicBezTo>
                    <a:pt x="183" y="78"/>
                    <a:pt x="192" y="78"/>
                    <a:pt x="197" y="73"/>
                  </a:cubicBezTo>
                  <a:cubicBezTo>
                    <a:pt x="202" y="68"/>
                    <a:pt x="202" y="59"/>
                    <a:pt x="197" y="5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114"/>
            <p:cNvSpPr>
              <a:spLocks noChangeArrowheads="1"/>
            </p:cNvSpPr>
            <p:nvPr/>
          </p:nvSpPr>
          <p:spPr bwMode="auto">
            <a:xfrm>
              <a:off x="2492" y="2024"/>
              <a:ext cx="451" cy="451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5"/>
            <p:cNvSpPr>
              <a:spLocks noEditPoints="1"/>
            </p:cNvSpPr>
            <p:nvPr/>
          </p:nvSpPr>
          <p:spPr bwMode="auto">
            <a:xfrm>
              <a:off x="2573" y="2107"/>
              <a:ext cx="288" cy="286"/>
            </a:xfrm>
            <a:custGeom>
              <a:avLst/>
              <a:gdLst>
                <a:gd name="T0" fmla="*/ 99 w 197"/>
                <a:gd name="T1" fmla="*/ 196 h 196"/>
                <a:gd name="T2" fmla="*/ 197 w 197"/>
                <a:gd name="T3" fmla="*/ 98 h 196"/>
                <a:gd name="T4" fmla="*/ 99 w 197"/>
                <a:gd name="T5" fmla="*/ 0 h 196"/>
                <a:gd name="T6" fmla="*/ 0 w 197"/>
                <a:gd name="T7" fmla="*/ 98 h 196"/>
                <a:gd name="T8" fmla="*/ 99 w 197"/>
                <a:gd name="T9" fmla="*/ 196 h 196"/>
                <a:gd name="T10" fmla="*/ 39 w 197"/>
                <a:gd name="T11" fmla="*/ 165 h 196"/>
                <a:gd name="T12" fmla="*/ 31 w 197"/>
                <a:gd name="T13" fmla="*/ 157 h 196"/>
                <a:gd name="T14" fmla="*/ 50 w 197"/>
                <a:gd name="T15" fmla="*/ 139 h 196"/>
                <a:gd name="T16" fmla="*/ 58 w 197"/>
                <a:gd name="T17" fmla="*/ 147 h 196"/>
                <a:gd name="T18" fmla="*/ 39 w 197"/>
                <a:gd name="T19" fmla="*/ 165 h 196"/>
                <a:gd name="T20" fmla="*/ 104 w 197"/>
                <a:gd name="T21" fmla="*/ 188 h 196"/>
                <a:gd name="T22" fmla="*/ 93 w 197"/>
                <a:gd name="T23" fmla="*/ 188 h 196"/>
                <a:gd name="T24" fmla="*/ 93 w 197"/>
                <a:gd name="T25" fmla="*/ 162 h 196"/>
                <a:gd name="T26" fmla="*/ 104 w 197"/>
                <a:gd name="T27" fmla="*/ 162 h 196"/>
                <a:gd name="T28" fmla="*/ 104 w 197"/>
                <a:gd name="T29" fmla="*/ 188 h 196"/>
                <a:gd name="T30" fmla="*/ 188 w 197"/>
                <a:gd name="T31" fmla="*/ 103 h 196"/>
                <a:gd name="T32" fmla="*/ 162 w 197"/>
                <a:gd name="T33" fmla="*/ 103 h 196"/>
                <a:gd name="T34" fmla="*/ 162 w 197"/>
                <a:gd name="T35" fmla="*/ 92 h 196"/>
                <a:gd name="T36" fmla="*/ 188 w 197"/>
                <a:gd name="T37" fmla="*/ 92 h 196"/>
                <a:gd name="T38" fmla="*/ 188 w 197"/>
                <a:gd name="T39" fmla="*/ 103 h 196"/>
                <a:gd name="T40" fmla="*/ 158 w 197"/>
                <a:gd name="T41" fmla="*/ 30 h 196"/>
                <a:gd name="T42" fmla="*/ 166 w 197"/>
                <a:gd name="T43" fmla="*/ 38 h 196"/>
                <a:gd name="T44" fmla="*/ 148 w 197"/>
                <a:gd name="T45" fmla="*/ 57 h 196"/>
                <a:gd name="T46" fmla="*/ 140 w 197"/>
                <a:gd name="T47" fmla="*/ 49 h 196"/>
                <a:gd name="T48" fmla="*/ 158 w 197"/>
                <a:gd name="T49" fmla="*/ 30 h 196"/>
                <a:gd name="T50" fmla="*/ 148 w 197"/>
                <a:gd name="T51" fmla="*/ 139 h 196"/>
                <a:gd name="T52" fmla="*/ 166 w 197"/>
                <a:gd name="T53" fmla="*/ 157 h 196"/>
                <a:gd name="T54" fmla="*/ 158 w 197"/>
                <a:gd name="T55" fmla="*/ 165 h 196"/>
                <a:gd name="T56" fmla="*/ 140 w 197"/>
                <a:gd name="T57" fmla="*/ 147 h 196"/>
                <a:gd name="T58" fmla="*/ 148 w 197"/>
                <a:gd name="T59" fmla="*/ 139 h 196"/>
                <a:gd name="T60" fmla="*/ 93 w 197"/>
                <a:gd name="T61" fmla="*/ 8 h 196"/>
                <a:gd name="T62" fmla="*/ 104 w 197"/>
                <a:gd name="T63" fmla="*/ 8 h 196"/>
                <a:gd name="T64" fmla="*/ 104 w 197"/>
                <a:gd name="T65" fmla="*/ 34 h 196"/>
                <a:gd name="T66" fmla="*/ 93 w 197"/>
                <a:gd name="T67" fmla="*/ 34 h 196"/>
                <a:gd name="T68" fmla="*/ 93 w 197"/>
                <a:gd name="T69" fmla="*/ 8 h 196"/>
                <a:gd name="T70" fmla="*/ 83 w 197"/>
                <a:gd name="T71" fmla="*/ 75 h 196"/>
                <a:gd name="T72" fmla="*/ 100 w 197"/>
                <a:gd name="T73" fmla="*/ 91 h 196"/>
                <a:gd name="T74" fmla="*/ 130 w 197"/>
                <a:gd name="T75" fmla="*/ 61 h 196"/>
                <a:gd name="T76" fmla="*/ 138 w 197"/>
                <a:gd name="T77" fmla="*/ 69 h 196"/>
                <a:gd name="T78" fmla="*/ 100 w 197"/>
                <a:gd name="T79" fmla="*/ 107 h 196"/>
                <a:gd name="T80" fmla="*/ 75 w 197"/>
                <a:gd name="T81" fmla="*/ 83 h 196"/>
                <a:gd name="T82" fmla="*/ 83 w 197"/>
                <a:gd name="T83" fmla="*/ 75 h 196"/>
                <a:gd name="T84" fmla="*/ 39 w 197"/>
                <a:gd name="T85" fmla="*/ 30 h 196"/>
                <a:gd name="T86" fmla="*/ 58 w 197"/>
                <a:gd name="T87" fmla="*/ 49 h 196"/>
                <a:gd name="T88" fmla="*/ 50 w 197"/>
                <a:gd name="T89" fmla="*/ 57 h 196"/>
                <a:gd name="T90" fmla="*/ 31 w 197"/>
                <a:gd name="T91" fmla="*/ 38 h 196"/>
                <a:gd name="T92" fmla="*/ 39 w 197"/>
                <a:gd name="T93" fmla="*/ 30 h 196"/>
                <a:gd name="T94" fmla="*/ 35 w 197"/>
                <a:gd name="T95" fmla="*/ 103 h 196"/>
                <a:gd name="T96" fmla="*/ 9 w 197"/>
                <a:gd name="T97" fmla="*/ 103 h 196"/>
                <a:gd name="T98" fmla="*/ 9 w 197"/>
                <a:gd name="T99" fmla="*/ 92 h 196"/>
                <a:gd name="T100" fmla="*/ 35 w 197"/>
                <a:gd name="T101" fmla="*/ 92 h 196"/>
                <a:gd name="T102" fmla="*/ 35 w 197"/>
                <a:gd name="T103" fmla="*/ 10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7" h="196">
                  <a:moveTo>
                    <a:pt x="99" y="196"/>
                  </a:moveTo>
                  <a:cubicBezTo>
                    <a:pt x="153" y="196"/>
                    <a:pt x="197" y="152"/>
                    <a:pt x="197" y="98"/>
                  </a:cubicBezTo>
                  <a:cubicBezTo>
                    <a:pt x="197" y="44"/>
                    <a:pt x="153" y="0"/>
                    <a:pt x="99" y="0"/>
                  </a:cubicBezTo>
                  <a:cubicBezTo>
                    <a:pt x="44" y="0"/>
                    <a:pt x="0" y="44"/>
                    <a:pt x="0" y="98"/>
                  </a:cubicBezTo>
                  <a:cubicBezTo>
                    <a:pt x="0" y="152"/>
                    <a:pt x="44" y="196"/>
                    <a:pt x="99" y="196"/>
                  </a:cubicBezTo>
                  <a:moveTo>
                    <a:pt x="39" y="165"/>
                  </a:moveTo>
                  <a:cubicBezTo>
                    <a:pt x="31" y="157"/>
                    <a:pt x="31" y="157"/>
                    <a:pt x="31" y="157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8" y="147"/>
                    <a:pt x="58" y="147"/>
                    <a:pt x="58" y="147"/>
                  </a:cubicBezTo>
                  <a:lnTo>
                    <a:pt x="39" y="165"/>
                  </a:lnTo>
                  <a:close/>
                  <a:moveTo>
                    <a:pt x="104" y="188"/>
                  </a:moveTo>
                  <a:cubicBezTo>
                    <a:pt x="93" y="188"/>
                    <a:pt x="93" y="188"/>
                    <a:pt x="93" y="188"/>
                  </a:cubicBezTo>
                  <a:cubicBezTo>
                    <a:pt x="93" y="162"/>
                    <a:pt x="93" y="162"/>
                    <a:pt x="93" y="162"/>
                  </a:cubicBezTo>
                  <a:cubicBezTo>
                    <a:pt x="104" y="162"/>
                    <a:pt x="104" y="162"/>
                    <a:pt x="104" y="162"/>
                  </a:cubicBezTo>
                  <a:lnTo>
                    <a:pt x="104" y="188"/>
                  </a:lnTo>
                  <a:close/>
                  <a:moveTo>
                    <a:pt x="188" y="103"/>
                  </a:moveTo>
                  <a:cubicBezTo>
                    <a:pt x="162" y="103"/>
                    <a:pt x="162" y="103"/>
                    <a:pt x="162" y="103"/>
                  </a:cubicBezTo>
                  <a:cubicBezTo>
                    <a:pt x="162" y="92"/>
                    <a:pt x="162" y="92"/>
                    <a:pt x="162" y="92"/>
                  </a:cubicBezTo>
                  <a:cubicBezTo>
                    <a:pt x="188" y="92"/>
                    <a:pt x="188" y="92"/>
                    <a:pt x="188" y="92"/>
                  </a:cubicBezTo>
                  <a:lnTo>
                    <a:pt x="188" y="103"/>
                  </a:lnTo>
                  <a:close/>
                  <a:moveTo>
                    <a:pt x="158" y="30"/>
                  </a:moveTo>
                  <a:cubicBezTo>
                    <a:pt x="166" y="38"/>
                    <a:pt x="166" y="38"/>
                    <a:pt x="166" y="38"/>
                  </a:cubicBezTo>
                  <a:cubicBezTo>
                    <a:pt x="148" y="57"/>
                    <a:pt x="148" y="57"/>
                    <a:pt x="148" y="57"/>
                  </a:cubicBezTo>
                  <a:cubicBezTo>
                    <a:pt x="140" y="49"/>
                    <a:pt x="140" y="49"/>
                    <a:pt x="140" y="49"/>
                  </a:cubicBezTo>
                  <a:lnTo>
                    <a:pt x="158" y="30"/>
                  </a:lnTo>
                  <a:close/>
                  <a:moveTo>
                    <a:pt x="148" y="139"/>
                  </a:moveTo>
                  <a:cubicBezTo>
                    <a:pt x="166" y="157"/>
                    <a:pt x="166" y="157"/>
                    <a:pt x="166" y="15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40" y="147"/>
                    <a:pt x="140" y="147"/>
                    <a:pt x="140" y="147"/>
                  </a:cubicBezTo>
                  <a:lnTo>
                    <a:pt x="148" y="139"/>
                  </a:lnTo>
                  <a:close/>
                  <a:moveTo>
                    <a:pt x="93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93" y="34"/>
                    <a:pt x="93" y="34"/>
                    <a:pt x="93" y="34"/>
                  </a:cubicBezTo>
                  <a:lnTo>
                    <a:pt x="93" y="8"/>
                  </a:lnTo>
                  <a:close/>
                  <a:moveTo>
                    <a:pt x="83" y="75"/>
                  </a:moveTo>
                  <a:cubicBezTo>
                    <a:pt x="100" y="91"/>
                    <a:pt x="100" y="91"/>
                    <a:pt x="100" y="91"/>
                  </a:cubicBezTo>
                  <a:cubicBezTo>
                    <a:pt x="130" y="61"/>
                    <a:pt x="130" y="61"/>
                    <a:pt x="130" y="61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75" y="83"/>
                    <a:pt x="75" y="83"/>
                    <a:pt x="75" y="83"/>
                  </a:cubicBezTo>
                  <a:lnTo>
                    <a:pt x="83" y="75"/>
                  </a:lnTo>
                  <a:close/>
                  <a:moveTo>
                    <a:pt x="39" y="30"/>
                  </a:moveTo>
                  <a:cubicBezTo>
                    <a:pt x="58" y="49"/>
                    <a:pt x="58" y="49"/>
                    <a:pt x="58" y="49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31" y="38"/>
                    <a:pt x="31" y="38"/>
                    <a:pt x="31" y="38"/>
                  </a:cubicBezTo>
                  <a:lnTo>
                    <a:pt x="39" y="30"/>
                  </a:lnTo>
                  <a:close/>
                  <a:moveTo>
                    <a:pt x="35" y="103"/>
                  </a:moveTo>
                  <a:cubicBezTo>
                    <a:pt x="9" y="103"/>
                    <a:pt x="9" y="103"/>
                    <a:pt x="9" y="103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35" y="92"/>
                    <a:pt x="35" y="92"/>
                    <a:pt x="35" y="92"/>
                  </a:cubicBezTo>
                  <a:lnTo>
                    <a:pt x="35" y="1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116"/>
            <p:cNvSpPr>
              <a:spLocks noChangeArrowheads="1"/>
            </p:cNvSpPr>
            <p:nvPr/>
          </p:nvSpPr>
          <p:spPr bwMode="auto">
            <a:xfrm>
              <a:off x="2252" y="2531"/>
              <a:ext cx="450" cy="450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7"/>
            <p:cNvSpPr>
              <a:spLocks noEditPoints="1"/>
            </p:cNvSpPr>
            <p:nvPr/>
          </p:nvSpPr>
          <p:spPr bwMode="auto">
            <a:xfrm>
              <a:off x="2343" y="2744"/>
              <a:ext cx="298" cy="148"/>
            </a:xfrm>
            <a:custGeom>
              <a:avLst/>
              <a:gdLst>
                <a:gd name="T0" fmla="*/ 85 w 204"/>
                <a:gd name="T1" fmla="*/ 101 h 101"/>
                <a:gd name="T2" fmla="*/ 153 w 204"/>
                <a:gd name="T3" fmla="*/ 69 h 101"/>
                <a:gd name="T4" fmla="*/ 168 w 204"/>
                <a:gd name="T5" fmla="*/ 72 h 101"/>
                <a:gd name="T6" fmla="*/ 204 w 204"/>
                <a:gd name="T7" fmla="*/ 36 h 101"/>
                <a:gd name="T8" fmla="*/ 170 w 204"/>
                <a:gd name="T9" fmla="*/ 0 h 101"/>
                <a:gd name="T10" fmla="*/ 170 w 204"/>
                <a:gd name="T11" fmla="*/ 0 h 101"/>
                <a:gd name="T12" fmla="*/ 1 w 204"/>
                <a:gd name="T13" fmla="*/ 0 h 101"/>
                <a:gd name="T14" fmla="*/ 0 w 204"/>
                <a:gd name="T15" fmla="*/ 16 h 101"/>
                <a:gd name="T16" fmla="*/ 85 w 204"/>
                <a:gd name="T17" fmla="*/ 101 h 101"/>
                <a:gd name="T18" fmla="*/ 171 w 204"/>
                <a:gd name="T19" fmla="*/ 16 h 101"/>
                <a:gd name="T20" fmla="*/ 171 w 204"/>
                <a:gd name="T21" fmla="*/ 16 h 101"/>
                <a:gd name="T22" fmla="*/ 189 w 204"/>
                <a:gd name="T23" fmla="*/ 36 h 101"/>
                <a:gd name="T24" fmla="*/ 168 w 204"/>
                <a:gd name="T25" fmla="*/ 56 h 101"/>
                <a:gd name="T26" fmla="*/ 162 w 204"/>
                <a:gd name="T27" fmla="*/ 55 h 101"/>
                <a:gd name="T28" fmla="*/ 171 w 204"/>
                <a:gd name="T29" fmla="*/ 1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101">
                  <a:moveTo>
                    <a:pt x="85" y="101"/>
                  </a:moveTo>
                  <a:cubicBezTo>
                    <a:pt x="113" y="101"/>
                    <a:pt x="137" y="89"/>
                    <a:pt x="153" y="69"/>
                  </a:cubicBezTo>
                  <a:cubicBezTo>
                    <a:pt x="157" y="71"/>
                    <a:pt x="163" y="72"/>
                    <a:pt x="168" y="72"/>
                  </a:cubicBezTo>
                  <a:cubicBezTo>
                    <a:pt x="188" y="72"/>
                    <a:pt x="204" y="56"/>
                    <a:pt x="204" y="36"/>
                  </a:cubicBezTo>
                  <a:cubicBezTo>
                    <a:pt x="204" y="16"/>
                    <a:pt x="189" y="1"/>
                    <a:pt x="17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5"/>
                    <a:pt x="0" y="10"/>
                    <a:pt x="0" y="16"/>
                  </a:cubicBezTo>
                  <a:cubicBezTo>
                    <a:pt x="0" y="63"/>
                    <a:pt x="38" y="101"/>
                    <a:pt x="85" y="101"/>
                  </a:cubicBezTo>
                  <a:moveTo>
                    <a:pt x="171" y="16"/>
                  </a:moveTo>
                  <a:cubicBezTo>
                    <a:pt x="171" y="16"/>
                    <a:pt x="171" y="16"/>
                    <a:pt x="171" y="16"/>
                  </a:cubicBezTo>
                  <a:cubicBezTo>
                    <a:pt x="181" y="17"/>
                    <a:pt x="189" y="26"/>
                    <a:pt x="189" y="36"/>
                  </a:cubicBezTo>
                  <a:cubicBezTo>
                    <a:pt x="189" y="47"/>
                    <a:pt x="179" y="56"/>
                    <a:pt x="168" y="56"/>
                  </a:cubicBezTo>
                  <a:cubicBezTo>
                    <a:pt x="166" y="56"/>
                    <a:pt x="164" y="56"/>
                    <a:pt x="162" y="55"/>
                  </a:cubicBezTo>
                  <a:cubicBezTo>
                    <a:pt x="168" y="43"/>
                    <a:pt x="171" y="30"/>
                    <a:pt x="171" y="1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8"/>
            <p:cNvSpPr>
              <a:spLocks/>
            </p:cNvSpPr>
            <p:nvPr/>
          </p:nvSpPr>
          <p:spPr bwMode="auto">
            <a:xfrm>
              <a:off x="2404" y="2613"/>
              <a:ext cx="48" cy="122"/>
            </a:xfrm>
            <a:custGeom>
              <a:avLst/>
              <a:gdLst>
                <a:gd name="T0" fmla="*/ 12 w 33"/>
                <a:gd name="T1" fmla="*/ 64 h 84"/>
                <a:gd name="T2" fmla="*/ 16 w 33"/>
                <a:gd name="T3" fmla="*/ 80 h 84"/>
                <a:gd name="T4" fmla="*/ 30 w 33"/>
                <a:gd name="T5" fmla="*/ 51 h 84"/>
                <a:gd name="T6" fmla="*/ 22 w 33"/>
                <a:gd name="T7" fmla="*/ 34 h 84"/>
                <a:gd name="T8" fmla="*/ 21 w 33"/>
                <a:gd name="T9" fmla="*/ 21 h 84"/>
                <a:gd name="T10" fmla="*/ 13 w 33"/>
                <a:gd name="T11" fmla="*/ 6 h 84"/>
                <a:gd name="T12" fmla="*/ 4 w 33"/>
                <a:gd name="T13" fmla="*/ 35 h 84"/>
                <a:gd name="T14" fmla="*/ 12 w 33"/>
                <a:gd name="T15" fmla="*/ 6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4">
                  <a:moveTo>
                    <a:pt x="12" y="64"/>
                  </a:moveTo>
                  <a:cubicBezTo>
                    <a:pt x="1" y="67"/>
                    <a:pt x="6" y="84"/>
                    <a:pt x="16" y="80"/>
                  </a:cubicBezTo>
                  <a:cubicBezTo>
                    <a:pt x="29" y="76"/>
                    <a:pt x="33" y="63"/>
                    <a:pt x="30" y="51"/>
                  </a:cubicBezTo>
                  <a:cubicBezTo>
                    <a:pt x="29" y="45"/>
                    <a:pt x="25" y="39"/>
                    <a:pt x="22" y="34"/>
                  </a:cubicBezTo>
                  <a:cubicBezTo>
                    <a:pt x="20" y="30"/>
                    <a:pt x="17" y="23"/>
                    <a:pt x="21" y="21"/>
                  </a:cubicBezTo>
                  <a:cubicBezTo>
                    <a:pt x="31" y="15"/>
                    <a:pt x="22" y="0"/>
                    <a:pt x="13" y="6"/>
                  </a:cubicBezTo>
                  <a:cubicBezTo>
                    <a:pt x="2" y="12"/>
                    <a:pt x="0" y="24"/>
                    <a:pt x="4" y="35"/>
                  </a:cubicBezTo>
                  <a:cubicBezTo>
                    <a:pt x="5" y="39"/>
                    <a:pt x="20" y="61"/>
                    <a:pt x="12" y="6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9"/>
            <p:cNvSpPr>
              <a:spLocks/>
            </p:cNvSpPr>
            <p:nvPr/>
          </p:nvSpPr>
          <p:spPr bwMode="auto">
            <a:xfrm>
              <a:off x="2474" y="2613"/>
              <a:ext cx="48" cy="122"/>
            </a:xfrm>
            <a:custGeom>
              <a:avLst/>
              <a:gdLst>
                <a:gd name="T0" fmla="*/ 12 w 33"/>
                <a:gd name="T1" fmla="*/ 64 h 84"/>
                <a:gd name="T2" fmla="*/ 17 w 33"/>
                <a:gd name="T3" fmla="*/ 80 h 84"/>
                <a:gd name="T4" fmla="*/ 30 w 33"/>
                <a:gd name="T5" fmla="*/ 51 h 84"/>
                <a:gd name="T6" fmla="*/ 22 w 33"/>
                <a:gd name="T7" fmla="*/ 34 h 84"/>
                <a:gd name="T8" fmla="*/ 22 w 33"/>
                <a:gd name="T9" fmla="*/ 21 h 84"/>
                <a:gd name="T10" fmla="*/ 13 w 33"/>
                <a:gd name="T11" fmla="*/ 6 h 84"/>
                <a:gd name="T12" fmla="*/ 4 w 33"/>
                <a:gd name="T13" fmla="*/ 35 h 84"/>
                <a:gd name="T14" fmla="*/ 12 w 33"/>
                <a:gd name="T15" fmla="*/ 6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4">
                  <a:moveTo>
                    <a:pt x="12" y="64"/>
                  </a:moveTo>
                  <a:cubicBezTo>
                    <a:pt x="1" y="67"/>
                    <a:pt x="6" y="84"/>
                    <a:pt x="17" y="80"/>
                  </a:cubicBezTo>
                  <a:cubicBezTo>
                    <a:pt x="29" y="76"/>
                    <a:pt x="33" y="63"/>
                    <a:pt x="30" y="51"/>
                  </a:cubicBezTo>
                  <a:cubicBezTo>
                    <a:pt x="29" y="45"/>
                    <a:pt x="25" y="39"/>
                    <a:pt x="22" y="34"/>
                  </a:cubicBezTo>
                  <a:cubicBezTo>
                    <a:pt x="20" y="30"/>
                    <a:pt x="17" y="23"/>
                    <a:pt x="22" y="21"/>
                  </a:cubicBezTo>
                  <a:cubicBezTo>
                    <a:pt x="31" y="15"/>
                    <a:pt x="22" y="0"/>
                    <a:pt x="13" y="6"/>
                  </a:cubicBezTo>
                  <a:cubicBezTo>
                    <a:pt x="2" y="12"/>
                    <a:pt x="0" y="24"/>
                    <a:pt x="4" y="35"/>
                  </a:cubicBezTo>
                  <a:cubicBezTo>
                    <a:pt x="5" y="39"/>
                    <a:pt x="20" y="61"/>
                    <a:pt x="12" y="6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120"/>
            <p:cNvSpPr>
              <a:spLocks noChangeArrowheads="1"/>
            </p:cNvSpPr>
            <p:nvPr/>
          </p:nvSpPr>
          <p:spPr bwMode="auto">
            <a:xfrm>
              <a:off x="1162" y="2518"/>
              <a:ext cx="454" cy="452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1"/>
            <p:cNvSpPr>
              <a:spLocks/>
            </p:cNvSpPr>
            <p:nvPr/>
          </p:nvSpPr>
          <p:spPr bwMode="auto">
            <a:xfrm>
              <a:off x="1378" y="2637"/>
              <a:ext cx="22" cy="38"/>
            </a:xfrm>
            <a:custGeom>
              <a:avLst/>
              <a:gdLst>
                <a:gd name="T0" fmla="*/ 15 w 15"/>
                <a:gd name="T1" fmla="*/ 10 h 26"/>
                <a:gd name="T2" fmla="*/ 0 w 15"/>
                <a:gd name="T3" fmla="*/ 10 h 26"/>
                <a:gd name="T4" fmla="*/ 0 w 15"/>
                <a:gd name="T5" fmla="*/ 26 h 26"/>
                <a:gd name="T6" fmla="*/ 15 w 15"/>
                <a:gd name="T7" fmla="*/ 26 h 26"/>
                <a:gd name="T8" fmla="*/ 15 w 15"/>
                <a:gd name="T9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6">
                  <a:moveTo>
                    <a:pt x="15" y="10"/>
                  </a:moveTo>
                  <a:cubicBezTo>
                    <a:pt x="15" y="0"/>
                    <a:pt x="0" y="0"/>
                    <a:pt x="0" y="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5" y="26"/>
                    <a:pt x="15" y="26"/>
                    <a:pt x="15" y="26"/>
                  </a:cubicBezTo>
                  <a:lnTo>
                    <a:pt x="15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2"/>
            <p:cNvSpPr>
              <a:spLocks noEditPoints="1"/>
            </p:cNvSpPr>
            <p:nvPr/>
          </p:nvSpPr>
          <p:spPr bwMode="auto">
            <a:xfrm>
              <a:off x="1404" y="2611"/>
              <a:ext cx="111" cy="64"/>
            </a:xfrm>
            <a:custGeom>
              <a:avLst/>
              <a:gdLst>
                <a:gd name="T0" fmla="*/ 61 w 76"/>
                <a:gd name="T1" fmla="*/ 3 h 44"/>
                <a:gd name="T2" fmla="*/ 42 w 76"/>
                <a:gd name="T3" fmla="*/ 1 h 44"/>
                <a:gd name="T4" fmla="*/ 21 w 76"/>
                <a:gd name="T5" fmla="*/ 9 h 44"/>
                <a:gd name="T6" fmla="*/ 0 w 76"/>
                <a:gd name="T7" fmla="*/ 44 h 44"/>
                <a:gd name="T8" fmla="*/ 42 w 76"/>
                <a:gd name="T9" fmla="*/ 44 h 44"/>
                <a:gd name="T10" fmla="*/ 51 w 76"/>
                <a:gd name="T11" fmla="*/ 38 h 44"/>
                <a:gd name="T12" fmla="*/ 61 w 76"/>
                <a:gd name="T13" fmla="*/ 3 h 44"/>
                <a:gd name="T14" fmla="*/ 49 w 76"/>
                <a:gd name="T15" fmla="*/ 20 h 44"/>
                <a:gd name="T16" fmla="*/ 39 w 76"/>
                <a:gd name="T17" fmla="*/ 29 h 44"/>
                <a:gd name="T18" fmla="*/ 17 w 76"/>
                <a:gd name="T19" fmla="*/ 37 h 44"/>
                <a:gd name="T20" fmla="*/ 51 w 76"/>
                <a:gd name="T21" fmla="*/ 15 h 44"/>
                <a:gd name="T22" fmla="*/ 53 w 76"/>
                <a:gd name="T23" fmla="*/ 16 h 44"/>
                <a:gd name="T24" fmla="*/ 49 w 76"/>
                <a:gd name="T2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44">
                  <a:moveTo>
                    <a:pt x="61" y="3"/>
                  </a:moveTo>
                  <a:cubicBezTo>
                    <a:pt x="56" y="0"/>
                    <a:pt x="48" y="0"/>
                    <a:pt x="42" y="1"/>
                  </a:cubicBezTo>
                  <a:cubicBezTo>
                    <a:pt x="34" y="2"/>
                    <a:pt x="27" y="4"/>
                    <a:pt x="21" y="9"/>
                  </a:cubicBezTo>
                  <a:cubicBezTo>
                    <a:pt x="9" y="16"/>
                    <a:pt x="2" y="30"/>
                    <a:pt x="0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5" y="42"/>
                    <a:pt x="48" y="40"/>
                    <a:pt x="51" y="38"/>
                  </a:cubicBezTo>
                  <a:cubicBezTo>
                    <a:pt x="61" y="30"/>
                    <a:pt x="76" y="14"/>
                    <a:pt x="61" y="3"/>
                  </a:cubicBezTo>
                  <a:moveTo>
                    <a:pt x="49" y="20"/>
                  </a:moveTo>
                  <a:cubicBezTo>
                    <a:pt x="46" y="24"/>
                    <a:pt x="42" y="26"/>
                    <a:pt x="39" y="29"/>
                  </a:cubicBezTo>
                  <a:cubicBezTo>
                    <a:pt x="32" y="33"/>
                    <a:pt x="25" y="36"/>
                    <a:pt x="17" y="37"/>
                  </a:cubicBezTo>
                  <a:cubicBezTo>
                    <a:pt x="22" y="23"/>
                    <a:pt x="36" y="14"/>
                    <a:pt x="51" y="15"/>
                  </a:cubicBezTo>
                  <a:cubicBezTo>
                    <a:pt x="52" y="15"/>
                    <a:pt x="52" y="16"/>
                    <a:pt x="53" y="16"/>
                  </a:cubicBezTo>
                  <a:cubicBezTo>
                    <a:pt x="52" y="17"/>
                    <a:pt x="49" y="20"/>
                    <a:pt x="49" y="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3"/>
            <p:cNvSpPr>
              <a:spLocks noEditPoints="1"/>
            </p:cNvSpPr>
            <p:nvPr/>
          </p:nvSpPr>
          <p:spPr bwMode="auto">
            <a:xfrm>
              <a:off x="1260" y="2611"/>
              <a:ext cx="111" cy="64"/>
            </a:xfrm>
            <a:custGeom>
              <a:avLst/>
              <a:gdLst>
                <a:gd name="T0" fmla="*/ 35 w 76"/>
                <a:gd name="T1" fmla="*/ 44 h 44"/>
                <a:gd name="T2" fmla="*/ 76 w 76"/>
                <a:gd name="T3" fmla="*/ 44 h 44"/>
                <a:gd name="T4" fmla="*/ 56 w 76"/>
                <a:gd name="T5" fmla="*/ 9 h 44"/>
                <a:gd name="T6" fmla="*/ 35 w 76"/>
                <a:gd name="T7" fmla="*/ 1 h 44"/>
                <a:gd name="T8" fmla="*/ 16 w 76"/>
                <a:gd name="T9" fmla="*/ 3 h 44"/>
                <a:gd name="T10" fmla="*/ 25 w 76"/>
                <a:gd name="T11" fmla="*/ 38 h 44"/>
                <a:gd name="T12" fmla="*/ 35 w 76"/>
                <a:gd name="T13" fmla="*/ 44 h 44"/>
                <a:gd name="T14" fmla="*/ 24 w 76"/>
                <a:gd name="T15" fmla="*/ 16 h 44"/>
                <a:gd name="T16" fmla="*/ 26 w 76"/>
                <a:gd name="T17" fmla="*/ 15 h 44"/>
                <a:gd name="T18" fmla="*/ 60 w 76"/>
                <a:gd name="T19" fmla="*/ 37 h 44"/>
                <a:gd name="T20" fmla="*/ 38 w 76"/>
                <a:gd name="T21" fmla="*/ 29 h 44"/>
                <a:gd name="T22" fmla="*/ 28 w 76"/>
                <a:gd name="T23" fmla="*/ 20 h 44"/>
                <a:gd name="T24" fmla="*/ 24 w 76"/>
                <a:gd name="T25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44">
                  <a:moveTo>
                    <a:pt x="35" y="44"/>
                  </a:moveTo>
                  <a:cubicBezTo>
                    <a:pt x="76" y="44"/>
                    <a:pt x="76" y="44"/>
                    <a:pt x="76" y="44"/>
                  </a:cubicBezTo>
                  <a:cubicBezTo>
                    <a:pt x="75" y="30"/>
                    <a:pt x="68" y="16"/>
                    <a:pt x="56" y="9"/>
                  </a:cubicBezTo>
                  <a:cubicBezTo>
                    <a:pt x="49" y="4"/>
                    <a:pt x="42" y="2"/>
                    <a:pt x="35" y="1"/>
                  </a:cubicBezTo>
                  <a:cubicBezTo>
                    <a:pt x="29" y="0"/>
                    <a:pt x="21" y="0"/>
                    <a:pt x="16" y="3"/>
                  </a:cubicBezTo>
                  <a:cubicBezTo>
                    <a:pt x="0" y="14"/>
                    <a:pt x="15" y="30"/>
                    <a:pt x="25" y="38"/>
                  </a:cubicBezTo>
                  <a:cubicBezTo>
                    <a:pt x="29" y="40"/>
                    <a:pt x="32" y="42"/>
                    <a:pt x="35" y="44"/>
                  </a:cubicBezTo>
                  <a:moveTo>
                    <a:pt x="24" y="16"/>
                  </a:moveTo>
                  <a:cubicBezTo>
                    <a:pt x="25" y="16"/>
                    <a:pt x="25" y="15"/>
                    <a:pt x="26" y="15"/>
                  </a:cubicBezTo>
                  <a:cubicBezTo>
                    <a:pt x="41" y="14"/>
                    <a:pt x="55" y="23"/>
                    <a:pt x="60" y="37"/>
                  </a:cubicBezTo>
                  <a:cubicBezTo>
                    <a:pt x="52" y="36"/>
                    <a:pt x="45" y="33"/>
                    <a:pt x="38" y="29"/>
                  </a:cubicBezTo>
                  <a:cubicBezTo>
                    <a:pt x="34" y="26"/>
                    <a:pt x="31" y="24"/>
                    <a:pt x="28" y="20"/>
                  </a:cubicBezTo>
                  <a:cubicBezTo>
                    <a:pt x="27" y="20"/>
                    <a:pt x="25" y="17"/>
                    <a:pt x="24" y="1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4"/>
            <p:cNvSpPr>
              <a:spLocks/>
            </p:cNvSpPr>
            <p:nvPr/>
          </p:nvSpPr>
          <p:spPr bwMode="auto">
            <a:xfrm>
              <a:off x="1268" y="2684"/>
              <a:ext cx="241" cy="191"/>
            </a:xfrm>
            <a:custGeom>
              <a:avLst/>
              <a:gdLst>
                <a:gd name="T0" fmla="*/ 149 w 241"/>
                <a:gd name="T1" fmla="*/ 0 h 191"/>
                <a:gd name="T2" fmla="*/ 149 w 241"/>
                <a:gd name="T3" fmla="*/ 5 h 191"/>
                <a:gd name="T4" fmla="*/ 149 w 241"/>
                <a:gd name="T5" fmla="*/ 101 h 191"/>
                <a:gd name="T6" fmla="*/ 122 w 241"/>
                <a:gd name="T7" fmla="*/ 78 h 191"/>
                <a:gd name="T8" fmla="*/ 94 w 241"/>
                <a:gd name="T9" fmla="*/ 101 h 191"/>
                <a:gd name="T10" fmla="*/ 94 w 241"/>
                <a:gd name="T11" fmla="*/ 6 h 191"/>
                <a:gd name="T12" fmla="*/ 94 w 241"/>
                <a:gd name="T13" fmla="*/ 0 h 191"/>
                <a:gd name="T14" fmla="*/ 63 w 241"/>
                <a:gd name="T15" fmla="*/ 0 h 191"/>
                <a:gd name="T16" fmla="*/ 0 w 241"/>
                <a:gd name="T17" fmla="*/ 0 h 191"/>
                <a:gd name="T18" fmla="*/ 0 w 241"/>
                <a:gd name="T19" fmla="*/ 191 h 191"/>
                <a:gd name="T20" fmla="*/ 241 w 241"/>
                <a:gd name="T21" fmla="*/ 191 h 191"/>
                <a:gd name="T22" fmla="*/ 241 w 241"/>
                <a:gd name="T23" fmla="*/ 0 h 191"/>
                <a:gd name="T24" fmla="*/ 177 w 241"/>
                <a:gd name="T25" fmla="*/ 0 h 191"/>
                <a:gd name="T26" fmla="*/ 149 w 241"/>
                <a:gd name="T2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1" h="191">
                  <a:moveTo>
                    <a:pt x="149" y="0"/>
                  </a:moveTo>
                  <a:lnTo>
                    <a:pt x="149" y="5"/>
                  </a:lnTo>
                  <a:lnTo>
                    <a:pt x="149" y="101"/>
                  </a:lnTo>
                  <a:lnTo>
                    <a:pt x="122" y="78"/>
                  </a:lnTo>
                  <a:lnTo>
                    <a:pt x="94" y="101"/>
                  </a:lnTo>
                  <a:lnTo>
                    <a:pt x="94" y="6"/>
                  </a:lnTo>
                  <a:lnTo>
                    <a:pt x="94" y="0"/>
                  </a:lnTo>
                  <a:lnTo>
                    <a:pt x="63" y="0"/>
                  </a:lnTo>
                  <a:lnTo>
                    <a:pt x="0" y="0"/>
                  </a:lnTo>
                  <a:lnTo>
                    <a:pt x="0" y="191"/>
                  </a:lnTo>
                  <a:lnTo>
                    <a:pt x="241" y="191"/>
                  </a:lnTo>
                  <a:lnTo>
                    <a:pt x="241" y="0"/>
                  </a:lnTo>
                  <a:lnTo>
                    <a:pt x="177" y="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5"/>
            <p:cNvSpPr>
              <a:spLocks/>
            </p:cNvSpPr>
            <p:nvPr/>
          </p:nvSpPr>
          <p:spPr bwMode="auto">
            <a:xfrm>
              <a:off x="967" y="1806"/>
              <a:ext cx="70" cy="200"/>
            </a:xfrm>
            <a:custGeom>
              <a:avLst/>
              <a:gdLst>
                <a:gd name="T0" fmla="*/ 6 w 48"/>
                <a:gd name="T1" fmla="*/ 16 h 137"/>
                <a:gd name="T2" fmla="*/ 1 w 48"/>
                <a:gd name="T3" fmla="*/ 33 h 137"/>
                <a:gd name="T4" fmla="*/ 4 w 48"/>
                <a:gd name="T5" fmla="*/ 48 h 137"/>
                <a:gd name="T6" fmla="*/ 18 w 48"/>
                <a:gd name="T7" fmla="*/ 63 h 137"/>
                <a:gd name="T8" fmla="*/ 18 w 48"/>
                <a:gd name="T9" fmla="*/ 137 h 137"/>
                <a:gd name="T10" fmla="*/ 31 w 48"/>
                <a:gd name="T11" fmla="*/ 137 h 137"/>
                <a:gd name="T12" fmla="*/ 31 w 48"/>
                <a:gd name="T13" fmla="*/ 63 h 137"/>
                <a:gd name="T14" fmla="*/ 44 w 48"/>
                <a:gd name="T15" fmla="*/ 48 h 137"/>
                <a:gd name="T16" fmla="*/ 47 w 48"/>
                <a:gd name="T17" fmla="*/ 33 h 137"/>
                <a:gd name="T18" fmla="*/ 42 w 48"/>
                <a:gd name="T19" fmla="*/ 16 h 137"/>
                <a:gd name="T20" fmla="*/ 32 w 48"/>
                <a:gd name="T21" fmla="*/ 0 h 137"/>
                <a:gd name="T22" fmla="*/ 35 w 48"/>
                <a:gd name="T23" fmla="*/ 32 h 137"/>
                <a:gd name="T24" fmla="*/ 31 w 48"/>
                <a:gd name="T25" fmla="*/ 32 h 137"/>
                <a:gd name="T26" fmla="*/ 28 w 48"/>
                <a:gd name="T27" fmla="*/ 0 h 137"/>
                <a:gd name="T28" fmla="*/ 24 w 48"/>
                <a:gd name="T29" fmla="*/ 0 h 137"/>
                <a:gd name="T30" fmla="*/ 21 w 48"/>
                <a:gd name="T31" fmla="*/ 0 h 137"/>
                <a:gd name="T32" fmla="*/ 17 w 48"/>
                <a:gd name="T33" fmla="*/ 32 h 137"/>
                <a:gd name="T34" fmla="*/ 13 w 48"/>
                <a:gd name="T35" fmla="*/ 32 h 137"/>
                <a:gd name="T36" fmla="*/ 16 w 48"/>
                <a:gd name="T37" fmla="*/ 0 h 137"/>
                <a:gd name="T38" fmla="*/ 6 w 48"/>
                <a:gd name="T39" fmla="*/ 1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137">
                  <a:moveTo>
                    <a:pt x="6" y="16"/>
                  </a:moveTo>
                  <a:cubicBezTo>
                    <a:pt x="4" y="22"/>
                    <a:pt x="2" y="27"/>
                    <a:pt x="1" y="33"/>
                  </a:cubicBezTo>
                  <a:cubicBezTo>
                    <a:pt x="0" y="39"/>
                    <a:pt x="2" y="43"/>
                    <a:pt x="4" y="48"/>
                  </a:cubicBezTo>
                  <a:cubicBezTo>
                    <a:pt x="7" y="52"/>
                    <a:pt x="12" y="59"/>
                    <a:pt x="18" y="63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6" y="59"/>
                    <a:pt x="41" y="52"/>
                    <a:pt x="44" y="48"/>
                  </a:cubicBezTo>
                  <a:cubicBezTo>
                    <a:pt x="47" y="43"/>
                    <a:pt x="48" y="39"/>
                    <a:pt x="47" y="33"/>
                  </a:cubicBezTo>
                  <a:cubicBezTo>
                    <a:pt x="47" y="27"/>
                    <a:pt x="44" y="22"/>
                    <a:pt x="42" y="16"/>
                  </a:cubicBezTo>
                  <a:cubicBezTo>
                    <a:pt x="41" y="12"/>
                    <a:pt x="38" y="1"/>
                    <a:pt x="32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1" y="1"/>
                    <a:pt x="7" y="12"/>
                    <a:pt x="6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6"/>
            <p:cNvSpPr>
              <a:spLocks/>
            </p:cNvSpPr>
            <p:nvPr/>
          </p:nvSpPr>
          <p:spPr bwMode="auto">
            <a:xfrm>
              <a:off x="1068" y="1806"/>
              <a:ext cx="45" cy="200"/>
            </a:xfrm>
            <a:custGeom>
              <a:avLst/>
              <a:gdLst>
                <a:gd name="T0" fmla="*/ 0 w 31"/>
                <a:gd name="T1" fmla="*/ 38 h 137"/>
                <a:gd name="T2" fmla="*/ 18 w 31"/>
                <a:gd name="T3" fmla="*/ 77 h 137"/>
                <a:gd name="T4" fmla="*/ 18 w 31"/>
                <a:gd name="T5" fmla="*/ 137 h 137"/>
                <a:gd name="T6" fmla="*/ 31 w 31"/>
                <a:gd name="T7" fmla="*/ 137 h 137"/>
                <a:gd name="T8" fmla="*/ 31 w 31"/>
                <a:gd name="T9" fmla="*/ 0 h 137"/>
                <a:gd name="T10" fmla="*/ 18 w 31"/>
                <a:gd name="T11" fmla="*/ 0 h 137"/>
                <a:gd name="T12" fmla="*/ 0 w 31"/>
                <a:gd name="T13" fmla="*/ 3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37">
                  <a:moveTo>
                    <a:pt x="0" y="38"/>
                  </a:moveTo>
                  <a:cubicBezTo>
                    <a:pt x="0" y="73"/>
                    <a:pt x="14" y="76"/>
                    <a:pt x="18" y="77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0" y="0"/>
                    <a:pt x="0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7"/>
            <p:cNvSpPr>
              <a:spLocks/>
            </p:cNvSpPr>
            <p:nvPr/>
          </p:nvSpPr>
          <p:spPr bwMode="auto">
            <a:xfrm>
              <a:off x="2164" y="1453"/>
              <a:ext cx="192" cy="117"/>
            </a:xfrm>
            <a:custGeom>
              <a:avLst/>
              <a:gdLst>
                <a:gd name="T0" fmla="*/ 131 w 131"/>
                <a:gd name="T1" fmla="*/ 66 h 80"/>
                <a:gd name="T2" fmla="*/ 117 w 131"/>
                <a:gd name="T3" fmla="*/ 52 h 80"/>
                <a:gd name="T4" fmla="*/ 119 w 131"/>
                <a:gd name="T5" fmla="*/ 40 h 80"/>
                <a:gd name="T6" fmla="*/ 78 w 131"/>
                <a:gd name="T7" fmla="*/ 0 h 80"/>
                <a:gd name="T8" fmla="*/ 38 w 131"/>
                <a:gd name="T9" fmla="*/ 39 h 80"/>
                <a:gd name="T10" fmla="*/ 23 w 131"/>
                <a:gd name="T11" fmla="*/ 34 h 80"/>
                <a:gd name="T12" fmla="*/ 0 w 131"/>
                <a:gd name="T13" fmla="*/ 57 h 80"/>
                <a:gd name="T14" fmla="*/ 23 w 131"/>
                <a:gd name="T15" fmla="*/ 80 h 80"/>
                <a:gd name="T16" fmla="*/ 77 w 131"/>
                <a:gd name="T17" fmla="*/ 80 h 80"/>
                <a:gd name="T18" fmla="*/ 78 w 131"/>
                <a:gd name="T19" fmla="*/ 80 h 80"/>
                <a:gd name="T20" fmla="*/ 116 w 131"/>
                <a:gd name="T21" fmla="*/ 80 h 80"/>
                <a:gd name="T22" fmla="*/ 131 w 131"/>
                <a:gd name="T23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" h="80">
                  <a:moveTo>
                    <a:pt x="131" y="66"/>
                  </a:moveTo>
                  <a:cubicBezTo>
                    <a:pt x="131" y="58"/>
                    <a:pt x="124" y="52"/>
                    <a:pt x="117" y="52"/>
                  </a:cubicBezTo>
                  <a:cubicBezTo>
                    <a:pt x="118" y="48"/>
                    <a:pt x="119" y="44"/>
                    <a:pt x="119" y="40"/>
                  </a:cubicBezTo>
                  <a:cubicBezTo>
                    <a:pt x="119" y="18"/>
                    <a:pt x="101" y="0"/>
                    <a:pt x="78" y="0"/>
                  </a:cubicBezTo>
                  <a:cubicBezTo>
                    <a:pt x="57" y="0"/>
                    <a:pt x="39" y="17"/>
                    <a:pt x="38" y="39"/>
                  </a:cubicBezTo>
                  <a:cubicBezTo>
                    <a:pt x="34" y="36"/>
                    <a:pt x="29" y="34"/>
                    <a:pt x="23" y="34"/>
                  </a:cubicBezTo>
                  <a:cubicBezTo>
                    <a:pt x="11" y="34"/>
                    <a:pt x="0" y="44"/>
                    <a:pt x="0" y="57"/>
                  </a:cubicBezTo>
                  <a:cubicBezTo>
                    <a:pt x="0" y="69"/>
                    <a:pt x="11" y="80"/>
                    <a:pt x="23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116" y="80"/>
                    <a:pt x="116" y="80"/>
                    <a:pt x="116" y="80"/>
                  </a:cubicBezTo>
                  <a:cubicBezTo>
                    <a:pt x="124" y="80"/>
                    <a:pt x="131" y="74"/>
                    <a:pt x="131" y="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28"/>
            <p:cNvSpPr>
              <a:spLocks noChangeArrowheads="1"/>
            </p:cNvSpPr>
            <p:nvPr/>
          </p:nvSpPr>
          <p:spPr bwMode="auto">
            <a:xfrm>
              <a:off x="2192" y="1580"/>
              <a:ext cx="16" cy="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129"/>
            <p:cNvSpPr>
              <a:spLocks noChangeArrowheads="1"/>
            </p:cNvSpPr>
            <p:nvPr/>
          </p:nvSpPr>
          <p:spPr bwMode="auto">
            <a:xfrm>
              <a:off x="2231" y="1600"/>
              <a:ext cx="17" cy="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30"/>
            <p:cNvSpPr>
              <a:spLocks noChangeArrowheads="1"/>
            </p:cNvSpPr>
            <p:nvPr/>
          </p:nvSpPr>
          <p:spPr bwMode="auto">
            <a:xfrm>
              <a:off x="2271" y="1580"/>
              <a:ext cx="17" cy="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31"/>
            <p:cNvSpPr>
              <a:spLocks noChangeArrowheads="1"/>
            </p:cNvSpPr>
            <p:nvPr/>
          </p:nvSpPr>
          <p:spPr bwMode="auto">
            <a:xfrm>
              <a:off x="2312" y="1600"/>
              <a:ext cx="16" cy="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2"/>
            <p:cNvSpPr>
              <a:spLocks/>
            </p:cNvSpPr>
            <p:nvPr/>
          </p:nvSpPr>
          <p:spPr bwMode="auto">
            <a:xfrm>
              <a:off x="2799" y="1571"/>
              <a:ext cx="150" cy="124"/>
            </a:xfrm>
            <a:custGeom>
              <a:avLst/>
              <a:gdLst>
                <a:gd name="T0" fmla="*/ 122 w 150"/>
                <a:gd name="T1" fmla="*/ 0 h 124"/>
                <a:gd name="T2" fmla="*/ 52 w 150"/>
                <a:gd name="T3" fmla="*/ 69 h 124"/>
                <a:gd name="T4" fmla="*/ 26 w 150"/>
                <a:gd name="T5" fmla="*/ 43 h 124"/>
                <a:gd name="T6" fmla="*/ 0 w 150"/>
                <a:gd name="T7" fmla="*/ 70 h 124"/>
                <a:gd name="T8" fmla="*/ 26 w 150"/>
                <a:gd name="T9" fmla="*/ 97 h 124"/>
                <a:gd name="T10" fmla="*/ 52 w 150"/>
                <a:gd name="T11" fmla="*/ 124 h 124"/>
                <a:gd name="T12" fmla="*/ 80 w 150"/>
                <a:gd name="T13" fmla="*/ 97 h 124"/>
                <a:gd name="T14" fmla="*/ 150 w 150"/>
                <a:gd name="T15" fmla="*/ 26 h 124"/>
                <a:gd name="T16" fmla="*/ 122 w 150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124">
                  <a:moveTo>
                    <a:pt x="122" y="0"/>
                  </a:moveTo>
                  <a:lnTo>
                    <a:pt x="52" y="69"/>
                  </a:lnTo>
                  <a:lnTo>
                    <a:pt x="26" y="43"/>
                  </a:lnTo>
                  <a:lnTo>
                    <a:pt x="0" y="70"/>
                  </a:lnTo>
                  <a:lnTo>
                    <a:pt x="26" y="97"/>
                  </a:lnTo>
                  <a:lnTo>
                    <a:pt x="52" y="124"/>
                  </a:lnTo>
                  <a:lnTo>
                    <a:pt x="80" y="97"/>
                  </a:lnTo>
                  <a:lnTo>
                    <a:pt x="150" y="26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2891" y="2433"/>
              <a:ext cx="134" cy="130"/>
            </a:xfrm>
            <a:custGeom>
              <a:avLst/>
              <a:gdLst>
                <a:gd name="T0" fmla="*/ 46 w 92"/>
                <a:gd name="T1" fmla="*/ 89 h 89"/>
                <a:gd name="T2" fmla="*/ 92 w 92"/>
                <a:gd name="T3" fmla="*/ 42 h 89"/>
                <a:gd name="T4" fmla="*/ 64 w 92"/>
                <a:gd name="T5" fmla="*/ 0 h 89"/>
                <a:gd name="T6" fmla="*/ 57 w 92"/>
                <a:gd name="T7" fmla="*/ 8 h 89"/>
                <a:gd name="T8" fmla="*/ 82 w 92"/>
                <a:gd name="T9" fmla="*/ 42 h 89"/>
                <a:gd name="T10" fmla="*/ 46 w 92"/>
                <a:gd name="T11" fmla="*/ 78 h 89"/>
                <a:gd name="T12" fmla="*/ 10 w 92"/>
                <a:gd name="T13" fmla="*/ 42 h 89"/>
                <a:gd name="T14" fmla="*/ 35 w 92"/>
                <a:gd name="T15" fmla="*/ 8 h 89"/>
                <a:gd name="T16" fmla="*/ 29 w 92"/>
                <a:gd name="T17" fmla="*/ 0 h 89"/>
                <a:gd name="T18" fmla="*/ 0 w 92"/>
                <a:gd name="T19" fmla="*/ 42 h 89"/>
                <a:gd name="T20" fmla="*/ 46 w 92"/>
                <a:gd name="T2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89">
                  <a:moveTo>
                    <a:pt x="46" y="89"/>
                  </a:moveTo>
                  <a:cubicBezTo>
                    <a:pt x="72" y="89"/>
                    <a:pt x="92" y="68"/>
                    <a:pt x="92" y="42"/>
                  </a:cubicBezTo>
                  <a:cubicBezTo>
                    <a:pt x="92" y="23"/>
                    <a:pt x="80" y="7"/>
                    <a:pt x="64" y="0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72" y="13"/>
                    <a:pt x="82" y="26"/>
                    <a:pt x="82" y="42"/>
                  </a:cubicBezTo>
                  <a:cubicBezTo>
                    <a:pt x="82" y="62"/>
                    <a:pt x="66" y="78"/>
                    <a:pt x="46" y="78"/>
                  </a:cubicBezTo>
                  <a:cubicBezTo>
                    <a:pt x="26" y="78"/>
                    <a:pt x="10" y="62"/>
                    <a:pt x="10" y="42"/>
                  </a:cubicBezTo>
                  <a:cubicBezTo>
                    <a:pt x="10" y="26"/>
                    <a:pt x="20" y="13"/>
                    <a:pt x="35" y="8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2" y="7"/>
                    <a:pt x="0" y="23"/>
                    <a:pt x="0" y="42"/>
                  </a:cubicBezTo>
                  <a:cubicBezTo>
                    <a:pt x="0" y="68"/>
                    <a:pt x="21" y="89"/>
                    <a:pt x="46" y="8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4"/>
            <p:cNvSpPr>
              <a:spLocks/>
            </p:cNvSpPr>
            <p:nvPr/>
          </p:nvSpPr>
          <p:spPr bwMode="auto">
            <a:xfrm>
              <a:off x="2927" y="2404"/>
              <a:ext cx="63" cy="46"/>
            </a:xfrm>
            <a:custGeom>
              <a:avLst/>
              <a:gdLst>
                <a:gd name="T0" fmla="*/ 19 w 63"/>
                <a:gd name="T1" fmla="*/ 39 h 46"/>
                <a:gd name="T2" fmla="*/ 25 w 63"/>
                <a:gd name="T3" fmla="*/ 46 h 46"/>
                <a:gd name="T4" fmla="*/ 31 w 63"/>
                <a:gd name="T5" fmla="*/ 45 h 46"/>
                <a:gd name="T6" fmla="*/ 38 w 63"/>
                <a:gd name="T7" fmla="*/ 46 h 46"/>
                <a:gd name="T8" fmla="*/ 43 w 63"/>
                <a:gd name="T9" fmla="*/ 39 h 46"/>
                <a:gd name="T10" fmla="*/ 51 w 63"/>
                <a:gd name="T11" fmla="*/ 26 h 46"/>
                <a:gd name="T12" fmla="*/ 63 w 63"/>
                <a:gd name="T13" fmla="*/ 11 h 46"/>
                <a:gd name="T14" fmla="*/ 53 w 63"/>
                <a:gd name="T15" fmla="*/ 0 h 46"/>
                <a:gd name="T16" fmla="*/ 31 w 63"/>
                <a:gd name="T17" fmla="*/ 0 h 46"/>
                <a:gd name="T18" fmla="*/ 9 w 63"/>
                <a:gd name="T19" fmla="*/ 0 h 46"/>
                <a:gd name="T20" fmla="*/ 0 w 63"/>
                <a:gd name="T21" fmla="*/ 11 h 46"/>
                <a:gd name="T22" fmla="*/ 10 w 63"/>
                <a:gd name="T23" fmla="*/ 26 h 46"/>
                <a:gd name="T24" fmla="*/ 19 w 63"/>
                <a:gd name="T25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46">
                  <a:moveTo>
                    <a:pt x="19" y="39"/>
                  </a:moveTo>
                  <a:lnTo>
                    <a:pt x="25" y="46"/>
                  </a:lnTo>
                  <a:lnTo>
                    <a:pt x="31" y="45"/>
                  </a:lnTo>
                  <a:lnTo>
                    <a:pt x="38" y="46"/>
                  </a:lnTo>
                  <a:lnTo>
                    <a:pt x="43" y="39"/>
                  </a:lnTo>
                  <a:lnTo>
                    <a:pt x="51" y="26"/>
                  </a:lnTo>
                  <a:lnTo>
                    <a:pt x="63" y="11"/>
                  </a:lnTo>
                  <a:lnTo>
                    <a:pt x="53" y="0"/>
                  </a:lnTo>
                  <a:lnTo>
                    <a:pt x="31" y="0"/>
                  </a:lnTo>
                  <a:lnTo>
                    <a:pt x="9" y="0"/>
                  </a:lnTo>
                  <a:lnTo>
                    <a:pt x="0" y="11"/>
                  </a:lnTo>
                  <a:lnTo>
                    <a:pt x="10" y="26"/>
                  </a:lnTo>
                  <a:lnTo>
                    <a:pt x="19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5"/>
            <p:cNvSpPr>
              <a:spLocks/>
            </p:cNvSpPr>
            <p:nvPr/>
          </p:nvSpPr>
          <p:spPr bwMode="auto">
            <a:xfrm>
              <a:off x="1026" y="1564"/>
              <a:ext cx="99" cy="163"/>
            </a:xfrm>
            <a:custGeom>
              <a:avLst/>
              <a:gdLst>
                <a:gd name="T0" fmla="*/ 1 w 99"/>
                <a:gd name="T1" fmla="*/ 163 h 163"/>
                <a:gd name="T2" fmla="*/ 27 w 99"/>
                <a:gd name="T3" fmla="*/ 146 h 163"/>
                <a:gd name="T4" fmla="*/ 82 w 99"/>
                <a:gd name="T5" fmla="*/ 45 h 163"/>
                <a:gd name="T6" fmla="*/ 99 w 99"/>
                <a:gd name="T7" fmla="*/ 12 h 163"/>
                <a:gd name="T8" fmla="*/ 95 w 99"/>
                <a:gd name="T9" fmla="*/ 10 h 163"/>
                <a:gd name="T10" fmla="*/ 89 w 99"/>
                <a:gd name="T11" fmla="*/ 7 h 163"/>
                <a:gd name="T12" fmla="*/ 83 w 99"/>
                <a:gd name="T13" fmla="*/ 6 h 163"/>
                <a:gd name="T14" fmla="*/ 71 w 99"/>
                <a:gd name="T15" fmla="*/ 0 h 163"/>
                <a:gd name="T16" fmla="*/ 65 w 99"/>
                <a:gd name="T17" fmla="*/ 12 h 163"/>
                <a:gd name="T18" fmla="*/ 63 w 99"/>
                <a:gd name="T19" fmla="*/ 17 h 163"/>
                <a:gd name="T20" fmla="*/ 60 w 99"/>
                <a:gd name="T21" fmla="*/ 22 h 163"/>
                <a:gd name="T22" fmla="*/ 39 w 99"/>
                <a:gd name="T23" fmla="*/ 60 h 163"/>
                <a:gd name="T24" fmla="*/ 0 w 99"/>
                <a:gd name="T25" fmla="*/ 134 h 163"/>
                <a:gd name="T26" fmla="*/ 1 w 99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163">
                  <a:moveTo>
                    <a:pt x="1" y="163"/>
                  </a:moveTo>
                  <a:lnTo>
                    <a:pt x="27" y="146"/>
                  </a:lnTo>
                  <a:lnTo>
                    <a:pt x="82" y="45"/>
                  </a:lnTo>
                  <a:lnTo>
                    <a:pt x="99" y="12"/>
                  </a:lnTo>
                  <a:lnTo>
                    <a:pt x="95" y="10"/>
                  </a:lnTo>
                  <a:lnTo>
                    <a:pt x="89" y="7"/>
                  </a:lnTo>
                  <a:lnTo>
                    <a:pt x="83" y="6"/>
                  </a:lnTo>
                  <a:lnTo>
                    <a:pt x="71" y="0"/>
                  </a:lnTo>
                  <a:lnTo>
                    <a:pt x="65" y="12"/>
                  </a:lnTo>
                  <a:lnTo>
                    <a:pt x="63" y="17"/>
                  </a:lnTo>
                  <a:lnTo>
                    <a:pt x="60" y="22"/>
                  </a:lnTo>
                  <a:lnTo>
                    <a:pt x="39" y="60"/>
                  </a:lnTo>
                  <a:lnTo>
                    <a:pt x="0" y="134"/>
                  </a:lnTo>
                  <a:lnTo>
                    <a:pt x="1" y="1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1102" y="1535"/>
              <a:ext cx="39" cy="33"/>
            </a:xfrm>
            <a:custGeom>
              <a:avLst/>
              <a:gdLst>
                <a:gd name="T0" fmla="*/ 11 w 39"/>
                <a:gd name="T1" fmla="*/ 0 h 33"/>
                <a:gd name="T2" fmla="*/ 0 w 39"/>
                <a:gd name="T3" fmla="*/ 20 h 33"/>
                <a:gd name="T4" fmla="*/ 20 w 39"/>
                <a:gd name="T5" fmla="*/ 29 h 33"/>
                <a:gd name="T6" fmla="*/ 26 w 39"/>
                <a:gd name="T7" fmla="*/ 32 h 33"/>
                <a:gd name="T8" fmla="*/ 27 w 39"/>
                <a:gd name="T9" fmla="*/ 33 h 33"/>
                <a:gd name="T10" fmla="*/ 29 w 39"/>
                <a:gd name="T11" fmla="*/ 32 h 33"/>
                <a:gd name="T12" fmla="*/ 32 w 39"/>
                <a:gd name="T13" fmla="*/ 26 h 33"/>
                <a:gd name="T14" fmla="*/ 39 w 39"/>
                <a:gd name="T15" fmla="*/ 11 h 33"/>
                <a:gd name="T16" fmla="*/ 11 w 39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3">
                  <a:moveTo>
                    <a:pt x="11" y="0"/>
                  </a:moveTo>
                  <a:lnTo>
                    <a:pt x="0" y="20"/>
                  </a:lnTo>
                  <a:lnTo>
                    <a:pt x="20" y="29"/>
                  </a:lnTo>
                  <a:lnTo>
                    <a:pt x="26" y="32"/>
                  </a:lnTo>
                  <a:lnTo>
                    <a:pt x="27" y="33"/>
                  </a:lnTo>
                  <a:lnTo>
                    <a:pt x="29" y="32"/>
                  </a:lnTo>
                  <a:lnTo>
                    <a:pt x="32" y="26"/>
                  </a:lnTo>
                  <a:lnTo>
                    <a:pt x="39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7"/>
            <p:cNvSpPr>
              <a:spLocks noEditPoints="1"/>
            </p:cNvSpPr>
            <p:nvPr/>
          </p:nvSpPr>
          <p:spPr bwMode="auto">
            <a:xfrm>
              <a:off x="2635" y="2865"/>
              <a:ext cx="161" cy="159"/>
            </a:xfrm>
            <a:custGeom>
              <a:avLst/>
              <a:gdLst>
                <a:gd name="T0" fmla="*/ 74 w 110"/>
                <a:gd name="T1" fmla="*/ 0 h 109"/>
                <a:gd name="T2" fmla="*/ 79 w 110"/>
                <a:gd name="T3" fmla="*/ 0 h 109"/>
                <a:gd name="T4" fmla="*/ 96 w 110"/>
                <a:gd name="T5" fmla="*/ 43 h 109"/>
                <a:gd name="T6" fmla="*/ 65 w 110"/>
                <a:gd name="T7" fmla="*/ 48 h 109"/>
                <a:gd name="T8" fmla="*/ 58 w 110"/>
                <a:gd name="T9" fmla="*/ 54 h 109"/>
                <a:gd name="T10" fmla="*/ 38 w 110"/>
                <a:gd name="T11" fmla="*/ 75 h 109"/>
                <a:gd name="T12" fmla="*/ 47 w 110"/>
                <a:gd name="T13" fmla="*/ 85 h 109"/>
                <a:gd name="T14" fmla="*/ 43 w 110"/>
                <a:gd name="T15" fmla="*/ 90 h 109"/>
                <a:gd name="T16" fmla="*/ 38 w 110"/>
                <a:gd name="T17" fmla="*/ 94 h 109"/>
                <a:gd name="T18" fmla="*/ 28 w 110"/>
                <a:gd name="T19" fmla="*/ 85 h 109"/>
                <a:gd name="T20" fmla="*/ 23 w 110"/>
                <a:gd name="T21" fmla="*/ 90 h 109"/>
                <a:gd name="T22" fmla="*/ 31 w 110"/>
                <a:gd name="T23" fmla="*/ 100 h 109"/>
                <a:gd name="T24" fmla="*/ 28 w 110"/>
                <a:gd name="T25" fmla="*/ 105 h 109"/>
                <a:gd name="T26" fmla="*/ 23 w 110"/>
                <a:gd name="T27" fmla="*/ 109 h 109"/>
                <a:gd name="T28" fmla="*/ 15 w 110"/>
                <a:gd name="T29" fmla="*/ 103 h 109"/>
                <a:gd name="T30" fmla="*/ 12 w 110"/>
                <a:gd name="T31" fmla="*/ 100 h 109"/>
                <a:gd name="T32" fmla="*/ 8 w 110"/>
                <a:gd name="T33" fmla="*/ 103 h 109"/>
                <a:gd name="T34" fmla="*/ 0 w 110"/>
                <a:gd name="T35" fmla="*/ 96 h 109"/>
                <a:gd name="T36" fmla="*/ 0 w 110"/>
                <a:gd name="T37" fmla="*/ 94 h 109"/>
                <a:gd name="T38" fmla="*/ 8 w 110"/>
                <a:gd name="T39" fmla="*/ 84 h 109"/>
                <a:gd name="T40" fmla="*/ 55 w 110"/>
                <a:gd name="T41" fmla="*/ 37 h 109"/>
                <a:gd name="T42" fmla="*/ 52 w 110"/>
                <a:gd name="T43" fmla="*/ 28 h 109"/>
                <a:gd name="T44" fmla="*/ 74 w 110"/>
                <a:gd name="T45" fmla="*/ 0 h 109"/>
                <a:gd name="T46" fmla="*/ 66 w 110"/>
                <a:gd name="T47" fmla="*/ 26 h 109"/>
                <a:gd name="T48" fmla="*/ 87 w 110"/>
                <a:gd name="T49" fmla="*/ 30 h 109"/>
                <a:gd name="T50" fmla="*/ 75 w 110"/>
                <a:gd name="T51" fmla="*/ 15 h 109"/>
                <a:gd name="T52" fmla="*/ 66 w 110"/>
                <a:gd name="T53" fmla="*/ 2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0" h="109">
                  <a:moveTo>
                    <a:pt x="74" y="0"/>
                  </a:moveTo>
                  <a:cubicBezTo>
                    <a:pt x="76" y="0"/>
                    <a:pt x="78" y="0"/>
                    <a:pt x="79" y="0"/>
                  </a:cubicBezTo>
                  <a:cubicBezTo>
                    <a:pt x="100" y="1"/>
                    <a:pt x="110" y="27"/>
                    <a:pt x="96" y="43"/>
                  </a:cubicBezTo>
                  <a:cubicBezTo>
                    <a:pt x="90" y="49"/>
                    <a:pt x="76" y="54"/>
                    <a:pt x="65" y="48"/>
                  </a:cubicBezTo>
                  <a:cubicBezTo>
                    <a:pt x="63" y="50"/>
                    <a:pt x="61" y="52"/>
                    <a:pt x="58" y="54"/>
                  </a:cubicBezTo>
                  <a:cubicBezTo>
                    <a:pt x="52" y="61"/>
                    <a:pt x="45" y="68"/>
                    <a:pt x="38" y="75"/>
                  </a:cubicBezTo>
                  <a:cubicBezTo>
                    <a:pt x="39" y="78"/>
                    <a:pt x="47" y="80"/>
                    <a:pt x="47" y="85"/>
                  </a:cubicBezTo>
                  <a:cubicBezTo>
                    <a:pt x="47" y="87"/>
                    <a:pt x="43" y="90"/>
                    <a:pt x="43" y="90"/>
                  </a:cubicBezTo>
                  <a:cubicBezTo>
                    <a:pt x="43" y="90"/>
                    <a:pt x="40" y="94"/>
                    <a:pt x="38" y="94"/>
                  </a:cubicBezTo>
                  <a:cubicBezTo>
                    <a:pt x="34" y="94"/>
                    <a:pt x="31" y="86"/>
                    <a:pt x="28" y="85"/>
                  </a:cubicBezTo>
                  <a:cubicBezTo>
                    <a:pt x="26" y="86"/>
                    <a:pt x="25" y="88"/>
                    <a:pt x="23" y="90"/>
                  </a:cubicBezTo>
                  <a:cubicBezTo>
                    <a:pt x="24" y="93"/>
                    <a:pt x="31" y="96"/>
                    <a:pt x="31" y="100"/>
                  </a:cubicBezTo>
                  <a:cubicBezTo>
                    <a:pt x="31" y="103"/>
                    <a:pt x="28" y="105"/>
                    <a:pt x="28" y="105"/>
                  </a:cubicBezTo>
                  <a:cubicBezTo>
                    <a:pt x="28" y="105"/>
                    <a:pt x="25" y="109"/>
                    <a:pt x="23" y="109"/>
                  </a:cubicBezTo>
                  <a:cubicBezTo>
                    <a:pt x="19" y="109"/>
                    <a:pt x="15" y="103"/>
                    <a:pt x="15" y="103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2" y="100"/>
                    <a:pt x="9" y="102"/>
                    <a:pt x="8" y="103"/>
                  </a:cubicBezTo>
                  <a:cubicBezTo>
                    <a:pt x="3" y="103"/>
                    <a:pt x="1" y="100"/>
                    <a:pt x="0" y="96"/>
                  </a:cubicBezTo>
                  <a:cubicBezTo>
                    <a:pt x="0" y="96"/>
                    <a:pt x="0" y="95"/>
                    <a:pt x="0" y="94"/>
                  </a:cubicBezTo>
                  <a:cubicBezTo>
                    <a:pt x="1" y="90"/>
                    <a:pt x="5" y="87"/>
                    <a:pt x="8" y="84"/>
                  </a:cubicBezTo>
                  <a:cubicBezTo>
                    <a:pt x="23" y="69"/>
                    <a:pt x="40" y="52"/>
                    <a:pt x="55" y="37"/>
                  </a:cubicBezTo>
                  <a:cubicBezTo>
                    <a:pt x="53" y="34"/>
                    <a:pt x="52" y="31"/>
                    <a:pt x="52" y="28"/>
                  </a:cubicBezTo>
                  <a:cubicBezTo>
                    <a:pt x="50" y="12"/>
                    <a:pt x="61" y="2"/>
                    <a:pt x="74" y="0"/>
                  </a:cubicBezTo>
                  <a:close/>
                  <a:moveTo>
                    <a:pt x="66" y="26"/>
                  </a:moveTo>
                  <a:cubicBezTo>
                    <a:pt x="66" y="37"/>
                    <a:pt x="83" y="40"/>
                    <a:pt x="87" y="30"/>
                  </a:cubicBezTo>
                  <a:cubicBezTo>
                    <a:pt x="91" y="22"/>
                    <a:pt x="84" y="13"/>
                    <a:pt x="75" y="15"/>
                  </a:cubicBezTo>
                  <a:cubicBezTo>
                    <a:pt x="70" y="15"/>
                    <a:pt x="66" y="19"/>
                    <a:pt x="66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8"/>
            <p:cNvSpPr>
              <a:spLocks noEditPoints="1"/>
            </p:cNvSpPr>
            <p:nvPr/>
          </p:nvSpPr>
          <p:spPr bwMode="auto">
            <a:xfrm>
              <a:off x="793" y="2046"/>
              <a:ext cx="186" cy="146"/>
            </a:xfrm>
            <a:custGeom>
              <a:avLst/>
              <a:gdLst>
                <a:gd name="T0" fmla="*/ 110 w 127"/>
                <a:gd name="T1" fmla="*/ 8 h 100"/>
                <a:gd name="T2" fmla="*/ 107 w 127"/>
                <a:gd name="T3" fmla="*/ 7 h 100"/>
                <a:gd name="T4" fmla="*/ 57 w 127"/>
                <a:gd name="T5" fmla="*/ 0 h 100"/>
                <a:gd name="T6" fmla="*/ 19 w 127"/>
                <a:gd name="T7" fmla="*/ 14 h 100"/>
                <a:gd name="T8" fmla="*/ 18 w 127"/>
                <a:gd name="T9" fmla="*/ 15 h 100"/>
                <a:gd name="T10" fmla="*/ 17 w 127"/>
                <a:gd name="T11" fmla="*/ 15 h 100"/>
                <a:gd name="T12" fmla="*/ 1 w 127"/>
                <a:gd name="T13" fmla="*/ 38 h 100"/>
                <a:gd name="T14" fmla="*/ 3 w 127"/>
                <a:gd name="T15" fmla="*/ 43 h 100"/>
                <a:gd name="T16" fmla="*/ 17 w 127"/>
                <a:gd name="T17" fmla="*/ 81 h 100"/>
                <a:gd name="T18" fmla="*/ 71 w 127"/>
                <a:gd name="T19" fmla="*/ 100 h 100"/>
                <a:gd name="T20" fmla="*/ 72 w 127"/>
                <a:gd name="T21" fmla="*/ 100 h 100"/>
                <a:gd name="T22" fmla="*/ 73 w 127"/>
                <a:gd name="T23" fmla="*/ 100 h 100"/>
                <a:gd name="T24" fmla="*/ 73 w 127"/>
                <a:gd name="T25" fmla="*/ 100 h 100"/>
                <a:gd name="T26" fmla="*/ 112 w 127"/>
                <a:gd name="T27" fmla="*/ 77 h 100"/>
                <a:gd name="T28" fmla="*/ 125 w 127"/>
                <a:gd name="T29" fmla="*/ 35 h 100"/>
                <a:gd name="T30" fmla="*/ 126 w 127"/>
                <a:gd name="T31" fmla="*/ 31 h 100"/>
                <a:gd name="T32" fmla="*/ 21 w 127"/>
                <a:gd name="T33" fmla="*/ 21 h 100"/>
                <a:gd name="T34" fmla="*/ 53 w 127"/>
                <a:gd name="T35" fmla="*/ 49 h 100"/>
                <a:gd name="T36" fmla="*/ 69 w 127"/>
                <a:gd name="T37" fmla="*/ 93 h 100"/>
                <a:gd name="T38" fmla="*/ 23 w 127"/>
                <a:gd name="T39" fmla="*/ 48 h 100"/>
                <a:gd name="T40" fmla="*/ 55 w 127"/>
                <a:gd name="T41" fmla="*/ 56 h 100"/>
                <a:gd name="T42" fmla="*/ 69 w 127"/>
                <a:gd name="T43" fmla="*/ 37 h 100"/>
                <a:gd name="T44" fmla="*/ 71 w 127"/>
                <a:gd name="T45" fmla="*/ 23 h 100"/>
                <a:gd name="T46" fmla="*/ 59 w 127"/>
                <a:gd name="T47" fmla="*/ 6 h 100"/>
                <a:gd name="T48" fmla="*/ 71 w 127"/>
                <a:gd name="T49" fmla="*/ 23 h 100"/>
                <a:gd name="T50" fmla="*/ 75 w 127"/>
                <a:gd name="T51" fmla="*/ 41 h 100"/>
                <a:gd name="T52" fmla="*/ 83 w 127"/>
                <a:gd name="T53" fmla="*/ 55 h 100"/>
                <a:gd name="T54" fmla="*/ 85 w 127"/>
                <a:gd name="T55" fmla="*/ 55 h 100"/>
                <a:gd name="T56" fmla="*/ 106 w 127"/>
                <a:gd name="T57" fmla="*/ 75 h 100"/>
                <a:gd name="T58" fmla="*/ 75 w 127"/>
                <a:gd name="T59" fmla="*/ 92 h 100"/>
                <a:gd name="T60" fmla="*/ 76 w 127"/>
                <a:gd name="T61" fmla="*/ 28 h 100"/>
                <a:gd name="T62" fmla="*/ 119 w 127"/>
                <a:gd name="T63" fmla="*/ 3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7" h="100">
                  <a:moveTo>
                    <a:pt x="126" y="31"/>
                  </a:moveTo>
                  <a:cubicBezTo>
                    <a:pt x="110" y="8"/>
                    <a:pt x="110" y="8"/>
                    <a:pt x="110" y="8"/>
                  </a:cubicBezTo>
                  <a:cubicBezTo>
                    <a:pt x="110" y="7"/>
                    <a:pt x="109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7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9"/>
                    <a:pt x="0" y="40"/>
                    <a:pt x="0" y="41"/>
                  </a:cubicBezTo>
                  <a:cubicBezTo>
                    <a:pt x="1" y="42"/>
                    <a:pt x="1" y="42"/>
                    <a:pt x="3" y="43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7" y="83"/>
                    <a:pt x="18" y="84"/>
                    <a:pt x="19" y="84"/>
                  </a:cubicBezTo>
                  <a:cubicBezTo>
                    <a:pt x="71" y="100"/>
                    <a:pt x="71" y="100"/>
                    <a:pt x="71" y="100"/>
                  </a:cubicBezTo>
                  <a:cubicBezTo>
                    <a:pt x="71" y="100"/>
                    <a:pt x="71" y="100"/>
                    <a:pt x="71" y="100"/>
                  </a:cubicBezTo>
                  <a:cubicBezTo>
                    <a:pt x="71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3" y="100"/>
                  </a:cubicBezTo>
                  <a:cubicBezTo>
                    <a:pt x="73" y="100"/>
                    <a:pt x="73" y="100"/>
                    <a:pt x="73" y="100"/>
                  </a:cubicBezTo>
                  <a:cubicBezTo>
                    <a:pt x="73" y="100"/>
                    <a:pt x="73" y="100"/>
                    <a:pt x="73" y="100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2" y="79"/>
                    <a:pt x="112" y="78"/>
                    <a:pt x="112" y="77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6" y="35"/>
                    <a:pt x="126" y="34"/>
                    <a:pt x="127" y="33"/>
                  </a:cubicBezTo>
                  <a:cubicBezTo>
                    <a:pt x="127" y="32"/>
                    <a:pt x="127" y="31"/>
                    <a:pt x="126" y="31"/>
                  </a:cubicBezTo>
                  <a:close/>
                  <a:moveTo>
                    <a:pt x="9" y="38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53" y="49"/>
                    <a:pt x="53" y="49"/>
                    <a:pt x="53" y="49"/>
                  </a:cubicBezTo>
                  <a:lnTo>
                    <a:pt x="9" y="38"/>
                  </a:lnTo>
                  <a:close/>
                  <a:moveTo>
                    <a:pt x="69" y="93"/>
                  </a:moveTo>
                  <a:cubicBezTo>
                    <a:pt x="23" y="79"/>
                    <a:pt x="23" y="79"/>
                    <a:pt x="23" y="79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4" y="56"/>
                    <a:pt x="54" y="56"/>
                    <a:pt x="55" y="56"/>
                  </a:cubicBezTo>
                  <a:cubicBezTo>
                    <a:pt x="56" y="56"/>
                    <a:pt x="57" y="55"/>
                    <a:pt x="57" y="55"/>
                  </a:cubicBezTo>
                  <a:cubicBezTo>
                    <a:pt x="69" y="37"/>
                    <a:pt x="69" y="37"/>
                    <a:pt x="69" y="37"/>
                  </a:cubicBezTo>
                  <a:lnTo>
                    <a:pt x="69" y="93"/>
                  </a:lnTo>
                  <a:close/>
                  <a:moveTo>
                    <a:pt x="71" y="23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96" y="12"/>
                    <a:pt x="96" y="12"/>
                    <a:pt x="96" y="12"/>
                  </a:cubicBezTo>
                  <a:lnTo>
                    <a:pt x="71" y="23"/>
                  </a:lnTo>
                  <a:close/>
                  <a:moveTo>
                    <a:pt x="75" y="92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4"/>
                    <a:pt x="82" y="54"/>
                    <a:pt x="83" y="55"/>
                  </a:cubicBezTo>
                  <a:cubicBezTo>
                    <a:pt x="83" y="55"/>
                    <a:pt x="83" y="55"/>
                    <a:pt x="84" y="55"/>
                  </a:cubicBezTo>
                  <a:cubicBezTo>
                    <a:pt x="84" y="55"/>
                    <a:pt x="85" y="55"/>
                    <a:pt x="85" y="5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6" y="75"/>
                    <a:pt x="106" y="75"/>
                    <a:pt x="106" y="75"/>
                  </a:cubicBezTo>
                  <a:lnTo>
                    <a:pt x="75" y="92"/>
                  </a:lnTo>
                  <a:close/>
                  <a:moveTo>
                    <a:pt x="85" y="47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19" y="31"/>
                    <a:pt x="119" y="31"/>
                    <a:pt x="119" y="31"/>
                  </a:cubicBezTo>
                  <a:lnTo>
                    <a:pt x="85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139"/>
            <p:cNvSpPr>
              <a:spLocks noChangeArrowheads="1"/>
            </p:cNvSpPr>
            <p:nvPr/>
          </p:nvSpPr>
          <p:spPr bwMode="auto">
            <a:xfrm>
              <a:off x="1343" y="1273"/>
              <a:ext cx="124" cy="1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140"/>
            <p:cNvSpPr>
              <a:spLocks noChangeArrowheads="1"/>
            </p:cNvSpPr>
            <p:nvPr/>
          </p:nvSpPr>
          <p:spPr bwMode="auto">
            <a:xfrm>
              <a:off x="1397" y="1243"/>
              <a:ext cx="16" cy="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141"/>
            <p:cNvSpPr>
              <a:spLocks noChangeArrowheads="1"/>
            </p:cNvSpPr>
            <p:nvPr/>
          </p:nvSpPr>
          <p:spPr bwMode="auto">
            <a:xfrm>
              <a:off x="1476" y="1329"/>
              <a:ext cx="23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142"/>
            <p:cNvSpPr>
              <a:spLocks noChangeArrowheads="1"/>
            </p:cNvSpPr>
            <p:nvPr/>
          </p:nvSpPr>
          <p:spPr bwMode="auto">
            <a:xfrm>
              <a:off x="1397" y="1408"/>
              <a:ext cx="16" cy="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43"/>
            <p:cNvSpPr>
              <a:spLocks noChangeArrowheads="1"/>
            </p:cNvSpPr>
            <p:nvPr/>
          </p:nvSpPr>
          <p:spPr bwMode="auto">
            <a:xfrm>
              <a:off x="1311" y="1329"/>
              <a:ext cx="23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1450" y="1264"/>
              <a:ext cx="27" cy="27"/>
            </a:xfrm>
            <a:custGeom>
              <a:avLst/>
              <a:gdLst>
                <a:gd name="T0" fmla="*/ 27 w 27"/>
                <a:gd name="T1" fmla="*/ 12 h 27"/>
                <a:gd name="T2" fmla="*/ 11 w 27"/>
                <a:gd name="T3" fmla="*/ 27 h 27"/>
                <a:gd name="T4" fmla="*/ 0 w 27"/>
                <a:gd name="T5" fmla="*/ 17 h 27"/>
                <a:gd name="T6" fmla="*/ 16 w 27"/>
                <a:gd name="T7" fmla="*/ 0 h 27"/>
                <a:gd name="T8" fmla="*/ 27 w 27"/>
                <a:gd name="T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7" y="12"/>
                  </a:moveTo>
                  <a:lnTo>
                    <a:pt x="11" y="27"/>
                  </a:lnTo>
                  <a:lnTo>
                    <a:pt x="0" y="17"/>
                  </a:lnTo>
                  <a:lnTo>
                    <a:pt x="16" y="0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5"/>
            <p:cNvSpPr>
              <a:spLocks/>
            </p:cNvSpPr>
            <p:nvPr/>
          </p:nvSpPr>
          <p:spPr bwMode="auto">
            <a:xfrm>
              <a:off x="1450" y="1381"/>
              <a:ext cx="27" cy="27"/>
            </a:xfrm>
            <a:custGeom>
              <a:avLst/>
              <a:gdLst>
                <a:gd name="T0" fmla="*/ 11 w 27"/>
                <a:gd name="T1" fmla="*/ 0 h 27"/>
                <a:gd name="T2" fmla="*/ 27 w 27"/>
                <a:gd name="T3" fmla="*/ 15 h 27"/>
                <a:gd name="T4" fmla="*/ 16 w 27"/>
                <a:gd name="T5" fmla="*/ 27 h 27"/>
                <a:gd name="T6" fmla="*/ 0 w 27"/>
                <a:gd name="T7" fmla="*/ 11 h 27"/>
                <a:gd name="T8" fmla="*/ 11 w 2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11" y="0"/>
                  </a:moveTo>
                  <a:lnTo>
                    <a:pt x="27" y="15"/>
                  </a:lnTo>
                  <a:lnTo>
                    <a:pt x="16" y="27"/>
                  </a:lnTo>
                  <a:lnTo>
                    <a:pt x="0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1333" y="1381"/>
              <a:ext cx="27" cy="27"/>
            </a:xfrm>
            <a:custGeom>
              <a:avLst/>
              <a:gdLst>
                <a:gd name="T0" fmla="*/ 16 w 27"/>
                <a:gd name="T1" fmla="*/ 0 h 27"/>
                <a:gd name="T2" fmla="*/ 27 w 27"/>
                <a:gd name="T3" fmla="*/ 11 h 27"/>
                <a:gd name="T4" fmla="*/ 11 w 27"/>
                <a:gd name="T5" fmla="*/ 27 h 27"/>
                <a:gd name="T6" fmla="*/ 0 w 27"/>
                <a:gd name="T7" fmla="*/ 15 h 27"/>
                <a:gd name="T8" fmla="*/ 16 w 2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16" y="0"/>
                  </a:moveTo>
                  <a:lnTo>
                    <a:pt x="27" y="11"/>
                  </a:lnTo>
                  <a:lnTo>
                    <a:pt x="11" y="27"/>
                  </a:lnTo>
                  <a:lnTo>
                    <a:pt x="0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1333" y="1264"/>
              <a:ext cx="27" cy="27"/>
            </a:xfrm>
            <a:custGeom>
              <a:avLst/>
              <a:gdLst>
                <a:gd name="T0" fmla="*/ 27 w 27"/>
                <a:gd name="T1" fmla="*/ 17 h 27"/>
                <a:gd name="T2" fmla="*/ 16 w 27"/>
                <a:gd name="T3" fmla="*/ 27 h 27"/>
                <a:gd name="T4" fmla="*/ 0 w 27"/>
                <a:gd name="T5" fmla="*/ 12 h 27"/>
                <a:gd name="T6" fmla="*/ 11 w 27"/>
                <a:gd name="T7" fmla="*/ 0 h 27"/>
                <a:gd name="T8" fmla="*/ 27 w 27"/>
                <a:gd name="T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7" y="17"/>
                  </a:moveTo>
                  <a:lnTo>
                    <a:pt x="16" y="27"/>
                  </a:lnTo>
                  <a:lnTo>
                    <a:pt x="0" y="12"/>
                  </a:lnTo>
                  <a:lnTo>
                    <a:pt x="11" y="0"/>
                  </a:lnTo>
                  <a:lnTo>
                    <a:pt x="2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8"/>
            <p:cNvSpPr>
              <a:spLocks/>
            </p:cNvSpPr>
            <p:nvPr/>
          </p:nvSpPr>
          <p:spPr bwMode="auto">
            <a:xfrm>
              <a:off x="1425" y="1247"/>
              <a:ext cx="23" cy="26"/>
            </a:xfrm>
            <a:custGeom>
              <a:avLst/>
              <a:gdLst>
                <a:gd name="T0" fmla="*/ 23 w 23"/>
                <a:gd name="T1" fmla="*/ 6 h 26"/>
                <a:gd name="T2" fmla="*/ 14 w 23"/>
                <a:gd name="T3" fmla="*/ 26 h 26"/>
                <a:gd name="T4" fmla="*/ 0 w 23"/>
                <a:gd name="T5" fmla="*/ 20 h 26"/>
                <a:gd name="T6" fmla="*/ 8 w 23"/>
                <a:gd name="T7" fmla="*/ 0 h 26"/>
                <a:gd name="T8" fmla="*/ 23 w 23"/>
                <a:gd name="T9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6">
                  <a:moveTo>
                    <a:pt x="23" y="6"/>
                  </a:moveTo>
                  <a:lnTo>
                    <a:pt x="14" y="26"/>
                  </a:lnTo>
                  <a:lnTo>
                    <a:pt x="0" y="20"/>
                  </a:lnTo>
                  <a:lnTo>
                    <a:pt x="8" y="0"/>
                  </a:lnTo>
                  <a:lnTo>
                    <a:pt x="2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1469" y="1355"/>
              <a:ext cx="26" cy="23"/>
            </a:xfrm>
            <a:custGeom>
              <a:avLst/>
              <a:gdLst>
                <a:gd name="T0" fmla="*/ 5 w 26"/>
                <a:gd name="T1" fmla="*/ 0 h 23"/>
                <a:gd name="T2" fmla="*/ 26 w 26"/>
                <a:gd name="T3" fmla="*/ 9 h 23"/>
                <a:gd name="T4" fmla="*/ 20 w 26"/>
                <a:gd name="T5" fmla="*/ 23 h 23"/>
                <a:gd name="T6" fmla="*/ 0 w 26"/>
                <a:gd name="T7" fmla="*/ 16 h 23"/>
                <a:gd name="T8" fmla="*/ 5 w 2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3">
                  <a:moveTo>
                    <a:pt x="5" y="0"/>
                  </a:moveTo>
                  <a:lnTo>
                    <a:pt x="26" y="9"/>
                  </a:lnTo>
                  <a:lnTo>
                    <a:pt x="20" y="23"/>
                  </a:lnTo>
                  <a:lnTo>
                    <a:pt x="0" y="1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1362" y="1399"/>
              <a:ext cx="23" cy="26"/>
            </a:xfrm>
            <a:custGeom>
              <a:avLst/>
              <a:gdLst>
                <a:gd name="T0" fmla="*/ 23 w 23"/>
                <a:gd name="T1" fmla="*/ 6 h 26"/>
                <a:gd name="T2" fmla="*/ 14 w 23"/>
                <a:gd name="T3" fmla="*/ 26 h 26"/>
                <a:gd name="T4" fmla="*/ 0 w 23"/>
                <a:gd name="T5" fmla="*/ 20 h 26"/>
                <a:gd name="T6" fmla="*/ 9 w 23"/>
                <a:gd name="T7" fmla="*/ 0 h 26"/>
                <a:gd name="T8" fmla="*/ 23 w 23"/>
                <a:gd name="T9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6">
                  <a:moveTo>
                    <a:pt x="23" y="6"/>
                  </a:moveTo>
                  <a:lnTo>
                    <a:pt x="14" y="26"/>
                  </a:lnTo>
                  <a:lnTo>
                    <a:pt x="0" y="20"/>
                  </a:lnTo>
                  <a:lnTo>
                    <a:pt x="9" y="0"/>
                  </a:lnTo>
                  <a:lnTo>
                    <a:pt x="2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51"/>
            <p:cNvSpPr>
              <a:spLocks/>
            </p:cNvSpPr>
            <p:nvPr/>
          </p:nvSpPr>
          <p:spPr bwMode="auto">
            <a:xfrm>
              <a:off x="1315" y="1294"/>
              <a:ext cx="26" cy="22"/>
            </a:xfrm>
            <a:custGeom>
              <a:avLst/>
              <a:gdLst>
                <a:gd name="T0" fmla="*/ 21 w 26"/>
                <a:gd name="T1" fmla="*/ 22 h 22"/>
                <a:gd name="T2" fmla="*/ 0 w 26"/>
                <a:gd name="T3" fmla="*/ 14 h 22"/>
                <a:gd name="T4" fmla="*/ 6 w 26"/>
                <a:gd name="T5" fmla="*/ 0 h 22"/>
                <a:gd name="T6" fmla="*/ 26 w 26"/>
                <a:gd name="T7" fmla="*/ 7 h 22"/>
                <a:gd name="T8" fmla="*/ 21 w 26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2">
                  <a:moveTo>
                    <a:pt x="21" y="22"/>
                  </a:moveTo>
                  <a:lnTo>
                    <a:pt x="0" y="14"/>
                  </a:lnTo>
                  <a:lnTo>
                    <a:pt x="6" y="0"/>
                  </a:lnTo>
                  <a:lnTo>
                    <a:pt x="26" y="7"/>
                  </a:lnTo>
                  <a:lnTo>
                    <a:pt x="21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1467" y="1292"/>
              <a:ext cx="28" cy="24"/>
            </a:xfrm>
            <a:custGeom>
              <a:avLst/>
              <a:gdLst>
                <a:gd name="T0" fmla="*/ 0 w 28"/>
                <a:gd name="T1" fmla="*/ 9 h 24"/>
                <a:gd name="T2" fmla="*/ 21 w 28"/>
                <a:gd name="T3" fmla="*/ 0 h 24"/>
                <a:gd name="T4" fmla="*/ 28 w 28"/>
                <a:gd name="T5" fmla="*/ 15 h 24"/>
                <a:gd name="T6" fmla="*/ 7 w 28"/>
                <a:gd name="T7" fmla="*/ 24 h 24"/>
                <a:gd name="T8" fmla="*/ 0 w 28"/>
                <a:gd name="T9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0" y="9"/>
                  </a:moveTo>
                  <a:lnTo>
                    <a:pt x="21" y="0"/>
                  </a:lnTo>
                  <a:lnTo>
                    <a:pt x="28" y="15"/>
                  </a:lnTo>
                  <a:lnTo>
                    <a:pt x="7" y="2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1425" y="1399"/>
              <a:ext cx="23" cy="26"/>
            </a:xfrm>
            <a:custGeom>
              <a:avLst/>
              <a:gdLst>
                <a:gd name="T0" fmla="*/ 23 w 23"/>
                <a:gd name="T1" fmla="*/ 20 h 26"/>
                <a:gd name="T2" fmla="*/ 8 w 23"/>
                <a:gd name="T3" fmla="*/ 26 h 26"/>
                <a:gd name="T4" fmla="*/ 0 w 23"/>
                <a:gd name="T5" fmla="*/ 6 h 26"/>
                <a:gd name="T6" fmla="*/ 14 w 23"/>
                <a:gd name="T7" fmla="*/ 0 h 26"/>
                <a:gd name="T8" fmla="*/ 23 w 23"/>
                <a:gd name="T9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6">
                  <a:moveTo>
                    <a:pt x="23" y="20"/>
                  </a:moveTo>
                  <a:lnTo>
                    <a:pt x="8" y="26"/>
                  </a:lnTo>
                  <a:lnTo>
                    <a:pt x="0" y="6"/>
                  </a:lnTo>
                  <a:lnTo>
                    <a:pt x="14" y="0"/>
                  </a:lnTo>
                  <a:lnTo>
                    <a:pt x="23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54"/>
            <p:cNvSpPr>
              <a:spLocks/>
            </p:cNvSpPr>
            <p:nvPr/>
          </p:nvSpPr>
          <p:spPr bwMode="auto">
            <a:xfrm>
              <a:off x="1315" y="1356"/>
              <a:ext cx="28" cy="24"/>
            </a:xfrm>
            <a:custGeom>
              <a:avLst/>
              <a:gdLst>
                <a:gd name="T0" fmla="*/ 28 w 28"/>
                <a:gd name="T1" fmla="*/ 15 h 24"/>
                <a:gd name="T2" fmla="*/ 6 w 28"/>
                <a:gd name="T3" fmla="*/ 24 h 24"/>
                <a:gd name="T4" fmla="*/ 0 w 28"/>
                <a:gd name="T5" fmla="*/ 9 h 24"/>
                <a:gd name="T6" fmla="*/ 21 w 28"/>
                <a:gd name="T7" fmla="*/ 0 h 24"/>
                <a:gd name="T8" fmla="*/ 28 w 28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8" y="15"/>
                  </a:moveTo>
                  <a:lnTo>
                    <a:pt x="6" y="24"/>
                  </a:lnTo>
                  <a:lnTo>
                    <a:pt x="0" y="9"/>
                  </a:lnTo>
                  <a:lnTo>
                    <a:pt x="21" y="0"/>
                  </a:lnTo>
                  <a:lnTo>
                    <a:pt x="28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1362" y="1247"/>
              <a:ext cx="23" cy="26"/>
            </a:xfrm>
            <a:custGeom>
              <a:avLst/>
              <a:gdLst>
                <a:gd name="T0" fmla="*/ 23 w 23"/>
                <a:gd name="T1" fmla="*/ 20 h 26"/>
                <a:gd name="T2" fmla="*/ 9 w 23"/>
                <a:gd name="T3" fmla="*/ 26 h 26"/>
                <a:gd name="T4" fmla="*/ 0 w 23"/>
                <a:gd name="T5" fmla="*/ 6 h 26"/>
                <a:gd name="T6" fmla="*/ 14 w 23"/>
                <a:gd name="T7" fmla="*/ 0 h 26"/>
                <a:gd name="T8" fmla="*/ 23 w 23"/>
                <a:gd name="T9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6">
                  <a:moveTo>
                    <a:pt x="23" y="20"/>
                  </a:moveTo>
                  <a:lnTo>
                    <a:pt x="9" y="26"/>
                  </a:lnTo>
                  <a:lnTo>
                    <a:pt x="0" y="6"/>
                  </a:lnTo>
                  <a:lnTo>
                    <a:pt x="14" y="0"/>
                  </a:lnTo>
                  <a:lnTo>
                    <a:pt x="23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6"/>
            <p:cNvSpPr>
              <a:spLocks/>
            </p:cNvSpPr>
            <p:nvPr/>
          </p:nvSpPr>
          <p:spPr bwMode="auto">
            <a:xfrm>
              <a:off x="2997" y="1989"/>
              <a:ext cx="44" cy="45"/>
            </a:xfrm>
            <a:custGeom>
              <a:avLst/>
              <a:gdLst>
                <a:gd name="T0" fmla="*/ 27 w 30"/>
                <a:gd name="T1" fmla="*/ 24 h 31"/>
                <a:gd name="T2" fmla="*/ 7 w 30"/>
                <a:gd name="T3" fmla="*/ 1 h 31"/>
                <a:gd name="T4" fmla="*/ 7 w 30"/>
                <a:gd name="T5" fmla="*/ 11 h 31"/>
                <a:gd name="T6" fmla="*/ 18 w 30"/>
                <a:gd name="T7" fmla="*/ 22 h 31"/>
                <a:gd name="T8" fmla="*/ 27 w 30"/>
                <a:gd name="T9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27" y="24"/>
                  </a:moveTo>
                  <a:cubicBezTo>
                    <a:pt x="30" y="12"/>
                    <a:pt x="20" y="0"/>
                    <a:pt x="7" y="1"/>
                  </a:cubicBezTo>
                  <a:cubicBezTo>
                    <a:pt x="0" y="1"/>
                    <a:pt x="0" y="12"/>
                    <a:pt x="7" y="11"/>
                  </a:cubicBezTo>
                  <a:cubicBezTo>
                    <a:pt x="13" y="10"/>
                    <a:pt x="19" y="15"/>
                    <a:pt x="18" y="22"/>
                  </a:cubicBezTo>
                  <a:cubicBezTo>
                    <a:pt x="16" y="28"/>
                    <a:pt x="26" y="31"/>
                    <a:pt x="27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7"/>
            <p:cNvSpPr>
              <a:spLocks/>
            </p:cNvSpPr>
            <p:nvPr/>
          </p:nvSpPr>
          <p:spPr bwMode="auto">
            <a:xfrm>
              <a:off x="2958" y="2030"/>
              <a:ext cx="158" cy="128"/>
            </a:xfrm>
            <a:custGeom>
              <a:avLst/>
              <a:gdLst>
                <a:gd name="T0" fmla="*/ 3 w 108"/>
                <a:gd name="T1" fmla="*/ 15 h 88"/>
                <a:gd name="T2" fmla="*/ 3 w 108"/>
                <a:gd name="T3" fmla="*/ 42 h 88"/>
                <a:gd name="T4" fmla="*/ 31 w 108"/>
                <a:gd name="T5" fmla="*/ 87 h 88"/>
                <a:gd name="T6" fmla="*/ 36 w 108"/>
                <a:gd name="T7" fmla="*/ 88 h 88"/>
                <a:gd name="T8" fmla="*/ 50 w 108"/>
                <a:gd name="T9" fmla="*/ 82 h 88"/>
                <a:gd name="T10" fmla="*/ 64 w 108"/>
                <a:gd name="T11" fmla="*/ 88 h 88"/>
                <a:gd name="T12" fmla="*/ 94 w 108"/>
                <a:gd name="T13" fmla="*/ 10 h 88"/>
                <a:gd name="T14" fmla="*/ 92 w 108"/>
                <a:gd name="T15" fmla="*/ 8 h 88"/>
                <a:gd name="T16" fmla="*/ 70 w 108"/>
                <a:gd name="T17" fmla="*/ 0 h 88"/>
                <a:gd name="T18" fmla="*/ 50 w 108"/>
                <a:gd name="T19" fmla="*/ 5 h 88"/>
                <a:gd name="T20" fmla="*/ 50 w 108"/>
                <a:gd name="T21" fmla="*/ 5 h 88"/>
                <a:gd name="T22" fmla="*/ 45 w 108"/>
                <a:gd name="T23" fmla="*/ 3 h 88"/>
                <a:gd name="T24" fmla="*/ 32 w 108"/>
                <a:gd name="T25" fmla="*/ 0 h 88"/>
                <a:gd name="T26" fmla="*/ 30 w 108"/>
                <a:gd name="T27" fmla="*/ 0 h 88"/>
                <a:gd name="T28" fmla="*/ 3 w 108"/>
                <a:gd name="T29" fmla="*/ 1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88">
                  <a:moveTo>
                    <a:pt x="3" y="15"/>
                  </a:moveTo>
                  <a:cubicBezTo>
                    <a:pt x="0" y="24"/>
                    <a:pt x="1" y="33"/>
                    <a:pt x="3" y="42"/>
                  </a:cubicBezTo>
                  <a:cubicBezTo>
                    <a:pt x="6" y="58"/>
                    <a:pt x="13" y="82"/>
                    <a:pt x="31" y="87"/>
                  </a:cubicBezTo>
                  <a:cubicBezTo>
                    <a:pt x="32" y="88"/>
                    <a:pt x="34" y="88"/>
                    <a:pt x="36" y="88"/>
                  </a:cubicBezTo>
                  <a:cubicBezTo>
                    <a:pt x="41" y="88"/>
                    <a:pt x="46" y="86"/>
                    <a:pt x="50" y="82"/>
                  </a:cubicBezTo>
                  <a:cubicBezTo>
                    <a:pt x="55" y="86"/>
                    <a:pt x="59" y="88"/>
                    <a:pt x="64" y="88"/>
                  </a:cubicBezTo>
                  <a:cubicBezTo>
                    <a:pt x="90" y="88"/>
                    <a:pt x="108" y="30"/>
                    <a:pt x="94" y="10"/>
                  </a:cubicBezTo>
                  <a:cubicBezTo>
                    <a:pt x="93" y="9"/>
                    <a:pt x="93" y="8"/>
                    <a:pt x="92" y="8"/>
                  </a:cubicBezTo>
                  <a:cubicBezTo>
                    <a:pt x="86" y="2"/>
                    <a:pt x="78" y="0"/>
                    <a:pt x="70" y="0"/>
                  </a:cubicBezTo>
                  <a:cubicBezTo>
                    <a:pt x="63" y="0"/>
                    <a:pt x="55" y="2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49" y="5"/>
                    <a:pt x="45" y="3"/>
                    <a:pt x="45" y="3"/>
                  </a:cubicBezTo>
                  <a:cubicBezTo>
                    <a:pt x="41" y="1"/>
                    <a:pt x="36" y="1"/>
                    <a:pt x="32" y="0"/>
                  </a:cubicBezTo>
                  <a:cubicBezTo>
                    <a:pt x="31" y="0"/>
                    <a:pt x="31" y="0"/>
                    <a:pt x="30" y="0"/>
                  </a:cubicBezTo>
                  <a:cubicBezTo>
                    <a:pt x="19" y="0"/>
                    <a:pt x="7" y="4"/>
                    <a:pt x="3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0" name="Rectangle 169"/>
          <p:cNvSpPr/>
          <p:nvPr/>
        </p:nvSpPr>
        <p:spPr>
          <a:xfrm>
            <a:off x="6424613" y="805457"/>
            <a:ext cx="50198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kern="0" spc="-300" dirty="0" smtClean="0">
                <a:ln w="19050">
                  <a:noFill/>
                </a:ln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Title Goes Here</a:t>
            </a:r>
            <a:endParaRPr lang="en-US" sz="5400" spc="-300" dirty="0">
              <a:ln w="19050">
                <a:noFill/>
              </a:ln>
              <a:solidFill>
                <a:schemeClr val="bg1">
                  <a:alpha val="50000"/>
                </a:schemeClr>
              </a:solidFill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6432551" y="1955800"/>
            <a:ext cx="4632324" cy="1094582"/>
            <a:chOff x="6432551" y="1955800"/>
            <a:chExt cx="4632324" cy="1094582"/>
          </a:xfrm>
        </p:grpSpPr>
        <p:grpSp>
          <p:nvGrpSpPr>
            <p:cNvPr id="161" name="Group 160"/>
            <p:cNvGrpSpPr/>
            <p:nvPr/>
          </p:nvGrpSpPr>
          <p:grpSpPr>
            <a:xfrm>
              <a:off x="6432551" y="1955800"/>
              <a:ext cx="4632324" cy="1094582"/>
              <a:chOff x="6251575" y="1662111"/>
              <a:chExt cx="4632324" cy="109458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6251575" y="1662111"/>
                <a:ext cx="1295400" cy="109458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21574" y="1662111"/>
                <a:ext cx="3362325" cy="1094582"/>
              </a:xfrm>
              <a:prstGeom prst="rect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/>
                <a:r>
                  <a:rPr lang="en-US" kern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itchFamily="34" charset="0"/>
                  </a:rPr>
                  <a:t>This is a sample text. Insert your desired text here.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0" name="Isosceles Triangle 159"/>
              <p:cNvSpPr/>
              <p:nvPr/>
            </p:nvSpPr>
            <p:spPr>
              <a:xfrm rot="5400000">
                <a:off x="7477123" y="2059781"/>
                <a:ext cx="355600" cy="2921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2" name="Group 160"/>
            <p:cNvGrpSpPr>
              <a:grpSpLocks noChangeAspect="1"/>
            </p:cNvGrpSpPr>
            <p:nvPr/>
          </p:nvGrpSpPr>
          <p:grpSpPr bwMode="auto">
            <a:xfrm>
              <a:off x="6753862" y="2238374"/>
              <a:ext cx="662091" cy="560387"/>
              <a:chOff x="1617" y="-721"/>
              <a:chExt cx="2604" cy="220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75" name="Freeform 162"/>
              <p:cNvSpPr>
                <a:spLocks/>
              </p:cNvSpPr>
              <p:nvPr/>
            </p:nvSpPr>
            <p:spPr bwMode="auto">
              <a:xfrm>
                <a:off x="2394" y="1271"/>
                <a:ext cx="1050" cy="212"/>
              </a:xfrm>
              <a:custGeom>
                <a:avLst/>
                <a:gdLst>
                  <a:gd name="T0" fmla="*/ 663 w 2099"/>
                  <a:gd name="T1" fmla="*/ 0 h 423"/>
                  <a:gd name="T2" fmla="*/ 1436 w 2099"/>
                  <a:gd name="T3" fmla="*/ 0 h 423"/>
                  <a:gd name="T4" fmla="*/ 1450 w 2099"/>
                  <a:gd name="T5" fmla="*/ 3 h 423"/>
                  <a:gd name="T6" fmla="*/ 1463 w 2099"/>
                  <a:gd name="T7" fmla="*/ 11 h 423"/>
                  <a:gd name="T8" fmla="*/ 1471 w 2099"/>
                  <a:gd name="T9" fmla="*/ 22 h 423"/>
                  <a:gd name="T10" fmla="*/ 1473 w 2099"/>
                  <a:gd name="T11" fmla="*/ 36 h 423"/>
                  <a:gd name="T12" fmla="*/ 1473 w 2099"/>
                  <a:gd name="T13" fmla="*/ 158 h 423"/>
                  <a:gd name="T14" fmla="*/ 1476 w 2099"/>
                  <a:gd name="T15" fmla="*/ 172 h 423"/>
                  <a:gd name="T16" fmla="*/ 1484 w 2099"/>
                  <a:gd name="T17" fmla="*/ 185 h 423"/>
                  <a:gd name="T18" fmla="*/ 1495 w 2099"/>
                  <a:gd name="T19" fmla="*/ 193 h 423"/>
                  <a:gd name="T20" fmla="*/ 1509 w 2099"/>
                  <a:gd name="T21" fmla="*/ 194 h 423"/>
                  <a:gd name="T22" fmla="*/ 2063 w 2099"/>
                  <a:gd name="T23" fmla="*/ 194 h 423"/>
                  <a:gd name="T24" fmla="*/ 2077 w 2099"/>
                  <a:gd name="T25" fmla="*/ 197 h 423"/>
                  <a:gd name="T26" fmla="*/ 2088 w 2099"/>
                  <a:gd name="T27" fmla="*/ 205 h 423"/>
                  <a:gd name="T28" fmla="*/ 2096 w 2099"/>
                  <a:gd name="T29" fmla="*/ 216 h 423"/>
                  <a:gd name="T30" fmla="*/ 2099 w 2099"/>
                  <a:gd name="T31" fmla="*/ 230 h 423"/>
                  <a:gd name="T32" fmla="*/ 2099 w 2099"/>
                  <a:gd name="T33" fmla="*/ 387 h 423"/>
                  <a:gd name="T34" fmla="*/ 2096 w 2099"/>
                  <a:gd name="T35" fmla="*/ 401 h 423"/>
                  <a:gd name="T36" fmla="*/ 2088 w 2099"/>
                  <a:gd name="T37" fmla="*/ 412 h 423"/>
                  <a:gd name="T38" fmla="*/ 2077 w 2099"/>
                  <a:gd name="T39" fmla="*/ 420 h 423"/>
                  <a:gd name="T40" fmla="*/ 2063 w 2099"/>
                  <a:gd name="T41" fmla="*/ 423 h 423"/>
                  <a:gd name="T42" fmla="*/ 36 w 2099"/>
                  <a:gd name="T43" fmla="*/ 423 h 423"/>
                  <a:gd name="T44" fmla="*/ 22 w 2099"/>
                  <a:gd name="T45" fmla="*/ 420 h 423"/>
                  <a:gd name="T46" fmla="*/ 11 w 2099"/>
                  <a:gd name="T47" fmla="*/ 412 h 423"/>
                  <a:gd name="T48" fmla="*/ 3 w 2099"/>
                  <a:gd name="T49" fmla="*/ 401 h 423"/>
                  <a:gd name="T50" fmla="*/ 0 w 2099"/>
                  <a:gd name="T51" fmla="*/ 387 h 423"/>
                  <a:gd name="T52" fmla="*/ 0 w 2099"/>
                  <a:gd name="T53" fmla="*/ 230 h 423"/>
                  <a:gd name="T54" fmla="*/ 3 w 2099"/>
                  <a:gd name="T55" fmla="*/ 216 h 423"/>
                  <a:gd name="T56" fmla="*/ 11 w 2099"/>
                  <a:gd name="T57" fmla="*/ 205 h 423"/>
                  <a:gd name="T58" fmla="*/ 22 w 2099"/>
                  <a:gd name="T59" fmla="*/ 197 h 423"/>
                  <a:gd name="T60" fmla="*/ 36 w 2099"/>
                  <a:gd name="T61" fmla="*/ 194 h 423"/>
                  <a:gd name="T62" fmla="*/ 590 w 2099"/>
                  <a:gd name="T63" fmla="*/ 194 h 423"/>
                  <a:gd name="T64" fmla="*/ 604 w 2099"/>
                  <a:gd name="T65" fmla="*/ 193 h 423"/>
                  <a:gd name="T66" fmla="*/ 615 w 2099"/>
                  <a:gd name="T67" fmla="*/ 185 h 423"/>
                  <a:gd name="T68" fmla="*/ 623 w 2099"/>
                  <a:gd name="T69" fmla="*/ 172 h 423"/>
                  <a:gd name="T70" fmla="*/ 626 w 2099"/>
                  <a:gd name="T71" fmla="*/ 158 h 423"/>
                  <a:gd name="T72" fmla="*/ 626 w 2099"/>
                  <a:gd name="T73" fmla="*/ 36 h 423"/>
                  <a:gd name="T74" fmla="*/ 629 w 2099"/>
                  <a:gd name="T75" fmla="*/ 22 h 423"/>
                  <a:gd name="T76" fmla="*/ 636 w 2099"/>
                  <a:gd name="T77" fmla="*/ 11 h 423"/>
                  <a:gd name="T78" fmla="*/ 648 w 2099"/>
                  <a:gd name="T79" fmla="*/ 3 h 423"/>
                  <a:gd name="T80" fmla="*/ 663 w 2099"/>
                  <a:gd name="T81" fmla="*/ 0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99" h="423">
                    <a:moveTo>
                      <a:pt x="663" y="0"/>
                    </a:moveTo>
                    <a:lnTo>
                      <a:pt x="1436" y="0"/>
                    </a:lnTo>
                    <a:lnTo>
                      <a:pt x="1450" y="3"/>
                    </a:lnTo>
                    <a:lnTo>
                      <a:pt x="1463" y="11"/>
                    </a:lnTo>
                    <a:lnTo>
                      <a:pt x="1471" y="22"/>
                    </a:lnTo>
                    <a:lnTo>
                      <a:pt x="1473" y="36"/>
                    </a:lnTo>
                    <a:lnTo>
                      <a:pt x="1473" y="158"/>
                    </a:lnTo>
                    <a:lnTo>
                      <a:pt x="1476" y="172"/>
                    </a:lnTo>
                    <a:lnTo>
                      <a:pt x="1484" y="185"/>
                    </a:lnTo>
                    <a:lnTo>
                      <a:pt x="1495" y="193"/>
                    </a:lnTo>
                    <a:lnTo>
                      <a:pt x="1509" y="194"/>
                    </a:lnTo>
                    <a:lnTo>
                      <a:pt x="2063" y="194"/>
                    </a:lnTo>
                    <a:lnTo>
                      <a:pt x="2077" y="197"/>
                    </a:lnTo>
                    <a:lnTo>
                      <a:pt x="2088" y="205"/>
                    </a:lnTo>
                    <a:lnTo>
                      <a:pt x="2096" y="216"/>
                    </a:lnTo>
                    <a:lnTo>
                      <a:pt x="2099" y="230"/>
                    </a:lnTo>
                    <a:lnTo>
                      <a:pt x="2099" y="387"/>
                    </a:lnTo>
                    <a:lnTo>
                      <a:pt x="2096" y="401"/>
                    </a:lnTo>
                    <a:lnTo>
                      <a:pt x="2088" y="412"/>
                    </a:lnTo>
                    <a:lnTo>
                      <a:pt x="2077" y="420"/>
                    </a:lnTo>
                    <a:lnTo>
                      <a:pt x="2063" y="423"/>
                    </a:lnTo>
                    <a:lnTo>
                      <a:pt x="36" y="423"/>
                    </a:lnTo>
                    <a:lnTo>
                      <a:pt x="22" y="420"/>
                    </a:lnTo>
                    <a:lnTo>
                      <a:pt x="11" y="412"/>
                    </a:lnTo>
                    <a:lnTo>
                      <a:pt x="3" y="401"/>
                    </a:lnTo>
                    <a:lnTo>
                      <a:pt x="0" y="387"/>
                    </a:lnTo>
                    <a:lnTo>
                      <a:pt x="0" y="230"/>
                    </a:lnTo>
                    <a:lnTo>
                      <a:pt x="3" y="216"/>
                    </a:lnTo>
                    <a:lnTo>
                      <a:pt x="11" y="205"/>
                    </a:lnTo>
                    <a:lnTo>
                      <a:pt x="22" y="197"/>
                    </a:lnTo>
                    <a:lnTo>
                      <a:pt x="36" y="194"/>
                    </a:lnTo>
                    <a:lnTo>
                      <a:pt x="590" y="194"/>
                    </a:lnTo>
                    <a:lnTo>
                      <a:pt x="604" y="193"/>
                    </a:lnTo>
                    <a:lnTo>
                      <a:pt x="615" y="185"/>
                    </a:lnTo>
                    <a:lnTo>
                      <a:pt x="623" y="172"/>
                    </a:lnTo>
                    <a:lnTo>
                      <a:pt x="626" y="158"/>
                    </a:lnTo>
                    <a:lnTo>
                      <a:pt x="626" y="36"/>
                    </a:lnTo>
                    <a:lnTo>
                      <a:pt x="629" y="22"/>
                    </a:lnTo>
                    <a:lnTo>
                      <a:pt x="636" y="11"/>
                    </a:lnTo>
                    <a:lnTo>
                      <a:pt x="648" y="3"/>
                    </a:lnTo>
                    <a:lnTo>
                      <a:pt x="6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163"/>
              <p:cNvSpPr>
                <a:spLocks noEditPoints="1"/>
              </p:cNvSpPr>
              <p:nvPr/>
            </p:nvSpPr>
            <p:spPr bwMode="auto">
              <a:xfrm>
                <a:off x="1617" y="-721"/>
                <a:ext cx="2604" cy="1896"/>
              </a:xfrm>
              <a:custGeom>
                <a:avLst/>
                <a:gdLst>
                  <a:gd name="T0" fmla="*/ 2569 w 5209"/>
                  <a:gd name="T1" fmla="*/ 3283 h 3793"/>
                  <a:gd name="T2" fmla="*/ 2512 w 5209"/>
                  <a:gd name="T3" fmla="*/ 3318 h 3793"/>
                  <a:gd name="T4" fmla="*/ 2477 w 5209"/>
                  <a:gd name="T5" fmla="*/ 3376 h 3793"/>
                  <a:gd name="T6" fmla="*/ 2477 w 5209"/>
                  <a:gd name="T7" fmla="*/ 3446 h 3793"/>
                  <a:gd name="T8" fmla="*/ 2512 w 5209"/>
                  <a:gd name="T9" fmla="*/ 3502 h 3793"/>
                  <a:gd name="T10" fmla="*/ 2569 w 5209"/>
                  <a:gd name="T11" fmla="*/ 3537 h 3793"/>
                  <a:gd name="T12" fmla="*/ 2640 w 5209"/>
                  <a:gd name="T13" fmla="*/ 3537 h 3793"/>
                  <a:gd name="T14" fmla="*/ 2697 w 5209"/>
                  <a:gd name="T15" fmla="*/ 3502 h 3793"/>
                  <a:gd name="T16" fmla="*/ 2732 w 5209"/>
                  <a:gd name="T17" fmla="*/ 3446 h 3793"/>
                  <a:gd name="T18" fmla="*/ 2732 w 5209"/>
                  <a:gd name="T19" fmla="*/ 3376 h 3793"/>
                  <a:gd name="T20" fmla="*/ 2697 w 5209"/>
                  <a:gd name="T21" fmla="*/ 3318 h 3793"/>
                  <a:gd name="T22" fmla="*/ 2640 w 5209"/>
                  <a:gd name="T23" fmla="*/ 3283 h 3793"/>
                  <a:gd name="T24" fmla="*/ 293 w 5209"/>
                  <a:gd name="T25" fmla="*/ 221 h 3793"/>
                  <a:gd name="T26" fmla="*/ 250 w 5209"/>
                  <a:gd name="T27" fmla="*/ 236 h 3793"/>
                  <a:gd name="T28" fmla="*/ 225 w 5209"/>
                  <a:gd name="T29" fmla="*/ 270 h 3793"/>
                  <a:gd name="T30" fmla="*/ 221 w 5209"/>
                  <a:gd name="T31" fmla="*/ 3138 h 3793"/>
                  <a:gd name="T32" fmla="*/ 4987 w 5209"/>
                  <a:gd name="T33" fmla="*/ 292 h 3793"/>
                  <a:gd name="T34" fmla="*/ 4975 w 5209"/>
                  <a:gd name="T35" fmla="*/ 250 h 3793"/>
                  <a:gd name="T36" fmla="*/ 4940 w 5209"/>
                  <a:gd name="T37" fmla="*/ 224 h 3793"/>
                  <a:gd name="T38" fmla="*/ 293 w 5209"/>
                  <a:gd name="T39" fmla="*/ 221 h 3793"/>
                  <a:gd name="T40" fmla="*/ 4918 w 5209"/>
                  <a:gd name="T41" fmla="*/ 0 h 3793"/>
                  <a:gd name="T42" fmla="*/ 5019 w 5209"/>
                  <a:gd name="T43" fmla="*/ 19 h 3793"/>
                  <a:gd name="T44" fmla="*/ 5105 w 5209"/>
                  <a:gd name="T45" fmla="*/ 70 h 3793"/>
                  <a:gd name="T46" fmla="*/ 5169 w 5209"/>
                  <a:gd name="T47" fmla="*/ 145 h 3793"/>
                  <a:gd name="T48" fmla="*/ 5204 w 5209"/>
                  <a:gd name="T49" fmla="*/ 239 h 3793"/>
                  <a:gd name="T50" fmla="*/ 5209 w 5209"/>
                  <a:gd name="T51" fmla="*/ 3502 h 3793"/>
                  <a:gd name="T52" fmla="*/ 5190 w 5209"/>
                  <a:gd name="T53" fmla="*/ 3604 h 3793"/>
                  <a:gd name="T54" fmla="*/ 5141 w 5209"/>
                  <a:gd name="T55" fmla="*/ 3689 h 3793"/>
                  <a:gd name="T56" fmla="*/ 5065 w 5209"/>
                  <a:gd name="T57" fmla="*/ 3754 h 3793"/>
                  <a:gd name="T58" fmla="*/ 4970 w 5209"/>
                  <a:gd name="T59" fmla="*/ 3788 h 3793"/>
                  <a:gd name="T60" fmla="*/ 293 w 5209"/>
                  <a:gd name="T61" fmla="*/ 3793 h 3793"/>
                  <a:gd name="T62" fmla="*/ 190 w 5209"/>
                  <a:gd name="T63" fmla="*/ 3776 h 3793"/>
                  <a:gd name="T64" fmla="*/ 104 w 5209"/>
                  <a:gd name="T65" fmla="*/ 3725 h 3793"/>
                  <a:gd name="T66" fmla="*/ 40 w 5209"/>
                  <a:gd name="T67" fmla="*/ 3649 h 3793"/>
                  <a:gd name="T68" fmla="*/ 5 w 5209"/>
                  <a:gd name="T69" fmla="*/ 3555 h 3793"/>
                  <a:gd name="T70" fmla="*/ 0 w 5209"/>
                  <a:gd name="T71" fmla="*/ 292 h 3793"/>
                  <a:gd name="T72" fmla="*/ 19 w 5209"/>
                  <a:gd name="T73" fmla="*/ 190 h 3793"/>
                  <a:gd name="T74" fmla="*/ 68 w 5209"/>
                  <a:gd name="T75" fmla="*/ 104 h 3793"/>
                  <a:gd name="T76" fmla="*/ 144 w 5209"/>
                  <a:gd name="T77" fmla="*/ 40 h 3793"/>
                  <a:gd name="T78" fmla="*/ 239 w 5209"/>
                  <a:gd name="T79" fmla="*/ 5 h 37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209" h="3793">
                    <a:moveTo>
                      <a:pt x="2605" y="3280"/>
                    </a:moveTo>
                    <a:lnTo>
                      <a:pt x="2569" y="3283"/>
                    </a:lnTo>
                    <a:lnTo>
                      <a:pt x="2539" y="3297"/>
                    </a:lnTo>
                    <a:lnTo>
                      <a:pt x="2512" y="3318"/>
                    </a:lnTo>
                    <a:lnTo>
                      <a:pt x="2491" y="3344"/>
                    </a:lnTo>
                    <a:lnTo>
                      <a:pt x="2477" y="3376"/>
                    </a:lnTo>
                    <a:lnTo>
                      <a:pt x="2472" y="3411"/>
                    </a:lnTo>
                    <a:lnTo>
                      <a:pt x="2477" y="3446"/>
                    </a:lnTo>
                    <a:lnTo>
                      <a:pt x="2491" y="3477"/>
                    </a:lnTo>
                    <a:lnTo>
                      <a:pt x="2512" y="3502"/>
                    </a:lnTo>
                    <a:lnTo>
                      <a:pt x="2539" y="3523"/>
                    </a:lnTo>
                    <a:lnTo>
                      <a:pt x="2569" y="3537"/>
                    </a:lnTo>
                    <a:lnTo>
                      <a:pt x="2605" y="3542"/>
                    </a:lnTo>
                    <a:lnTo>
                      <a:pt x="2640" y="3537"/>
                    </a:lnTo>
                    <a:lnTo>
                      <a:pt x="2670" y="3523"/>
                    </a:lnTo>
                    <a:lnTo>
                      <a:pt x="2697" y="3502"/>
                    </a:lnTo>
                    <a:lnTo>
                      <a:pt x="2718" y="3477"/>
                    </a:lnTo>
                    <a:lnTo>
                      <a:pt x="2732" y="3446"/>
                    </a:lnTo>
                    <a:lnTo>
                      <a:pt x="2737" y="3411"/>
                    </a:lnTo>
                    <a:lnTo>
                      <a:pt x="2732" y="3376"/>
                    </a:lnTo>
                    <a:lnTo>
                      <a:pt x="2718" y="3344"/>
                    </a:lnTo>
                    <a:lnTo>
                      <a:pt x="2697" y="3318"/>
                    </a:lnTo>
                    <a:lnTo>
                      <a:pt x="2670" y="3297"/>
                    </a:lnTo>
                    <a:lnTo>
                      <a:pt x="2640" y="3283"/>
                    </a:lnTo>
                    <a:lnTo>
                      <a:pt x="2605" y="3280"/>
                    </a:lnTo>
                    <a:close/>
                    <a:moveTo>
                      <a:pt x="293" y="221"/>
                    </a:moveTo>
                    <a:lnTo>
                      <a:pt x="269" y="224"/>
                    </a:lnTo>
                    <a:lnTo>
                      <a:pt x="250" y="236"/>
                    </a:lnTo>
                    <a:lnTo>
                      <a:pt x="234" y="250"/>
                    </a:lnTo>
                    <a:lnTo>
                      <a:pt x="225" y="270"/>
                    </a:lnTo>
                    <a:lnTo>
                      <a:pt x="221" y="292"/>
                    </a:lnTo>
                    <a:lnTo>
                      <a:pt x="221" y="3138"/>
                    </a:lnTo>
                    <a:lnTo>
                      <a:pt x="4987" y="3138"/>
                    </a:lnTo>
                    <a:lnTo>
                      <a:pt x="4987" y="292"/>
                    </a:lnTo>
                    <a:lnTo>
                      <a:pt x="4984" y="270"/>
                    </a:lnTo>
                    <a:lnTo>
                      <a:pt x="4975" y="250"/>
                    </a:lnTo>
                    <a:lnTo>
                      <a:pt x="4959" y="236"/>
                    </a:lnTo>
                    <a:lnTo>
                      <a:pt x="4940" y="224"/>
                    </a:lnTo>
                    <a:lnTo>
                      <a:pt x="4918" y="221"/>
                    </a:lnTo>
                    <a:lnTo>
                      <a:pt x="293" y="221"/>
                    </a:lnTo>
                    <a:close/>
                    <a:moveTo>
                      <a:pt x="293" y="0"/>
                    </a:moveTo>
                    <a:lnTo>
                      <a:pt x="4918" y="0"/>
                    </a:lnTo>
                    <a:lnTo>
                      <a:pt x="4970" y="5"/>
                    </a:lnTo>
                    <a:lnTo>
                      <a:pt x="5019" y="19"/>
                    </a:lnTo>
                    <a:lnTo>
                      <a:pt x="5065" y="40"/>
                    </a:lnTo>
                    <a:lnTo>
                      <a:pt x="5105" y="70"/>
                    </a:lnTo>
                    <a:lnTo>
                      <a:pt x="5141" y="104"/>
                    </a:lnTo>
                    <a:lnTo>
                      <a:pt x="5169" y="145"/>
                    </a:lnTo>
                    <a:lnTo>
                      <a:pt x="5190" y="190"/>
                    </a:lnTo>
                    <a:lnTo>
                      <a:pt x="5204" y="239"/>
                    </a:lnTo>
                    <a:lnTo>
                      <a:pt x="5209" y="292"/>
                    </a:lnTo>
                    <a:lnTo>
                      <a:pt x="5209" y="3502"/>
                    </a:lnTo>
                    <a:lnTo>
                      <a:pt x="5204" y="3555"/>
                    </a:lnTo>
                    <a:lnTo>
                      <a:pt x="5190" y="3604"/>
                    </a:lnTo>
                    <a:lnTo>
                      <a:pt x="5169" y="3649"/>
                    </a:lnTo>
                    <a:lnTo>
                      <a:pt x="5141" y="3689"/>
                    </a:lnTo>
                    <a:lnTo>
                      <a:pt x="5105" y="3725"/>
                    </a:lnTo>
                    <a:lnTo>
                      <a:pt x="5065" y="3754"/>
                    </a:lnTo>
                    <a:lnTo>
                      <a:pt x="5019" y="3776"/>
                    </a:lnTo>
                    <a:lnTo>
                      <a:pt x="4970" y="3788"/>
                    </a:lnTo>
                    <a:lnTo>
                      <a:pt x="4918" y="3793"/>
                    </a:lnTo>
                    <a:lnTo>
                      <a:pt x="293" y="3793"/>
                    </a:lnTo>
                    <a:lnTo>
                      <a:pt x="239" y="3788"/>
                    </a:lnTo>
                    <a:lnTo>
                      <a:pt x="190" y="3776"/>
                    </a:lnTo>
                    <a:lnTo>
                      <a:pt x="144" y="3754"/>
                    </a:lnTo>
                    <a:lnTo>
                      <a:pt x="104" y="3725"/>
                    </a:lnTo>
                    <a:lnTo>
                      <a:pt x="68" y="3689"/>
                    </a:lnTo>
                    <a:lnTo>
                      <a:pt x="40" y="3649"/>
                    </a:lnTo>
                    <a:lnTo>
                      <a:pt x="19" y="3604"/>
                    </a:lnTo>
                    <a:lnTo>
                      <a:pt x="5" y="3555"/>
                    </a:lnTo>
                    <a:lnTo>
                      <a:pt x="0" y="3502"/>
                    </a:lnTo>
                    <a:lnTo>
                      <a:pt x="0" y="292"/>
                    </a:lnTo>
                    <a:lnTo>
                      <a:pt x="5" y="239"/>
                    </a:lnTo>
                    <a:lnTo>
                      <a:pt x="19" y="190"/>
                    </a:lnTo>
                    <a:lnTo>
                      <a:pt x="40" y="145"/>
                    </a:lnTo>
                    <a:lnTo>
                      <a:pt x="68" y="104"/>
                    </a:lnTo>
                    <a:lnTo>
                      <a:pt x="104" y="70"/>
                    </a:lnTo>
                    <a:lnTo>
                      <a:pt x="144" y="40"/>
                    </a:lnTo>
                    <a:lnTo>
                      <a:pt x="190" y="19"/>
                    </a:lnTo>
                    <a:lnTo>
                      <a:pt x="239" y="5"/>
                    </a:lnTo>
                    <a:lnTo>
                      <a:pt x="29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164"/>
              <p:cNvSpPr>
                <a:spLocks/>
              </p:cNvSpPr>
              <p:nvPr/>
            </p:nvSpPr>
            <p:spPr bwMode="auto">
              <a:xfrm>
                <a:off x="2278" y="-181"/>
                <a:ext cx="653" cy="855"/>
              </a:xfrm>
              <a:custGeom>
                <a:avLst/>
                <a:gdLst>
                  <a:gd name="T0" fmla="*/ 420 w 1305"/>
                  <a:gd name="T1" fmla="*/ 0 h 1711"/>
                  <a:gd name="T2" fmla="*/ 467 w 1305"/>
                  <a:gd name="T3" fmla="*/ 14 h 1711"/>
                  <a:gd name="T4" fmla="*/ 502 w 1305"/>
                  <a:gd name="T5" fmla="*/ 47 h 1711"/>
                  <a:gd name="T6" fmla="*/ 514 w 1305"/>
                  <a:gd name="T7" fmla="*/ 96 h 1711"/>
                  <a:gd name="T8" fmla="*/ 502 w 1305"/>
                  <a:gd name="T9" fmla="*/ 145 h 1711"/>
                  <a:gd name="T10" fmla="*/ 467 w 1305"/>
                  <a:gd name="T11" fmla="*/ 180 h 1711"/>
                  <a:gd name="T12" fmla="*/ 420 w 1305"/>
                  <a:gd name="T13" fmla="*/ 192 h 1711"/>
                  <a:gd name="T14" fmla="*/ 192 w 1305"/>
                  <a:gd name="T15" fmla="*/ 1177 h 1711"/>
                  <a:gd name="T16" fmla="*/ 442 w 1305"/>
                  <a:gd name="T17" fmla="*/ 1181 h 1711"/>
                  <a:gd name="T18" fmla="*/ 507 w 1305"/>
                  <a:gd name="T19" fmla="*/ 1210 h 1711"/>
                  <a:gd name="T20" fmla="*/ 557 w 1305"/>
                  <a:gd name="T21" fmla="*/ 1262 h 1711"/>
                  <a:gd name="T22" fmla="*/ 583 w 1305"/>
                  <a:gd name="T23" fmla="*/ 1331 h 1711"/>
                  <a:gd name="T24" fmla="*/ 875 w 1305"/>
                  <a:gd name="T25" fmla="*/ 1245 h 1711"/>
                  <a:gd name="T26" fmla="*/ 945 w 1305"/>
                  <a:gd name="T27" fmla="*/ 1203 h 1711"/>
                  <a:gd name="T28" fmla="*/ 1025 w 1305"/>
                  <a:gd name="T29" fmla="*/ 1180 h 1711"/>
                  <a:gd name="T30" fmla="*/ 1209 w 1305"/>
                  <a:gd name="T31" fmla="*/ 1177 h 1711"/>
                  <a:gd name="T32" fmla="*/ 1258 w 1305"/>
                  <a:gd name="T33" fmla="*/ 1191 h 1711"/>
                  <a:gd name="T34" fmla="*/ 1291 w 1305"/>
                  <a:gd name="T35" fmla="*/ 1224 h 1711"/>
                  <a:gd name="T36" fmla="*/ 1305 w 1305"/>
                  <a:gd name="T37" fmla="*/ 1273 h 1711"/>
                  <a:gd name="T38" fmla="*/ 1291 w 1305"/>
                  <a:gd name="T39" fmla="*/ 1322 h 1711"/>
                  <a:gd name="T40" fmla="*/ 1258 w 1305"/>
                  <a:gd name="T41" fmla="*/ 1355 h 1711"/>
                  <a:gd name="T42" fmla="*/ 1209 w 1305"/>
                  <a:gd name="T43" fmla="*/ 1369 h 1711"/>
                  <a:gd name="T44" fmla="*/ 1048 w 1305"/>
                  <a:gd name="T45" fmla="*/ 1371 h 1711"/>
                  <a:gd name="T46" fmla="*/ 1010 w 1305"/>
                  <a:gd name="T47" fmla="*/ 1385 h 1711"/>
                  <a:gd name="T48" fmla="*/ 649 w 1305"/>
                  <a:gd name="T49" fmla="*/ 1676 h 1711"/>
                  <a:gd name="T50" fmla="*/ 587 w 1305"/>
                  <a:gd name="T51" fmla="*/ 1707 h 1711"/>
                  <a:gd name="T52" fmla="*/ 532 w 1305"/>
                  <a:gd name="T53" fmla="*/ 1709 h 1711"/>
                  <a:gd name="T54" fmla="*/ 484 w 1305"/>
                  <a:gd name="T55" fmla="*/ 1688 h 1711"/>
                  <a:gd name="T56" fmla="*/ 446 w 1305"/>
                  <a:gd name="T57" fmla="*/ 1647 h 1711"/>
                  <a:gd name="T58" fmla="*/ 426 w 1305"/>
                  <a:gd name="T59" fmla="*/ 1589 h 1711"/>
                  <a:gd name="T60" fmla="*/ 168 w 1305"/>
                  <a:gd name="T61" fmla="*/ 1369 h 1711"/>
                  <a:gd name="T62" fmla="*/ 94 w 1305"/>
                  <a:gd name="T63" fmla="*/ 1352 h 1711"/>
                  <a:gd name="T64" fmla="*/ 37 w 1305"/>
                  <a:gd name="T65" fmla="*/ 1306 h 1711"/>
                  <a:gd name="T66" fmla="*/ 5 w 1305"/>
                  <a:gd name="T67" fmla="*/ 1240 h 1711"/>
                  <a:gd name="T68" fmla="*/ 0 w 1305"/>
                  <a:gd name="T69" fmla="*/ 169 h 1711"/>
                  <a:gd name="T70" fmla="*/ 18 w 1305"/>
                  <a:gd name="T71" fmla="*/ 94 h 1711"/>
                  <a:gd name="T72" fmla="*/ 64 w 1305"/>
                  <a:gd name="T73" fmla="*/ 38 h 1711"/>
                  <a:gd name="T74" fmla="*/ 130 w 1305"/>
                  <a:gd name="T75" fmla="*/ 4 h 1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05" h="1711">
                    <a:moveTo>
                      <a:pt x="168" y="0"/>
                    </a:moveTo>
                    <a:lnTo>
                      <a:pt x="420" y="0"/>
                    </a:lnTo>
                    <a:lnTo>
                      <a:pt x="445" y="3"/>
                    </a:lnTo>
                    <a:lnTo>
                      <a:pt x="467" y="14"/>
                    </a:lnTo>
                    <a:lnTo>
                      <a:pt x="488" y="28"/>
                    </a:lnTo>
                    <a:lnTo>
                      <a:pt x="502" y="47"/>
                    </a:lnTo>
                    <a:lnTo>
                      <a:pt x="511" y="71"/>
                    </a:lnTo>
                    <a:lnTo>
                      <a:pt x="514" y="96"/>
                    </a:lnTo>
                    <a:lnTo>
                      <a:pt x="511" y="121"/>
                    </a:lnTo>
                    <a:lnTo>
                      <a:pt x="502" y="145"/>
                    </a:lnTo>
                    <a:lnTo>
                      <a:pt x="488" y="164"/>
                    </a:lnTo>
                    <a:lnTo>
                      <a:pt x="467" y="180"/>
                    </a:lnTo>
                    <a:lnTo>
                      <a:pt x="445" y="189"/>
                    </a:lnTo>
                    <a:lnTo>
                      <a:pt x="420" y="192"/>
                    </a:lnTo>
                    <a:lnTo>
                      <a:pt x="192" y="192"/>
                    </a:lnTo>
                    <a:lnTo>
                      <a:pt x="192" y="1177"/>
                    </a:lnTo>
                    <a:lnTo>
                      <a:pt x="404" y="1177"/>
                    </a:lnTo>
                    <a:lnTo>
                      <a:pt x="442" y="1181"/>
                    </a:lnTo>
                    <a:lnTo>
                      <a:pt x="475" y="1192"/>
                    </a:lnTo>
                    <a:lnTo>
                      <a:pt x="507" y="1210"/>
                    </a:lnTo>
                    <a:lnTo>
                      <a:pt x="535" y="1233"/>
                    </a:lnTo>
                    <a:lnTo>
                      <a:pt x="557" y="1262"/>
                    </a:lnTo>
                    <a:lnTo>
                      <a:pt x="573" y="1295"/>
                    </a:lnTo>
                    <a:lnTo>
                      <a:pt x="583" y="1331"/>
                    </a:lnTo>
                    <a:lnTo>
                      <a:pt x="601" y="1466"/>
                    </a:lnTo>
                    <a:lnTo>
                      <a:pt x="875" y="1245"/>
                    </a:lnTo>
                    <a:lnTo>
                      <a:pt x="907" y="1222"/>
                    </a:lnTo>
                    <a:lnTo>
                      <a:pt x="945" y="1203"/>
                    </a:lnTo>
                    <a:lnTo>
                      <a:pt x="984" y="1189"/>
                    </a:lnTo>
                    <a:lnTo>
                      <a:pt x="1025" y="1180"/>
                    </a:lnTo>
                    <a:lnTo>
                      <a:pt x="1065" y="1177"/>
                    </a:lnTo>
                    <a:lnTo>
                      <a:pt x="1209" y="1177"/>
                    </a:lnTo>
                    <a:lnTo>
                      <a:pt x="1234" y="1180"/>
                    </a:lnTo>
                    <a:lnTo>
                      <a:pt x="1258" y="1191"/>
                    </a:lnTo>
                    <a:lnTo>
                      <a:pt x="1277" y="1205"/>
                    </a:lnTo>
                    <a:lnTo>
                      <a:pt x="1291" y="1224"/>
                    </a:lnTo>
                    <a:lnTo>
                      <a:pt x="1302" y="1248"/>
                    </a:lnTo>
                    <a:lnTo>
                      <a:pt x="1305" y="1273"/>
                    </a:lnTo>
                    <a:lnTo>
                      <a:pt x="1302" y="1298"/>
                    </a:lnTo>
                    <a:lnTo>
                      <a:pt x="1291" y="1322"/>
                    </a:lnTo>
                    <a:lnTo>
                      <a:pt x="1277" y="1341"/>
                    </a:lnTo>
                    <a:lnTo>
                      <a:pt x="1258" y="1355"/>
                    </a:lnTo>
                    <a:lnTo>
                      <a:pt x="1234" y="1366"/>
                    </a:lnTo>
                    <a:lnTo>
                      <a:pt x="1209" y="1369"/>
                    </a:lnTo>
                    <a:lnTo>
                      <a:pt x="1065" y="1369"/>
                    </a:lnTo>
                    <a:lnTo>
                      <a:pt x="1048" y="1371"/>
                    </a:lnTo>
                    <a:lnTo>
                      <a:pt x="1029" y="1377"/>
                    </a:lnTo>
                    <a:lnTo>
                      <a:pt x="1010" y="1385"/>
                    </a:lnTo>
                    <a:lnTo>
                      <a:pt x="995" y="1393"/>
                    </a:lnTo>
                    <a:lnTo>
                      <a:pt x="649" y="1676"/>
                    </a:lnTo>
                    <a:lnTo>
                      <a:pt x="619" y="1695"/>
                    </a:lnTo>
                    <a:lnTo>
                      <a:pt x="587" y="1707"/>
                    </a:lnTo>
                    <a:lnTo>
                      <a:pt x="556" y="1711"/>
                    </a:lnTo>
                    <a:lnTo>
                      <a:pt x="532" y="1709"/>
                    </a:lnTo>
                    <a:lnTo>
                      <a:pt x="510" y="1703"/>
                    </a:lnTo>
                    <a:lnTo>
                      <a:pt x="484" y="1688"/>
                    </a:lnTo>
                    <a:lnTo>
                      <a:pt x="464" y="1671"/>
                    </a:lnTo>
                    <a:lnTo>
                      <a:pt x="446" y="1647"/>
                    </a:lnTo>
                    <a:lnTo>
                      <a:pt x="434" y="1621"/>
                    </a:lnTo>
                    <a:lnTo>
                      <a:pt x="426" y="1589"/>
                    </a:lnTo>
                    <a:lnTo>
                      <a:pt x="394" y="1369"/>
                    </a:lnTo>
                    <a:lnTo>
                      <a:pt x="168" y="1369"/>
                    </a:lnTo>
                    <a:lnTo>
                      <a:pt x="130" y="1365"/>
                    </a:lnTo>
                    <a:lnTo>
                      <a:pt x="94" y="1352"/>
                    </a:lnTo>
                    <a:lnTo>
                      <a:pt x="64" y="1331"/>
                    </a:lnTo>
                    <a:lnTo>
                      <a:pt x="37" y="1306"/>
                    </a:lnTo>
                    <a:lnTo>
                      <a:pt x="18" y="1275"/>
                    </a:lnTo>
                    <a:lnTo>
                      <a:pt x="5" y="1240"/>
                    </a:lnTo>
                    <a:lnTo>
                      <a:pt x="0" y="1200"/>
                    </a:lnTo>
                    <a:lnTo>
                      <a:pt x="0" y="169"/>
                    </a:lnTo>
                    <a:lnTo>
                      <a:pt x="5" y="131"/>
                    </a:lnTo>
                    <a:lnTo>
                      <a:pt x="18" y="94"/>
                    </a:lnTo>
                    <a:lnTo>
                      <a:pt x="37" y="63"/>
                    </a:lnTo>
                    <a:lnTo>
                      <a:pt x="64" y="38"/>
                    </a:lnTo>
                    <a:lnTo>
                      <a:pt x="94" y="17"/>
                    </a:lnTo>
                    <a:lnTo>
                      <a:pt x="130" y="4"/>
                    </a:lnTo>
                    <a:lnTo>
                      <a:pt x="1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65"/>
              <p:cNvSpPr>
                <a:spLocks noEditPoints="1"/>
              </p:cNvSpPr>
              <p:nvPr/>
            </p:nvSpPr>
            <p:spPr bwMode="auto">
              <a:xfrm>
                <a:off x="2616" y="-375"/>
                <a:ext cx="944" cy="856"/>
              </a:xfrm>
              <a:custGeom>
                <a:avLst/>
                <a:gdLst>
                  <a:gd name="T0" fmla="*/ 191 w 1889"/>
                  <a:gd name="T1" fmla="*/ 1177 h 1711"/>
                  <a:gd name="T2" fmla="*/ 864 w 1889"/>
                  <a:gd name="T3" fmla="*/ 1180 h 1711"/>
                  <a:gd name="T4" fmla="*/ 944 w 1889"/>
                  <a:gd name="T5" fmla="*/ 1203 h 1711"/>
                  <a:gd name="T6" fmla="*/ 1014 w 1889"/>
                  <a:gd name="T7" fmla="*/ 1244 h 1711"/>
                  <a:gd name="T8" fmla="*/ 1306 w 1889"/>
                  <a:gd name="T9" fmla="*/ 1330 h 1711"/>
                  <a:gd name="T10" fmla="*/ 1332 w 1889"/>
                  <a:gd name="T11" fmla="*/ 1262 h 1711"/>
                  <a:gd name="T12" fmla="*/ 1382 w 1889"/>
                  <a:gd name="T13" fmla="*/ 1210 h 1711"/>
                  <a:gd name="T14" fmla="*/ 1449 w 1889"/>
                  <a:gd name="T15" fmla="*/ 1180 h 1711"/>
                  <a:gd name="T16" fmla="*/ 1697 w 1889"/>
                  <a:gd name="T17" fmla="*/ 1177 h 1711"/>
                  <a:gd name="T18" fmla="*/ 191 w 1889"/>
                  <a:gd name="T19" fmla="*/ 191 h 1711"/>
                  <a:gd name="T20" fmla="*/ 1721 w 1889"/>
                  <a:gd name="T21" fmla="*/ 0 h 1711"/>
                  <a:gd name="T22" fmla="*/ 1795 w 1889"/>
                  <a:gd name="T23" fmla="*/ 17 h 1711"/>
                  <a:gd name="T24" fmla="*/ 1852 w 1889"/>
                  <a:gd name="T25" fmla="*/ 63 h 1711"/>
                  <a:gd name="T26" fmla="*/ 1885 w 1889"/>
                  <a:gd name="T27" fmla="*/ 129 h 1711"/>
                  <a:gd name="T28" fmla="*/ 1889 w 1889"/>
                  <a:gd name="T29" fmla="*/ 1200 h 1711"/>
                  <a:gd name="T30" fmla="*/ 1871 w 1889"/>
                  <a:gd name="T31" fmla="*/ 1275 h 1711"/>
                  <a:gd name="T32" fmla="*/ 1825 w 1889"/>
                  <a:gd name="T33" fmla="*/ 1331 h 1711"/>
                  <a:gd name="T34" fmla="*/ 1759 w 1889"/>
                  <a:gd name="T35" fmla="*/ 1365 h 1711"/>
                  <a:gd name="T36" fmla="*/ 1495 w 1889"/>
                  <a:gd name="T37" fmla="*/ 1368 h 1711"/>
                  <a:gd name="T38" fmla="*/ 1455 w 1889"/>
                  <a:gd name="T39" fmla="*/ 1622 h 1711"/>
                  <a:gd name="T40" fmla="*/ 1419 w 1889"/>
                  <a:gd name="T41" fmla="*/ 1676 h 1711"/>
                  <a:gd name="T42" fmla="*/ 1365 w 1889"/>
                  <a:gd name="T43" fmla="*/ 1706 h 1711"/>
                  <a:gd name="T44" fmla="*/ 1300 w 1889"/>
                  <a:gd name="T45" fmla="*/ 1706 h 1711"/>
                  <a:gd name="T46" fmla="*/ 1240 w 1889"/>
                  <a:gd name="T47" fmla="*/ 1676 h 1711"/>
                  <a:gd name="T48" fmla="*/ 879 w 1889"/>
                  <a:gd name="T49" fmla="*/ 1384 h 1711"/>
                  <a:gd name="T50" fmla="*/ 841 w 1889"/>
                  <a:gd name="T51" fmla="*/ 1371 h 1711"/>
                  <a:gd name="T52" fmla="*/ 168 w 1889"/>
                  <a:gd name="T53" fmla="*/ 1368 h 1711"/>
                  <a:gd name="T54" fmla="*/ 93 w 1889"/>
                  <a:gd name="T55" fmla="*/ 1350 h 1711"/>
                  <a:gd name="T56" fmla="*/ 36 w 1889"/>
                  <a:gd name="T57" fmla="*/ 1305 h 1711"/>
                  <a:gd name="T58" fmla="*/ 3 w 1889"/>
                  <a:gd name="T59" fmla="*/ 1238 h 1711"/>
                  <a:gd name="T60" fmla="*/ 0 w 1889"/>
                  <a:gd name="T61" fmla="*/ 169 h 1711"/>
                  <a:gd name="T62" fmla="*/ 17 w 1889"/>
                  <a:gd name="T63" fmla="*/ 94 h 1711"/>
                  <a:gd name="T64" fmla="*/ 63 w 1889"/>
                  <a:gd name="T65" fmla="*/ 36 h 1711"/>
                  <a:gd name="T66" fmla="*/ 130 w 1889"/>
                  <a:gd name="T67" fmla="*/ 4 h 1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89" h="1711">
                    <a:moveTo>
                      <a:pt x="191" y="191"/>
                    </a:moveTo>
                    <a:lnTo>
                      <a:pt x="191" y="1177"/>
                    </a:lnTo>
                    <a:lnTo>
                      <a:pt x="824" y="1177"/>
                    </a:lnTo>
                    <a:lnTo>
                      <a:pt x="864" y="1180"/>
                    </a:lnTo>
                    <a:lnTo>
                      <a:pt x="905" y="1189"/>
                    </a:lnTo>
                    <a:lnTo>
                      <a:pt x="944" y="1203"/>
                    </a:lnTo>
                    <a:lnTo>
                      <a:pt x="982" y="1222"/>
                    </a:lnTo>
                    <a:lnTo>
                      <a:pt x="1014" y="1244"/>
                    </a:lnTo>
                    <a:lnTo>
                      <a:pt x="1287" y="1466"/>
                    </a:lnTo>
                    <a:lnTo>
                      <a:pt x="1306" y="1330"/>
                    </a:lnTo>
                    <a:lnTo>
                      <a:pt x="1316" y="1295"/>
                    </a:lnTo>
                    <a:lnTo>
                      <a:pt x="1332" y="1262"/>
                    </a:lnTo>
                    <a:lnTo>
                      <a:pt x="1354" y="1233"/>
                    </a:lnTo>
                    <a:lnTo>
                      <a:pt x="1382" y="1210"/>
                    </a:lnTo>
                    <a:lnTo>
                      <a:pt x="1414" y="1192"/>
                    </a:lnTo>
                    <a:lnTo>
                      <a:pt x="1449" y="1180"/>
                    </a:lnTo>
                    <a:lnTo>
                      <a:pt x="1485" y="1177"/>
                    </a:lnTo>
                    <a:lnTo>
                      <a:pt x="1697" y="1177"/>
                    </a:lnTo>
                    <a:lnTo>
                      <a:pt x="1697" y="191"/>
                    </a:lnTo>
                    <a:lnTo>
                      <a:pt x="191" y="191"/>
                    </a:lnTo>
                    <a:close/>
                    <a:moveTo>
                      <a:pt x="168" y="0"/>
                    </a:moveTo>
                    <a:lnTo>
                      <a:pt x="1721" y="0"/>
                    </a:lnTo>
                    <a:lnTo>
                      <a:pt x="1759" y="4"/>
                    </a:lnTo>
                    <a:lnTo>
                      <a:pt x="1795" y="17"/>
                    </a:lnTo>
                    <a:lnTo>
                      <a:pt x="1825" y="36"/>
                    </a:lnTo>
                    <a:lnTo>
                      <a:pt x="1852" y="63"/>
                    </a:lnTo>
                    <a:lnTo>
                      <a:pt x="1871" y="94"/>
                    </a:lnTo>
                    <a:lnTo>
                      <a:pt x="1885" y="129"/>
                    </a:lnTo>
                    <a:lnTo>
                      <a:pt x="1889" y="169"/>
                    </a:lnTo>
                    <a:lnTo>
                      <a:pt x="1889" y="1200"/>
                    </a:lnTo>
                    <a:lnTo>
                      <a:pt x="1885" y="1238"/>
                    </a:lnTo>
                    <a:lnTo>
                      <a:pt x="1871" y="1275"/>
                    </a:lnTo>
                    <a:lnTo>
                      <a:pt x="1852" y="1305"/>
                    </a:lnTo>
                    <a:lnTo>
                      <a:pt x="1825" y="1331"/>
                    </a:lnTo>
                    <a:lnTo>
                      <a:pt x="1795" y="1350"/>
                    </a:lnTo>
                    <a:lnTo>
                      <a:pt x="1759" y="1365"/>
                    </a:lnTo>
                    <a:lnTo>
                      <a:pt x="1721" y="1368"/>
                    </a:lnTo>
                    <a:lnTo>
                      <a:pt x="1495" y="1368"/>
                    </a:lnTo>
                    <a:lnTo>
                      <a:pt x="1463" y="1589"/>
                    </a:lnTo>
                    <a:lnTo>
                      <a:pt x="1455" y="1622"/>
                    </a:lnTo>
                    <a:lnTo>
                      <a:pt x="1439" y="1652"/>
                    </a:lnTo>
                    <a:lnTo>
                      <a:pt x="1419" y="1676"/>
                    </a:lnTo>
                    <a:lnTo>
                      <a:pt x="1393" y="1695"/>
                    </a:lnTo>
                    <a:lnTo>
                      <a:pt x="1365" y="1706"/>
                    </a:lnTo>
                    <a:lnTo>
                      <a:pt x="1333" y="1711"/>
                    </a:lnTo>
                    <a:lnTo>
                      <a:pt x="1300" y="1706"/>
                    </a:lnTo>
                    <a:lnTo>
                      <a:pt x="1270" y="1695"/>
                    </a:lnTo>
                    <a:lnTo>
                      <a:pt x="1240" y="1676"/>
                    </a:lnTo>
                    <a:lnTo>
                      <a:pt x="894" y="1393"/>
                    </a:lnTo>
                    <a:lnTo>
                      <a:pt x="879" y="1384"/>
                    </a:lnTo>
                    <a:lnTo>
                      <a:pt x="860" y="1376"/>
                    </a:lnTo>
                    <a:lnTo>
                      <a:pt x="841" y="1371"/>
                    </a:lnTo>
                    <a:lnTo>
                      <a:pt x="824" y="1368"/>
                    </a:lnTo>
                    <a:lnTo>
                      <a:pt x="168" y="1368"/>
                    </a:lnTo>
                    <a:lnTo>
                      <a:pt x="130" y="1365"/>
                    </a:lnTo>
                    <a:lnTo>
                      <a:pt x="93" y="1350"/>
                    </a:lnTo>
                    <a:lnTo>
                      <a:pt x="63" y="1331"/>
                    </a:lnTo>
                    <a:lnTo>
                      <a:pt x="36" y="1305"/>
                    </a:lnTo>
                    <a:lnTo>
                      <a:pt x="17" y="1275"/>
                    </a:lnTo>
                    <a:lnTo>
                      <a:pt x="3" y="1238"/>
                    </a:lnTo>
                    <a:lnTo>
                      <a:pt x="0" y="1200"/>
                    </a:lnTo>
                    <a:lnTo>
                      <a:pt x="0" y="169"/>
                    </a:lnTo>
                    <a:lnTo>
                      <a:pt x="3" y="129"/>
                    </a:lnTo>
                    <a:lnTo>
                      <a:pt x="17" y="94"/>
                    </a:lnTo>
                    <a:lnTo>
                      <a:pt x="36" y="63"/>
                    </a:lnTo>
                    <a:lnTo>
                      <a:pt x="63" y="36"/>
                    </a:lnTo>
                    <a:lnTo>
                      <a:pt x="93" y="17"/>
                    </a:lnTo>
                    <a:lnTo>
                      <a:pt x="130" y="4"/>
                    </a:lnTo>
                    <a:lnTo>
                      <a:pt x="1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6424613" y="3367088"/>
            <a:ext cx="4632324" cy="1094582"/>
            <a:chOff x="6424613" y="3367088"/>
            <a:chExt cx="4632324" cy="1094582"/>
          </a:xfrm>
        </p:grpSpPr>
        <p:grpSp>
          <p:nvGrpSpPr>
            <p:cNvPr id="162" name="Group 161"/>
            <p:cNvGrpSpPr/>
            <p:nvPr/>
          </p:nvGrpSpPr>
          <p:grpSpPr>
            <a:xfrm>
              <a:off x="6424613" y="3367088"/>
              <a:ext cx="4632324" cy="1094582"/>
              <a:chOff x="6251575" y="1662111"/>
              <a:chExt cx="4632324" cy="1094582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6251575" y="1662111"/>
                <a:ext cx="1295400" cy="10945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7521574" y="1662111"/>
                <a:ext cx="3362325" cy="1094582"/>
              </a:xfrm>
              <a:prstGeom prst="rect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>
                  <a:tabLst>
                    <a:tab pos="228600" algn="l"/>
                  </a:tabLst>
                </a:pPr>
                <a:r>
                  <a:rPr lang="en-US" kern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itchFamily="34" charset="0"/>
                  </a:rPr>
                  <a:t>This is a sample text. Insert your desired text here.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Isosceles Triangle 164"/>
              <p:cNvSpPr/>
              <p:nvPr/>
            </p:nvSpPr>
            <p:spPr>
              <a:xfrm rot="5400000">
                <a:off x="7477123" y="2059781"/>
                <a:ext cx="355600" cy="292100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68"/>
            <p:cNvGrpSpPr>
              <a:grpSpLocks noChangeAspect="1"/>
            </p:cNvGrpSpPr>
            <p:nvPr/>
          </p:nvGrpSpPr>
          <p:grpSpPr bwMode="auto">
            <a:xfrm>
              <a:off x="6756618" y="3594100"/>
              <a:ext cx="632562" cy="644722"/>
              <a:chOff x="2903" y="-344"/>
              <a:chExt cx="2393" cy="2439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83" name="Freeform 170"/>
              <p:cNvSpPr>
                <a:spLocks noEditPoints="1"/>
              </p:cNvSpPr>
              <p:nvPr/>
            </p:nvSpPr>
            <p:spPr bwMode="auto">
              <a:xfrm>
                <a:off x="2903" y="-344"/>
                <a:ext cx="2393" cy="2439"/>
              </a:xfrm>
              <a:custGeom>
                <a:avLst/>
                <a:gdLst>
                  <a:gd name="T0" fmla="*/ 2330 w 4787"/>
                  <a:gd name="T1" fmla="*/ 3285 h 4879"/>
                  <a:gd name="T2" fmla="*/ 2475 w 4787"/>
                  <a:gd name="T3" fmla="*/ 3272 h 4879"/>
                  <a:gd name="T4" fmla="*/ 2629 w 4787"/>
                  <a:gd name="T5" fmla="*/ 3079 h 4879"/>
                  <a:gd name="T6" fmla="*/ 2611 w 4787"/>
                  <a:gd name="T7" fmla="*/ 3091 h 4879"/>
                  <a:gd name="T8" fmla="*/ 2607 w 4787"/>
                  <a:gd name="T9" fmla="*/ 3101 h 4879"/>
                  <a:gd name="T10" fmla="*/ 2620 w 4787"/>
                  <a:gd name="T11" fmla="*/ 3113 h 4879"/>
                  <a:gd name="T12" fmla="*/ 211 w 4787"/>
                  <a:gd name="T13" fmla="*/ 4534 h 4879"/>
                  <a:gd name="T14" fmla="*/ 2221 w 4787"/>
                  <a:gd name="T15" fmla="*/ 3103 h 4879"/>
                  <a:gd name="T16" fmla="*/ 2227 w 4787"/>
                  <a:gd name="T17" fmla="*/ 3094 h 4879"/>
                  <a:gd name="T18" fmla="*/ 2223 w 4787"/>
                  <a:gd name="T19" fmla="*/ 3086 h 4879"/>
                  <a:gd name="T20" fmla="*/ 913 w 4787"/>
                  <a:gd name="T21" fmla="*/ 211 h 4879"/>
                  <a:gd name="T22" fmla="*/ 859 w 4787"/>
                  <a:gd name="T23" fmla="*/ 265 h 4879"/>
                  <a:gd name="T24" fmla="*/ 859 w 4787"/>
                  <a:gd name="T25" fmla="*/ 443 h 4879"/>
                  <a:gd name="T26" fmla="*/ 859 w 4787"/>
                  <a:gd name="T27" fmla="*/ 707 h 4879"/>
                  <a:gd name="T28" fmla="*/ 858 w 4787"/>
                  <a:gd name="T29" fmla="*/ 1032 h 4879"/>
                  <a:gd name="T30" fmla="*/ 858 w 4787"/>
                  <a:gd name="T31" fmla="*/ 1370 h 4879"/>
                  <a:gd name="T32" fmla="*/ 858 w 4787"/>
                  <a:gd name="T33" fmla="*/ 1673 h 4879"/>
                  <a:gd name="T34" fmla="*/ 861 w 4787"/>
                  <a:gd name="T35" fmla="*/ 1862 h 4879"/>
                  <a:gd name="T36" fmla="*/ 2335 w 4787"/>
                  <a:gd name="T37" fmla="*/ 2907 h 4879"/>
                  <a:gd name="T38" fmla="*/ 2454 w 4787"/>
                  <a:gd name="T39" fmla="*/ 2928 h 4879"/>
                  <a:gd name="T40" fmla="*/ 3916 w 4787"/>
                  <a:gd name="T41" fmla="*/ 1917 h 4879"/>
                  <a:gd name="T42" fmla="*/ 3929 w 4787"/>
                  <a:gd name="T43" fmla="*/ 265 h 4879"/>
                  <a:gd name="T44" fmla="*/ 3874 w 4787"/>
                  <a:gd name="T45" fmla="*/ 211 h 4879"/>
                  <a:gd name="T46" fmla="*/ 3922 w 4787"/>
                  <a:gd name="T47" fmla="*/ 5 h 4879"/>
                  <a:gd name="T48" fmla="*/ 4077 w 4787"/>
                  <a:gd name="T49" fmla="*/ 94 h 4879"/>
                  <a:gd name="T50" fmla="*/ 4140 w 4787"/>
                  <a:gd name="T51" fmla="*/ 265 h 4879"/>
                  <a:gd name="T52" fmla="*/ 4140 w 4787"/>
                  <a:gd name="T53" fmla="*/ 345 h 4879"/>
                  <a:gd name="T54" fmla="*/ 4140 w 4787"/>
                  <a:gd name="T55" fmla="*/ 554 h 4879"/>
                  <a:gd name="T56" fmla="*/ 4140 w 4787"/>
                  <a:gd name="T57" fmla="*/ 843 h 4879"/>
                  <a:gd name="T58" fmla="*/ 4140 w 4787"/>
                  <a:gd name="T59" fmla="*/ 1162 h 4879"/>
                  <a:gd name="T60" fmla="*/ 4140 w 4787"/>
                  <a:gd name="T61" fmla="*/ 1463 h 4879"/>
                  <a:gd name="T62" fmla="*/ 4140 w 4787"/>
                  <a:gd name="T63" fmla="*/ 1698 h 4879"/>
                  <a:gd name="T64" fmla="*/ 4152 w 4787"/>
                  <a:gd name="T65" fmla="*/ 1750 h 4879"/>
                  <a:gd name="T66" fmla="*/ 4166 w 4787"/>
                  <a:gd name="T67" fmla="*/ 1742 h 4879"/>
                  <a:gd name="T68" fmla="*/ 4238 w 4787"/>
                  <a:gd name="T69" fmla="*/ 1693 h 4879"/>
                  <a:gd name="T70" fmla="*/ 4393 w 4787"/>
                  <a:gd name="T71" fmla="*/ 1586 h 4879"/>
                  <a:gd name="T72" fmla="*/ 4594 w 4787"/>
                  <a:gd name="T73" fmla="*/ 1453 h 4879"/>
                  <a:gd name="T74" fmla="*/ 4714 w 4787"/>
                  <a:gd name="T75" fmla="*/ 1462 h 4879"/>
                  <a:gd name="T76" fmla="*/ 4784 w 4787"/>
                  <a:gd name="T77" fmla="*/ 1576 h 4879"/>
                  <a:gd name="T78" fmla="*/ 4769 w 4787"/>
                  <a:gd name="T79" fmla="*/ 4693 h 4879"/>
                  <a:gd name="T80" fmla="*/ 4646 w 4787"/>
                  <a:gd name="T81" fmla="*/ 4840 h 4879"/>
                  <a:gd name="T82" fmla="*/ 283 w 4787"/>
                  <a:gd name="T83" fmla="*/ 4879 h 4879"/>
                  <a:gd name="T84" fmla="*/ 101 w 4787"/>
                  <a:gd name="T85" fmla="*/ 4812 h 4879"/>
                  <a:gd name="T86" fmla="*/ 4 w 4787"/>
                  <a:gd name="T87" fmla="*/ 4646 h 4879"/>
                  <a:gd name="T88" fmla="*/ 4 w 4787"/>
                  <a:gd name="T89" fmla="*/ 1530 h 4879"/>
                  <a:gd name="T90" fmla="*/ 65 w 4787"/>
                  <a:gd name="T91" fmla="*/ 1422 h 4879"/>
                  <a:gd name="T92" fmla="*/ 160 w 4787"/>
                  <a:gd name="T93" fmla="*/ 1401 h 4879"/>
                  <a:gd name="T94" fmla="*/ 312 w 4787"/>
                  <a:gd name="T95" fmla="*/ 1492 h 4879"/>
                  <a:gd name="T96" fmla="*/ 485 w 4787"/>
                  <a:gd name="T97" fmla="*/ 1612 h 4879"/>
                  <a:gd name="T98" fmla="*/ 596 w 4787"/>
                  <a:gd name="T99" fmla="*/ 1689 h 4879"/>
                  <a:gd name="T100" fmla="*/ 625 w 4787"/>
                  <a:gd name="T101" fmla="*/ 1710 h 4879"/>
                  <a:gd name="T102" fmla="*/ 634 w 4787"/>
                  <a:gd name="T103" fmla="*/ 1714 h 4879"/>
                  <a:gd name="T104" fmla="*/ 644 w 4787"/>
                  <a:gd name="T105" fmla="*/ 1716 h 4879"/>
                  <a:gd name="T106" fmla="*/ 648 w 4787"/>
                  <a:gd name="T107" fmla="*/ 265 h 4879"/>
                  <a:gd name="T108" fmla="*/ 711 w 4787"/>
                  <a:gd name="T109" fmla="*/ 94 h 4879"/>
                  <a:gd name="T110" fmla="*/ 865 w 4787"/>
                  <a:gd name="T111" fmla="*/ 5 h 48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787" h="4879">
                    <a:moveTo>
                      <a:pt x="2414" y="3262"/>
                    </a:moveTo>
                    <a:lnTo>
                      <a:pt x="2383" y="3264"/>
                    </a:lnTo>
                    <a:lnTo>
                      <a:pt x="2353" y="3272"/>
                    </a:lnTo>
                    <a:lnTo>
                      <a:pt x="2330" y="3285"/>
                    </a:lnTo>
                    <a:lnTo>
                      <a:pt x="386" y="4668"/>
                    </a:lnTo>
                    <a:lnTo>
                      <a:pt x="4450" y="4668"/>
                    </a:lnTo>
                    <a:lnTo>
                      <a:pt x="2499" y="3285"/>
                    </a:lnTo>
                    <a:lnTo>
                      <a:pt x="2475" y="3272"/>
                    </a:lnTo>
                    <a:lnTo>
                      <a:pt x="2445" y="3264"/>
                    </a:lnTo>
                    <a:lnTo>
                      <a:pt x="2414" y="3262"/>
                    </a:lnTo>
                    <a:close/>
                    <a:moveTo>
                      <a:pt x="4576" y="1711"/>
                    </a:moveTo>
                    <a:lnTo>
                      <a:pt x="2629" y="3079"/>
                    </a:lnTo>
                    <a:lnTo>
                      <a:pt x="2625" y="3082"/>
                    </a:lnTo>
                    <a:lnTo>
                      <a:pt x="2620" y="3085"/>
                    </a:lnTo>
                    <a:lnTo>
                      <a:pt x="2616" y="3088"/>
                    </a:lnTo>
                    <a:lnTo>
                      <a:pt x="2611" y="3091"/>
                    </a:lnTo>
                    <a:lnTo>
                      <a:pt x="2608" y="3094"/>
                    </a:lnTo>
                    <a:lnTo>
                      <a:pt x="2607" y="3097"/>
                    </a:lnTo>
                    <a:lnTo>
                      <a:pt x="2606" y="3098"/>
                    </a:lnTo>
                    <a:lnTo>
                      <a:pt x="2607" y="3101"/>
                    </a:lnTo>
                    <a:lnTo>
                      <a:pt x="2608" y="3104"/>
                    </a:lnTo>
                    <a:lnTo>
                      <a:pt x="2613" y="3107"/>
                    </a:lnTo>
                    <a:lnTo>
                      <a:pt x="2616" y="3110"/>
                    </a:lnTo>
                    <a:lnTo>
                      <a:pt x="2620" y="3113"/>
                    </a:lnTo>
                    <a:lnTo>
                      <a:pt x="4576" y="4500"/>
                    </a:lnTo>
                    <a:lnTo>
                      <a:pt x="4576" y="1711"/>
                    </a:lnTo>
                    <a:close/>
                    <a:moveTo>
                      <a:pt x="211" y="1676"/>
                    </a:moveTo>
                    <a:lnTo>
                      <a:pt x="211" y="4534"/>
                    </a:lnTo>
                    <a:lnTo>
                      <a:pt x="2206" y="3113"/>
                    </a:lnTo>
                    <a:lnTo>
                      <a:pt x="2214" y="3109"/>
                    </a:lnTo>
                    <a:lnTo>
                      <a:pt x="2218" y="3106"/>
                    </a:lnTo>
                    <a:lnTo>
                      <a:pt x="2221" y="3103"/>
                    </a:lnTo>
                    <a:lnTo>
                      <a:pt x="2224" y="3100"/>
                    </a:lnTo>
                    <a:lnTo>
                      <a:pt x="2227" y="3098"/>
                    </a:lnTo>
                    <a:lnTo>
                      <a:pt x="2227" y="3095"/>
                    </a:lnTo>
                    <a:lnTo>
                      <a:pt x="2227" y="3094"/>
                    </a:lnTo>
                    <a:lnTo>
                      <a:pt x="2227" y="3092"/>
                    </a:lnTo>
                    <a:lnTo>
                      <a:pt x="2227" y="3091"/>
                    </a:lnTo>
                    <a:lnTo>
                      <a:pt x="2226" y="3088"/>
                    </a:lnTo>
                    <a:lnTo>
                      <a:pt x="2223" y="3086"/>
                    </a:lnTo>
                    <a:lnTo>
                      <a:pt x="2220" y="3083"/>
                    </a:lnTo>
                    <a:lnTo>
                      <a:pt x="2215" y="3079"/>
                    </a:lnTo>
                    <a:lnTo>
                      <a:pt x="211" y="1676"/>
                    </a:lnTo>
                    <a:close/>
                    <a:moveTo>
                      <a:pt x="913" y="211"/>
                    </a:moveTo>
                    <a:lnTo>
                      <a:pt x="892" y="216"/>
                    </a:lnTo>
                    <a:lnTo>
                      <a:pt x="874" y="227"/>
                    </a:lnTo>
                    <a:lnTo>
                      <a:pt x="862" y="244"/>
                    </a:lnTo>
                    <a:lnTo>
                      <a:pt x="859" y="265"/>
                    </a:lnTo>
                    <a:lnTo>
                      <a:pt x="859" y="312"/>
                    </a:lnTo>
                    <a:lnTo>
                      <a:pt x="859" y="348"/>
                    </a:lnTo>
                    <a:lnTo>
                      <a:pt x="859" y="391"/>
                    </a:lnTo>
                    <a:lnTo>
                      <a:pt x="859" y="443"/>
                    </a:lnTo>
                    <a:lnTo>
                      <a:pt x="859" y="500"/>
                    </a:lnTo>
                    <a:lnTo>
                      <a:pt x="859" y="564"/>
                    </a:lnTo>
                    <a:lnTo>
                      <a:pt x="859" y="633"/>
                    </a:lnTo>
                    <a:lnTo>
                      <a:pt x="859" y="707"/>
                    </a:lnTo>
                    <a:lnTo>
                      <a:pt x="858" y="784"/>
                    </a:lnTo>
                    <a:lnTo>
                      <a:pt x="858" y="865"/>
                    </a:lnTo>
                    <a:lnTo>
                      <a:pt x="858" y="949"/>
                    </a:lnTo>
                    <a:lnTo>
                      <a:pt x="858" y="1032"/>
                    </a:lnTo>
                    <a:lnTo>
                      <a:pt x="858" y="1118"/>
                    </a:lnTo>
                    <a:lnTo>
                      <a:pt x="858" y="1202"/>
                    </a:lnTo>
                    <a:lnTo>
                      <a:pt x="858" y="1287"/>
                    </a:lnTo>
                    <a:lnTo>
                      <a:pt x="858" y="1370"/>
                    </a:lnTo>
                    <a:lnTo>
                      <a:pt x="858" y="1451"/>
                    </a:lnTo>
                    <a:lnTo>
                      <a:pt x="858" y="1529"/>
                    </a:lnTo>
                    <a:lnTo>
                      <a:pt x="858" y="1603"/>
                    </a:lnTo>
                    <a:lnTo>
                      <a:pt x="858" y="1673"/>
                    </a:lnTo>
                    <a:lnTo>
                      <a:pt x="858" y="1736"/>
                    </a:lnTo>
                    <a:lnTo>
                      <a:pt x="858" y="1794"/>
                    </a:lnTo>
                    <a:lnTo>
                      <a:pt x="858" y="1846"/>
                    </a:lnTo>
                    <a:lnTo>
                      <a:pt x="861" y="1862"/>
                    </a:lnTo>
                    <a:lnTo>
                      <a:pt x="865" y="1873"/>
                    </a:lnTo>
                    <a:lnTo>
                      <a:pt x="869" y="1879"/>
                    </a:lnTo>
                    <a:lnTo>
                      <a:pt x="871" y="1882"/>
                    </a:lnTo>
                    <a:lnTo>
                      <a:pt x="2335" y="2907"/>
                    </a:lnTo>
                    <a:lnTo>
                      <a:pt x="2361" y="2919"/>
                    </a:lnTo>
                    <a:lnTo>
                      <a:pt x="2390" y="2928"/>
                    </a:lnTo>
                    <a:lnTo>
                      <a:pt x="2422" y="2929"/>
                    </a:lnTo>
                    <a:lnTo>
                      <a:pt x="2454" y="2928"/>
                    </a:lnTo>
                    <a:lnTo>
                      <a:pt x="2484" y="2919"/>
                    </a:lnTo>
                    <a:lnTo>
                      <a:pt x="2508" y="2907"/>
                    </a:lnTo>
                    <a:lnTo>
                      <a:pt x="3914" y="1919"/>
                    </a:lnTo>
                    <a:lnTo>
                      <a:pt x="3916" y="1917"/>
                    </a:lnTo>
                    <a:lnTo>
                      <a:pt x="3922" y="1910"/>
                    </a:lnTo>
                    <a:lnTo>
                      <a:pt x="3926" y="1900"/>
                    </a:lnTo>
                    <a:lnTo>
                      <a:pt x="3929" y="1885"/>
                    </a:lnTo>
                    <a:lnTo>
                      <a:pt x="3929" y="265"/>
                    </a:lnTo>
                    <a:lnTo>
                      <a:pt x="3925" y="244"/>
                    </a:lnTo>
                    <a:lnTo>
                      <a:pt x="3913" y="227"/>
                    </a:lnTo>
                    <a:lnTo>
                      <a:pt x="3895" y="216"/>
                    </a:lnTo>
                    <a:lnTo>
                      <a:pt x="3874" y="211"/>
                    </a:lnTo>
                    <a:lnTo>
                      <a:pt x="913" y="211"/>
                    </a:lnTo>
                    <a:close/>
                    <a:moveTo>
                      <a:pt x="913" y="0"/>
                    </a:moveTo>
                    <a:lnTo>
                      <a:pt x="3874" y="0"/>
                    </a:lnTo>
                    <a:lnTo>
                      <a:pt x="3922" y="5"/>
                    </a:lnTo>
                    <a:lnTo>
                      <a:pt x="3968" y="17"/>
                    </a:lnTo>
                    <a:lnTo>
                      <a:pt x="4008" y="36"/>
                    </a:lnTo>
                    <a:lnTo>
                      <a:pt x="4045" y="63"/>
                    </a:lnTo>
                    <a:lnTo>
                      <a:pt x="4077" y="94"/>
                    </a:lnTo>
                    <a:lnTo>
                      <a:pt x="4103" y="131"/>
                    </a:lnTo>
                    <a:lnTo>
                      <a:pt x="4122" y="173"/>
                    </a:lnTo>
                    <a:lnTo>
                      <a:pt x="4135" y="217"/>
                    </a:lnTo>
                    <a:lnTo>
                      <a:pt x="4140" y="265"/>
                    </a:lnTo>
                    <a:lnTo>
                      <a:pt x="4140" y="271"/>
                    </a:lnTo>
                    <a:lnTo>
                      <a:pt x="4140" y="285"/>
                    </a:lnTo>
                    <a:lnTo>
                      <a:pt x="4140" y="311"/>
                    </a:lnTo>
                    <a:lnTo>
                      <a:pt x="4140" y="345"/>
                    </a:lnTo>
                    <a:lnTo>
                      <a:pt x="4140" y="388"/>
                    </a:lnTo>
                    <a:lnTo>
                      <a:pt x="4140" y="437"/>
                    </a:lnTo>
                    <a:lnTo>
                      <a:pt x="4140" y="493"/>
                    </a:lnTo>
                    <a:lnTo>
                      <a:pt x="4140" y="554"/>
                    </a:lnTo>
                    <a:lnTo>
                      <a:pt x="4140" y="621"/>
                    </a:lnTo>
                    <a:lnTo>
                      <a:pt x="4140" y="692"/>
                    </a:lnTo>
                    <a:lnTo>
                      <a:pt x="4140" y="766"/>
                    </a:lnTo>
                    <a:lnTo>
                      <a:pt x="4140" y="843"/>
                    </a:lnTo>
                    <a:lnTo>
                      <a:pt x="4140" y="922"/>
                    </a:lnTo>
                    <a:lnTo>
                      <a:pt x="4140" y="1002"/>
                    </a:lnTo>
                    <a:lnTo>
                      <a:pt x="4140" y="1082"/>
                    </a:lnTo>
                    <a:lnTo>
                      <a:pt x="4140" y="1162"/>
                    </a:lnTo>
                    <a:lnTo>
                      <a:pt x="4140" y="1241"/>
                    </a:lnTo>
                    <a:lnTo>
                      <a:pt x="4140" y="1318"/>
                    </a:lnTo>
                    <a:lnTo>
                      <a:pt x="4140" y="1392"/>
                    </a:lnTo>
                    <a:lnTo>
                      <a:pt x="4140" y="1463"/>
                    </a:lnTo>
                    <a:lnTo>
                      <a:pt x="4140" y="1530"/>
                    </a:lnTo>
                    <a:lnTo>
                      <a:pt x="4140" y="1592"/>
                    </a:lnTo>
                    <a:lnTo>
                      <a:pt x="4140" y="1647"/>
                    </a:lnTo>
                    <a:lnTo>
                      <a:pt x="4140" y="1698"/>
                    </a:lnTo>
                    <a:lnTo>
                      <a:pt x="4140" y="1741"/>
                    </a:lnTo>
                    <a:lnTo>
                      <a:pt x="4141" y="1748"/>
                    </a:lnTo>
                    <a:lnTo>
                      <a:pt x="4146" y="1750"/>
                    </a:lnTo>
                    <a:lnTo>
                      <a:pt x="4152" y="1750"/>
                    </a:lnTo>
                    <a:lnTo>
                      <a:pt x="4158" y="1747"/>
                    </a:lnTo>
                    <a:lnTo>
                      <a:pt x="4162" y="1745"/>
                    </a:lnTo>
                    <a:lnTo>
                      <a:pt x="4163" y="1744"/>
                    </a:lnTo>
                    <a:lnTo>
                      <a:pt x="4166" y="1742"/>
                    </a:lnTo>
                    <a:lnTo>
                      <a:pt x="4175" y="1735"/>
                    </a:lnTo>
                    <a:lnTo>
                      <a:pt x="4190" y="1726"/>
                    </a:lnTo>
                    <a:lnTo>
                      <a:pt x="4211" y="1711"/>
                    </a:lnTo>
                    <a:lnTo>
                      <a:pt x="4238" y="1693"/>
                    </a:lnTo>
                    <a:lnTo>
                      <a:pt x="4269" y="1673"/>
                    </a:lnTo>
                    <a:lnTo>
                      <a:pt x="4306" y="1647"/>
                    </a:lnTo>
                    <a:lnTo>
                      <a:pt x="4347" y="1618"/>
                    </a:lnTo>
                    <a:lnTo>
                      <a:pt x="4393" y="1586"/>
                    </a:lnTo>
                    <a:lnTo>
                      <a:pt x="4445" y="1551"/>
                    </a:lnTo>
                    <a:lnTo>
                      <a:pt x="4502" y="1512"/>
                    </a:lnTo>
                    <a:lnTo>
                      <a:pt x="4563" y="1471"/>
                    </a:lnTo>
                    <a:lnTo>
                      <a:pt x="4594" y="1453"/>
                    </a:lnTo>
                    <a:lnTo>
                      <a:pt x="4626" y="1444"/>
                    </a:lnTo>
                    <a:lnTo>
                      <a:pt x="4658" y="1443"/>
                    </a:lnTo>
                    <a:lnTo>
                      <a:pt x="4687" y="1449"/>
                    </a:lnTo>
                    <a:lnTo>
                      <a:pt x="4714" y="1462"/>
                    </a:lnTo>
                    <a:lnTo>
                      <a:pt x="4738" y="1481"/>
                    </a:lnTo>
                    <a:lnTo>
                      <a:pt x="4758" y="1508"/>
                    </a:lnTo>
                    <a:lnTo>
                      <a:pt x="4773" y="1539"/>
                    </a:lnTo>
                    <a:lnTo>
                      <a:pt x="4784" y="1576"/>
                    </a:lnTo>
                    <a:lnTo>
                      <a:pt x="4787" y="1618"/>
                    </a:lnTo>
                    <a:lnTo>
                      <a:pt x="4787" y="4595"/>
                    </a:lnTo>
                    <a:lnTo>
                      <a:pt x="4782" y="4646"/>
                    </a:lnTo>
                    <a:lnTo>
                      <a:pt x="4769" y="4693"/>
                    </a:lnTo>
                    <a:lnTo>
                      <a:pt x="4748" y="4738"/>
                    </a:lnTo>
                    <a:lnTo>
                      <a:pt x="4720" y="4778"/>
                    </a:lnTo>
                    <a:lnTo>
                      <a:pt x="4686" y="4812"/>
                    </a:lnTo>
                    <a:lnTo>
                      <a:pt x="4646" y="4840"/>
                    </a:lnTo>
                    <a:lnTo>
                      <a:pt x="4601" y="4861"/>
                    </a:lnTo>
                    <a:lnTo>
                      <a:pt x="4554" y="4874"/>
                    </a:lnTo>
                    <a:lnTo>
                      <a:pt x="4503" y="4879"/>
                    </a:lnTo>
                    <a:lnTo>
                      <a:pt x="283" y="4879"/>
                    </a:lnTo>
                    <a:lnTo>
                      <a:pt x="233" y="4874"/>
                    </a:lnTo>
                    <a:lnTo>
                      <a:pt x="185" y="4861"/>
                    </a:lnTo>
                    <a:lnTo>
                      <a:pt x="141" y="4840"/>
                    </a:lnTo>
                    <a:lnTo>
                      <a:pt x="101" y="4812"/>
                    </a:lnTo>
                    <a:lnTo>
                      <a:pt x="67" y="4778"/>
                    </a:lnTo>
                    <a:lnTo>
                      <a:pt x="39" y="4738"/>
                    </a:lnTo>
                    <a:lnTo>
                      <a:pt x="18" y="4693"/>
                    </a:lnTo>
                    <a:lnTo>
                      <a:pt x="4" y="4646"/>
                    </a:lnTo>
                    <a:lnTo>
                      <a:pt x="0" y="4595"/>
                    </a:lnTo>
                    <a:lnTo>
                      <a:pt x="0" y="1618"/>
                    </a:lnTo>
                    <a:lnTo>
                      <a:pt x="0" y="1572"/>
                    </a:lnTo>
                    <a:lnTo>
                      <a:pt x="4" y="1530"/>
                    </a:lnTo>
                    <a:lnTo>
                      <a:pt x="15" y="1496"/>
                    </a:lnTo>
                    <a:lnTo>
                      <a:pt x="28" y="1466"/>
                    </a:lnTo>
                    <a:lnTo>
                      <a:pt x="46" y="1441"/>
                    </a:lnTo>
                    <a:lnTo>
                      <a:pt x="65" y="1422"/>
                    </a:lnTo>
                    <a:lnTo>
                      <a:pt x="88" y="1408"/>
                    </a:lnTo>
                    <a:lnTo>
                      <a:pt x="111" y="1401"/>
                    </a:lnTo>
                    <a:lnTo>
                      <a:pt x="137" y="1398"/>
                    </a:lnTo>
                    <a:lnTo>
                      <a:pt x="160" y="1401"/>
                    </a:lnTo>
                    <a:lnTo>
                      <a:pt x="185" y="1408"/>
                    </a:lnTo>
                    <a:lnTo>
                      <a:pt x="209" y="1422"/>
                    </a:lnTo>
                    <a:lnTo>
                      <a:pt x="261" y="1457"/>
                    </a:lnTo>
                    <a:lnTo>
                      <a:pt x="312" y="1492"/>
                    </a:lnTo>
                    <a:lnTo>
                      <a:pt x="359" y="1526"/>
                    </a:lnTo>
                    <a:lnTo>
                      <a:pt x="405" y="1557"/>
                    </a:lnTo>
                    <a:lnTo>
                      <a:pt x="447" y="1585"/>
                    </a:lnTo>
                    <a:lnTo>
                      <a:pt x="485" y="1612"/>
                    </a:lnTo>
                    <a:lnTo>
                      <a:pt x="519" y="1635"/>
                    </a:lnTo>
                    <a:lnTo>
                      <a:pt x="550" y="1658"/>
                    </a:lnTo>
                    <a:lnTo>
                      <a:pt x="576" y="1676"/>
                    </a:lnTo>
                    <a:lnTo>
                      <a:pt x="596" y="1689"/>
                    </a:lnTo>
                    <a:lnTo>
                      <a:pt x="611" y="1701"/>
                    </a:lnTo>
                    <a:lnTo>
                      <a:pt x="622" y="1707"/>
                    </a:lnTo>
                    <a:lnTo>
                      <a:pt x="625" y="1710"/>
                    </a:lnTo>
                    <a:lnTo>
                      <a:pt x="625" y="1710"/>
                    </a:lnTo>
                    <a:lnTo>
                      <a:pt x="626" y="1710"/>
                    </a:lnTo>
                    <a:lnTo>
                      <a:pt x="628" y="1711"/>
                    </a:lnTo>
                    <a:lnTo>
                      <a:pt x="631" y="1713"/>
                    </a:lnTo>
                    <a:lnTo>
                      <a:pt x="634" y="1714"/>
                    </a:lnTo>
                    <a:lnTo>
                      <a:pt x="637" y="1716"/>
                    </a:lnTo>
                    <a:lnTo>
                      <a:pt x="640" y="1716"/>
                    </a:lnTo>
                    <a:lnTo>
                      <a:pt x="642" y="1716"/>
                    </a:lnTo>
                    <a:lnTo>
                      <a:pt x="644" y="1716"/>
                    </a:lnTo>
                    <a:lnTo>
                      <a:pt x="645" y="1713"/>
                    </a:lnTo>
                    <a:lnTo>
                      <a:pt x="647" y="1710"/>
                    </a:lnTo>
                    <a:lnTo>
                      <a:pt x="648" y="1704"/>
                    </a:lnTo>
                    <a:lnTo>
                      <a:pt x="648" y="265"/>
                    </a:lnTo>
                    <a:lnTo>
                      <a:pt x="651" y="217"/>
                    </a:lnTo>
                    <a:lnTo>
                      <a:pt x="665" y="173"/>
                    </a:lnTo>
                    <a:lnTo>
                      <a:pt x="684" y="131"/>
                    </a:lnTo>
                    <a:lnTo>
                      <a:pt x="711" y="94"/>
                    </a:lnTo>
                    <a:lnTo>
                      <a:pt x="742" y="63"/>
                    </a:lnTo>
                    <a:lnTo>
                      <a:pt x="779" y="36"/>
                    </a:lnTo>
                    <a:lnTo>
                      <a:pt x="821" y="17"/>
                    </a:lnTo>
                    <a:lnTo>
                      <a:pt x="865" y="5"/>
                    </a:lnTo>
                    <a:lnTo>
                      <a:pt x="9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171"/>
              <p:cNvSpPr>
                <a:spLocks/>
              </p:cNvSpPr>
              <p:nvPr/>
            </p:nvSpPr>
            <p:spPr bwMode="auto">
              <a:xfrm>
                <a:off x="3777" y="-32"/>
                <a:ext cx="668" cy="111"/>
              </a:xfrm>
              <a:custGeom>
                <a:avLst/>
                <a:gdLst>
                  <a:gd name="T0" fmla="*/ 44 w 1337"/>
                  <a:gd name="T1" fmla="*/ 0 h 221"/>
                  <a:gd name="T2" fmla="*/ 1292 w 1337"/>
                  <a:gd name="T3" fmla="*/ 0 h 221"/>
                  <a:gd name="T4" fmla="*/ 1310 w 1337"/>
                  <a:gd name="T5" fmla="*/ 5 h 221"/>
                  <a:gd name="T6" fmla="*/ 1323 w 1337"/>
                  <a:gd name="T7" fmla="*/ 13 h 221"/>
                  <a:gd name="T8" fmla="*/ 1334 w 1337"/>
                  <a:gd name="T9" fmla="*/ 28 h 221"/>
                  <a:gd name="T10" fmla="*/ 1337 w 1337"/>
                  <a:gd name="T11" fmla="*/ 45 h 221"/>
                  <a:gd name="T12" fmla="*/ 1337 w 1337"/>
                  <a:gd name="T13" fmla="*/ 177 h 221"/>
                  <a:gd name="T14" fmla="*/ 1334 w 1337"/>
                  <a:gd name="T15" fmla="*/ 194 h 221"/>
                  <a:gd name="T16" fmla="*/ 1323 w 1337"/>
                  <a:gd name="T17" fmla="*/ 208 h 221"/>
                  <a:gd name="T18" fmla="*/ 1310 w 1337"/>
                  <a:gd name="T19" fmla="*/ 218 h 221"/>
                  <a:gd name="T20" fmla="*/ 1292 w 1337"/>
                  <a:gd name="T21" fmla="*/ 221 h 221"/>
                  <a:gd name="T22" fmla="*/ 44 w 1337"/>
                  <a:gd name="T23" fmla="*/ 221 h 221"/>
                  <a:gd name="T24" fmla="*/ 28 w 1337"/>
                  <a:gd name="T25" fmla="*/ 218 h 221"/>
                  <a:gd name="T26" fmla="*/ 13 w 1337"/>
                  <a:gd name="T27" fmla="*/ 208 h 221"/>
                  <a:gd name="T28" fmla="*/ 4 w 1337"/>
                  <a:gd name="T29" fmla="*/ 194 h 221"/>
                  <a:gd name="T30" fmla="*/ 0 w 1337"/>
                  <a:gd name="T31" fmla="*/ 177 h 221"/>
                  <a:gd name="T32" fmla="*/ 0 w 1337"/>
                  <a:gd name="T33" fmla="*/ 45 h 221"/>
                  <a:gd name="T34" fmla="*/ 4 w 1337"/>
                  <a:gd name="T35" fmla="*/ 28 h 221"/>
                  <a:gd name="T36" fmla="*/ 13 w 1337"/>
                  <a:gd name="T37" fmla="*/ 13 h 221"/>
                  <a:gd name="T38" fmla="*/ 28 w 1337"/>
                  <a:gd name="T39" fmla="*/ 5 h 221"/>
                  <a:gd name="T40" fmla="*/ 44 w 1337"/>
                  <a:gd name="T41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37" h="221">
                    <a:moveTo>
                      <a:pt x="44" y="0"/>
                    </a:moveTo>
                    <a:lnTo>
                      <a:pt x="1292" y="0"/>
                    </a:lnTo>
                    <a:lnTo>
                      <a:pt x="1310" y="5"/>
                    </a:lnTo>
                    <a:lnTo>
                      <a:pt x="1323" y="13"/>
                    </a:lnTo>
                    <a:lnTo>
                      <a:pt x="1334" y="28"/>
                    </a:lnTo>
                    <a:lnTo>
                      <a:pt x="1337" y="45"/>
                    </a:lnTo>
                    <a:lnTo>
                      <a:pt x="1337" y="177"/>
                    </a:lnTo>
                    <a:lnTo>
                      <a:pt x="1334" y="194"/>
                    </a:lnTo>
                    <a:lnTo>
                      <a:pt x="1323" y="208"/>
                    </a:lnTo>
                    <a:lnTo>
                      <a:pt x="1310" y="218"/>
                    </a:lnTo>
                    <a:lnTo>
                      <a:pt x="1292" y="221"/>
                    </a:lnTo>
                    <a:lnTo>
                      <a:pt x="44" y="221"/>
                    </a:lnTo>
                    <a:lnTo>
                      <a:pt x="28" y="218"/>
                    </a:lnTo>
                    <a:lnTo>
                      <a:pt x="13" y="208"/>
                    </a:lnTo>
                    <a:lnTo>
                      <a:pt x="4" y="194"/>
                    </a:lnTo>
                    <a:lnTo>
                      <a:pt x="0" y="177"/>
                    </a:lnTo>
                    <a:lnTo>
                      <a:pt x="0" y="45"/>
                    </a:lnTo>
                    <a:lnTo>
                      <a:pt x="4" y="28"/>
                    </a:lnTo>
                    <a:lnTo>
                      <a:pt x="13" y="13"/>
                    </a:lnTo>
                    <a:lnTo>
                      <a:pt x="28" y="5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172"/>
              <p:cNvSpPr>
                <a:spLocks/>
              </p:cNvSpPr>
              <p:nvPr/>
            </p:nvSpPr>
            <p:spPr bwMode="auto">
              <a:xfrm>
                <a:off x="3500" y="326"/>
                <a:ext cx="1222" cy="111"/>
              </a:xfrm>
              <a:custGeom>
                <a:avLst/>
                <a:gdLst>
                  <a:gd name="T0" fmla="*/ 45 w 2444"/>
                  <a:gd name="T1" fmla="*/ 0 h 221"/>
                  <a:gd name="T2" fmla="*/ 2400 w 2444"/>
                  <a:gd name="T3" fmla="*/ 0 h 221"/>
                  <a:gd name="T4" fmla="*/ 2417 w 2444"/>
                  <a:gd name="T5" fmla="*/ 4 h 221"/>
                  <a:gd name="T6" fmla="*/ 2431 w 2444"/>
                  <a:gd name="T7" fmla="*/ 13 h 221"/>
                  <a:gd name="T8" fmla="*/ 2441 w 2444"/>
                  <a:gd name="T9" fmla="*/ 28 h 221"/>
                  <a:gd name="T10" fmla="*/ 2444 w 2444"/>
                  <a:gd name="T11" fmla="*/ 44 h 221"/>
                  <a:gd name="T12" fmla="*/ 2444 w 2444"/>
                  <a:gd name="T13" fmla="*/ 176 h 221"/>
                  <a:gd name="T14" fmla="*/ 2441 w 2444"/>
                  <a:gd name="T15" fmla="*/ 194 h 221"/>
                  <a:gd name="T16" fmla="*/ 2431 w 2444"/>
                  <a:gd name="T17" fmla="*/ 207 h 221"/>
                  <a:gd name="T18" fmla="*/ 2417 w 2444"/>
                  <a:gd name="T19" fmla="*/ 218 h 221"/>
                  <a:gd name="T20" fmla="*/ 2400 w 2444"/>
                  <a:gd name="T21" fmla="*/ 221 h 221"/>
                  <a:gd name="T22" fmla="*/ 45 w 2444"/>
                  <a:gd name="T23" fmla="*/ 221 h 221"/>
                  <a:gd name="T24" fmla="*/ 27 w 2444"/>
                  <a:gd name="T25" fmla="*/ 218 h 221"/>
                  <a:gd name="T26" fmla="*/ 14 w 2444"/>
                  <a:gd name="T27" fmla="*/ 207 h 221"/>
                  <a:gd name="T28" fmla="*/ 5 w 2444"/>
                  <a:gd name="T29" fmla="*/ 194 h 221"/>
                  <a:gd name="T30" fmla="*/ 0 w 2444"/>
                  <a:gd name="T31" fmla="*/ 176 h 221"/>
                  <a:gd name="T32" fmla="*/ 0 w 2444"/>
                  <a:gd name="T33" fmla="*/ 44 h 221"/>
                  <a:gd name="T34" fmla="*/ 5 w 2444"/>
                  <a:gd name="T35" fmla="*/ 28 h 221"/>
                  <a:gd name="T36" fmla="*/ 14 w 2444"/>
                  <a:gd name="T37" fmla="*/ 13 h 221"/>
                  <a:gd name="T38" fmla="*/ 27 w 2444"/>
                  <a:gd name="T39" fmla="*/ 4 h 221"/>
                  <a:gd name="T40" fmla="*/ 45 w 2444"/>
                  <a:gd name="T41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44" h="221">
                    <a:moveTo>
                      <a:pt x="45" y="0"/>
                    </a:moveTo>
                    <a:lnTo>
                      <a:pt x="2400" y="0"/>
                    </a:lnTo>
                    <a:lnTo>
                      <a:pt x="2417" y="4"/>
                    </a:lnTo>
                    <a:lnTo>
                      <a:pt x="2431" y="13"/>
                    </a:lnTo>
                    <a:lnTo>
                      <a:pt x="2441" y="28"/>
                    </a:lnTo>
                    <a:lnTo>
                      <a:pt x="2444" y="44"/>
                    </a:lnTo>
                    <a:lnTo>
                      <a:pt x="2444" y="176"/>
                    </a:lnTo>
                    <a:lnTo>
                      <a:pt x="2441" y="194"/>
                    </a:lnTo>
                    <a:lnTo>
                      <a:pt x="2431" y="207"/>
                    </a:lnTo>
                    <a:lnTo>
                      <a:pt x="2417" y="218"/>
                    </a:lnTo>
                    <a:lnTo>
                      <a:pt x="2400" y="221"/>
                    </a:lnTo>
                    <a:lnTo>
                      <a:pt x="45" y="221"/>
                    </a:lnTo>
                    <a:lnTo>
                      <a:pt x="27" y="218"/>
                    </a:lnTo>
                    <a:lnTo>
                      <a:pt x="14" y="207"/>
                    </a:lnTo>
                    <a:lnTo>
                      <a:pt x="5" y="194"/>
                    </a:lnTo>
                    <a:lnTo>
                      <a:pt x="0" y="176"/>
                    </a:lnTo>
                    <a:lnTo>
                      <a:pt x="0" y="44"/>
                    </a:lnTo>
                    <a:lnTo>
                      <a:pt x="5" y="28"/>
                    </a:lnTo>
                    <a:lnTo>
                      <a:pt x="14" y="13"/>
                    </a:lnTo>
                    <a:lnTo>
                      <a:pt x="27" y="4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3" name="Group 192"/>
          <p:cNvGrpSpPr/>
          <p:nvPr/>
        </p:nvGrpSpPr>
        <p:grpSpPr>
          <a:xfrm>
            <a:off x="6432551" y="4778375"/>
            <a:ext cx="4632324" cy="1094582"/>
            <a:chOff x="6432551" y="4778375"/>
            <a:chExt cx="4632324" cy="1094582"/>
          </a:xfrm>
        </p:grpSpPr>
        <p:grpSp>
          <p:nvGrpSpPr>
            <p:cNvPr id="166" name="Group 165"/>
            <p:cNvGrpSpPr/>
            <p:nvPr/>
          </p:nvGrpSpPr>
          <p:grpSpPr>
            <a:xfrm>
              <a:off x="6432551" y="4778375"/>
              <a:ext cx="4632324" cy="1094582"/>
              <a:chOff x="6251575" y="1662111"/>
              <a:chExt cx="4632324" cy="1094582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6251575" y="1662111"/>
                <a:ext cx="1295400" cy="10945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7521574" y="1662111"/>
                <a:ext cx="3362325" cy="1094582"/>
              </a:xfrm>
              <a:prstGeom prst="rect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/>
                <a:r>
                  <a:rPr lang="en-US" kern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itchFamily="34" charset="0"/>
                  </a:rPr>
                  <a:t>This is a sample text. Insert your desired text here.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9" name="Isosceles Triangle 168"/>
              <p:cNvSpPr/>
              <p:nvPr/>
            </p:nvSpPr>
            <p:spPr>
              <a:xfrm rot="5400000">
                <a:off x="7477123" y="2059781"/>
                <a:ext cx="355600" cy="292100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" name="Group 175"/>
            <p:cNvGrpSpPr>
              <a:grpSpLocks noChangeAspect="1"/>
            </p:cNvGrpSpPr>
            <p:nvPr/>
          </p:nvGrpSpPr>
          <p:grpSpPr bwMode="auto">
            <a:xfrm>
              <a:off x="6741393" y="5052220"/>
              <a:ext cx="741217" cy="568325"/>
              <a:chOff x="2568" y="1187"/>
              <a:chExt cx="2538" cy="1946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90" name="Freeform 177"/>
              <p:cNvSpPr>
                <a:spLocks/>
              </p:cNvSpPr>
              <p:nvPr/>
            </p:nvSpPr>
            <p:spPr bwMode="auto">
              <a:xfrm>
                <a:off x="3554" y="2906"/>
                <a:ext cx="981" cy="218"/>
              </a:xfrm>
              <a:custGeom>
                <a:avLst/>
                <a:gdLst>
                  <a:gd name="T0" fmla="*/ 524 w 1961"/>
                  <a:gd name="T1" fmla="*/ 0 h 435"/>
                  <a:gd name="T2" fmla="*/ 1298 w 1961"/>
                  <a:gd name="T3" fmla="*/ 0 h 435"/>
                  <a:gd name="T4" fmla="*/ 1314 w 1961"/>
                  <a:gd name="T5" fmla="*/ 3 h 435"/>
                  <a:gd name="T6" fmla="*/ 1324 w 1961"/>
                  <a:gd name="T7" fmla="*/ 11 h 435"/>
                  <a:gd name="T8" fmla="*/ 1332 w 1961"/>
                  <a:gd name="T9" fmla="*/ 21 h 435"/>
                  <a:gd name="T10" fmla="*/ 1335 w 1961"/>
                  <a:gd name="T11" fmla="*/ 35 h 435"/>
                  <a:gd name="T12" fmla="*/ 1335 w 1961"/>
                  <a:gd name="T13" fmla="*/ 171 h 435"/>
                  <a:gd name="T14" fmla="*/ 1338 w 1961"/>
                  <a:gd name="T15" fmla="*/ 185 h 435"/>
                  <a:gd name="T16" fmla="*/ 1346 w 1961"/>
                  <a:gd name="T17" fmla="*/ 196 h 435"/>
                  <a:gd name="T18" fmla="*/ 1357 w 1961"/>
                  <a:gd name="T19" fmla="*/ 203 h 435"/>
                  <a:gd name="T20" fmla="*/ 1371 w 1961"/>
                  <a:gd name="T21" fmla="*/ 207 h 435"/>
                  <a:gd name="T22" fmla="*/ 1924 w 1961"/>
                  <a:gd name="T23" fmla="*/ 207 h 435"/>
                  <a:gd name="T24" fmla="*/ 1938 w 1961"/>
                  <a:gd name="T25" fmla="*/ 210 h 435"/>
                  <a:gd name="T26" fmla="*/ 1950 w 1961"/>
                  <a:gd name="T27" fmla="*/ 217 h 435"/>
                  <a:gd name="T28" fmla="*/ 1958 w 1961"/>
                  <a:gd name="T29" fmla="*/ 230 h 435"/>
                  <a:gd name="T30" fmla="*/ 1961 w 1961"/>
                  <a:gd name="T31" fmla="*/ 244 h 435"/>
                  <a:gd name="T32" fmla="*/ 1961 w 1961"/>
                  <a:gd name="T33" fmla="*/ 400 h 435"/>
                  <a:gd name="T34" fmla="*/ 1958 w 1961"/>
                  <a:gd name="T35" fmla="*/ 413 h 435"/>
                  <a:gd name="T36" fmla="*/ 1950 w 1961"/>
                  <a:gd name="T37" fmla="*/ 424 h 435"/>
                  <a:gd name="T38" fmla="*/ 1938 w 1961"/>
                  <a:gd name="T39" fmla="*/ 432 h 435"/>
                  <a:gd name="T40" fmla="*/ 1924 w 1961"/>
                  <a:gd name="T41" fmla="*/ 435 h 435"/>
                  <a:gd name="T42" fmla="*/ 37 w 1961"/>
                  <a:gd name="T43" fmla="*/ 435 h 435"/>
                  <a:gd name="T44" fmla="*/ 22 w 1961"/>
                  <a:gd name="T45" fmla="*/ 432 h 435"/>
                  <a:gd name="T46" fmla="*/ 11 w 1961"/>
                  <a:gd name="T47" fmla="*/ 424 h 435"/>
                  <a:gd name="T48" fmla="*/ 3 w 1961"/>
                  <a:gd name="T49" fmla="*/ 413 h 435"/>
                  <a:gd name="T50" fmla="*/ 0 w 1961"/>
                  <a:gd name="T51" fmla="*/ 400 h 435"/>
                  <a:gd name="T52" fmla="*/ 0 w 1961"/>
                  <a:gd name="T53" fmla="*/ 244 h 435"/>
                  <a:gd name="T54" fmla="*/ 3 w 1961"/>
                  <a:gd name="T55" fmla="*/ 230 h 435"/>
                  <a:gd name="T56" fmla="*/ 11 w 1961"/>
                  <a:gd name="T57" fmla="*/ 217 h 435"/>
                  <a:gd name="T58" fmla="*/ 22 w 1961"/>
                  <a:gd name="T59" fmla="*/ 210 h 435"/>
                  <a:gd name="T60" fmla="*/ 37 w 1961"/>
                  <a:gd name="T61" fmla="*/ 207 h 435"/>
                  <a:gd name="T62" fmla="*/ 452 w 1961"/>
                  <a:gd name="T63" fmla="*/ 207 h 435"/>
                  <a:gd name="T64" fmla="*/ 466 w 1961"/>
                  <a:gd name="T65" fmla="*/ 203 h 435"/>
                  <a:gd name="T66" fmla="*/ 478 w 1961"/>
                  <a:gd name="T67" fmla="*/ 196 h 435"/>
                  <a:gd name="T68" fmla="*/ 486 w 1961"/>
                  <a:gd name="T69" fmla="*/ 185 h 435"/>
                  <a:gd name="T70" fmla="*/ 489 w 1961"/>
                  <a:gd name="T71" fmla="*/ 171 h 435"/>
                  <a:gd name="T72" fmla="*/ 489 w 1961"/>
                  <a:gd name="T73" fmla="*/ 35 h 435"/>
                  <a:gd name="T74" fmla="*/ 492 w 1961"/>
                  <a:gd name="T75" fmla="*/ 21 h 435"/>
                  <a:gd name="T76" fmla="*/ 500 w 1961"/>
                  <a:gd name="T77" fmla="*/ 11 h 435"/>
                  <a:gd name="T78" fmla="*/ 510 w 1961"/>
                  <a:gd name="T79" fmla="*/ 3 h 435"/>
                  <a:gd name="T80" fmla="*/ 524 w 1961"/>
                  <a:gd name="T81" fmla="*/ 0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61" h="435">
                    <a:moveTo>
                      <a:pt x="524" y="0"/>
                    </a:moveTo>
                    <a:lnTo>
                      <a:pt x="1298" y="0"/>
                    </a:lnTo>
                    <a:lnTo>
                      <a:pt x="1314" y="3"/>
                    </a:lnTo>
                    <a:lnTo>
                      <a:pt x="1324" y="11"/>
                    </a:lnTo>
                    <a:lnTo>
                      <a:pt x="1332" y="21"/>
                    </a:lnTo>
                    <a:lnTo>
                      <a:pt x="1335" y="35"/>
                    </a:lnTo>
                    <a:lnTo>
                      <a:pt x="1335" y="171"/>
                    </a:lnTo>
                    <a:lnTo>
                      <a:pt x="1338" y="185"/>
                    </a:lnTo>
                    <a:lnTo>
                      <a:pt x="1346" y="196"/>
                    </a:lnTo>
                    <a:lnTo>
                      <a:pt x="1357" y="203"/>
                    </a:lnTo>
                    <a:lnTo>
                      <a:pt x="1371" y="207"/>
                    </a:lnTo>
                    <a:lnTo>
                      <a:pt x="1924" y="207"/>
                    </a:lnTo>
                    <a:lnTo>
                      <a:pt x="1938" y="210"/>
                    </a:lnTo>
                    <a:lnTo>
                      <a:pt x="1950" y="217"/>
                    </a:lnTo>
                    <a:lnTo>
                      <a:pt x="1958" y="230"/>
                    </a:lnTo>
                    <a:lnTo>
                      <a:pt x="1961" y="244"/>
                    </a:lnTo>
                    <a:lnTo>
                      <a:pt x="1961" y="400"/>
                    </a:lnTo>
                    <a:lnTo>
                      <a:pt x="1958" y="413"/>
                    </a:lnTo>
                    <a:lnTo>
                      <a:pt x="1950" y="424"/>
                    </a:lnTo>
                    <a:lnTo>
                      <a:pt x="1938" y="432"/>
                    </a:lnTo>
                    <a:lnTo>
                      <a:pt x="1924" y="435"/>
                    </a:lnTo>
                    <a:lnTo>
                      <a:pt x="37" y="435"/>
                    </a:lnTo>
                    <a:lnTo>
                      <a:pt x="22" y="432"/>
                    </a:lnTo>
                    <a:lnTo>
                      <a:pt x="11" y="424"/>
                    </a:lnTo>
                    <a:lnTo>
                      <a:pt x="3" y="413"/>
                    </a:lnTo>
                    <a:lnTo>
                      <a:pt x="0" y="400"/>
                    </a:lnTo>
                    <a:lnTo>
                      <a:pt x="0" y="244"/>
                    </a:lnTo>
                    <a:lnTo>
                      <a:pt x="3" y="230"/>
                    </a:lnTo>
                    <a:lnTo>
                      <a:pt x="11" y="217"/>
                    </a:lnTo>
                    <a:lnTo>
                      <a:pt x="22" y="210"/>
                    </a:lnTo>
                    <a:lnTo>
                      <a:pt x="37" y="207"/>
                    </a:lnTo>
                    <a:lnTo>
                      <a:pt x="452" y="207"/>
                    </a:lnTo>
                    <a:lnTo>
                      <a:pt x="466" y="203"/>
                    </a:lnTo>
                    <a:lnTo>
                      <a:pt x="478" y="196"/>
                    </a:lnTo>
                    <a:lnTo>
                      <a:pt x="486" y="185"/>
                    </a:lnTo>
                    <a:lnTo>
                      <a:pt x="489" y="171"/>
                    </a:lnTo>
                    <a:lnTo>
                      <a:pt x="489" y="35"/>
                    </a:lnTo>
                    <a:lnTo>
                      <a:pt x="492" y="21"/>
                    </a:lnTo>
                    <a:lnTo>
                      <a:pt x="500" y="11"/>
                    </a:lnTo>
                    <a:lnTo>
                      <a:pt x="510" y="3"/>
                    </a:lnTo>
                    <a:lnTo>
                      <a:pt x="5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178"/>
              <p:cNvSpPr>
                <a:spLocks noEditPoints="1"/>
              </p:cNvSpPr>
              <p:nvPr/>
            </p:nvSpPr>
            <p:spPr bwMode="auto">
              <a:xfrm>
                <a:off x="2883" y="1187"/>
                <a:ext cx="2223" cy="1622"/>
              </a:xfrm>
              <a:custGeom>
                <a:avLst/>
                <a:gdLst>
                  <a:gd name="T0" fmla="*/ 2194 w 4447"/>
                  <a:gd name="T1" fmla="*/ 2810 h 3245"/>
                  <a:gd name="T2" fmla="*/ 2143 w 4447"/>
                  <a:gd name="T3" fmla="*/ 2839 h 3245"/>
                  <a:gd name="T4" fmla="*/ 2115 w 4447"/>
                  <a:gd name="T5" fmla="*/ 2889 h 3245"/>
                  <a:gd name="T6" fmla="*/ 2115 w 4447"/>
                  <a:gd name="T7" fmla="*/ 2947 h 3245"/>
                  <a:gd name="T8" fmla="*/ 2143 w 4447"/>
                  <a:gd name="T9" fmla="*/ 2998 h 3245"/>
                  <a:gd name="T10" fmla="*/ 2194 w 4447"/>
                  <a:gd name="T11" fmla="*/ 3026 h 3245"/>
                  <a:gd name="T12" fmla="*/ 2253 w 4447"/>
                  <a:gd name="T13" fmla="*/ 3026 h 3245"/>
                  <a:gd name="T14" fmla="*/ 2302 w 4447"/>
                  <a:gd name="T15" fmla="*/ 2998 h 3245"/>
                  <a:gd name="T16" fmla="*/ 2331 w 4447"/>
                  <a:gd name="T17" fmla="*/ 2947 h 3245"/>
                  <a:gd name="T18" fmla="*/ 2331 w 4447"/>
                  <a:gd name="T19" fmla="*/ 2889 h 3245"/>
                  <a:gd name="T20" fmla="*/ 2302 w 4447"/>
                  <a:gd name="T21" fmla="*/ 2839 h 3245"/>
                  <a:gd name="T22" fmla="*/ 2253 w 4447"/>
                  <a:gd name="T23" fmla="*/ 2810 h 3245"/>
                  <a:gd name="T24" fmla="*/ 250 w 4447"/>
                  <a:gd name="T25" fmla="*/ 0 h 3245"/>
                  <a:gd name="T26" fmla="*/ 4242 w 4447"/>
                  <a:gd name="T27" fmla="*/ 5 h 3245"/>
                  <a:gd name="T28" fmla="*/ 4323 w 4447"/>
                  <a:gd name="T29" fmla="*/ 34 h 3245"/>
                  <a:gd name="T30" fmla="*/ 4388 w 4447"/>
                  <a:gd name="T31" fmla="*/ 90 h 3245"/>
                  <a:gd name="T32" fmla="*/ 4431 w 4447"/>
                  <a:gd name="T33" fmla="*/ 163 h 3245"/>
                  <a:gd name="T34" fmla="*/ 4447 w 4447"/>
                  <a:gd name="T35" fmla="*/ 251 h 3245"/>
                  <a:gd name="T36" fmla="*/ 4442 w 4447"/>
                  <a:gd name="T37" fmla="*/ 3041 h 3245"/>
                  <a:gd name="T38" fmla="*/ 4413 w 4447"/>
                  <a:gd name="T39" fmla="*/ 3122 h 3245"/>
                  <a:gd name="T40" fmla="*/ 4357 w 4447"/>
                  <a:gd name="T41" fmla="*/ 3187 h 3245"/>
                  <a:gd name="T42" fmla="*/ 4283 w 4447"/>
                  <a:gd name="T43" fmla="*/ 3230 h 3245"/>
                  <a:gd name="T44" fmla="*/ 4197 w 4447"/>
                  <a:gd name="T45" fmla="*/ 3245 h 3245"/>
                  <a:gd name="T46" fmla="*/ 1445 w 4447"/>
                  <a:gd name="T47" fmla="*/ 3245 h 3245"/>
                  <a:gd name="T48" fmla="*/ 1428 w 4447"/>
                  <a:gd name="T49" fmla="*/ 3244 h 3245"/>
                  <a:gd name="T50" fmla="*/ 1402 w 4447"/>
                  <a:gd name="T51" fmla="*/ 3234 h 3245"/>
                  <a:gd name="T52" fmla="*/ 1375 w 4447"/>
                  <a:gd name="T53" fmla="*/ 3213 h 3245"/>
                  <a:gd name="T54" fmla="*/ 1352 w 4447"/>
                  <a:gd name="T55" fmla="*/ 3176 h 3245"/>
                  <a:gd name="T56" fmla="*/ 1345 w 4447"/>
                  <a:gd name="T57" fmla="*/ 3117 h 3245"/>
                  <a:gd name="T58" fmla="*/ 1346 w 4447"/>
                  <a:gd name="T59" fmla="*/ 2781 h 3245"/>
                  <a:gd name="T60" fmla="*/ 1361 w 4447"/>
                  <a:gd name="T61" fmla="*/ 2734 h 3245"/>
                  <a:gd name="T62" fmla="*/ 1386 w 4447"/>
                  <a:gd name="T63" fmla="*/ 2705 h 3245"/>
                  <a:gd name="T64" fmla="*/ 1414 w 4447"/>
                  <a:gd name="T65" fmla="*/ 2691 h 3245"/>
                  <a:gd name="T66" fmla="*/ 1434 w 4447"/>
                  <a:gd name="T67" fmla="*/ 2686 h 3245"/>
                  <a:gd name="T68" fmla="*/ 1443 w 4447"/>
                  <a:gd name="T69" fmla="*/ 2685 h 3245"/>
                  <a:gd name="T70" fmla="*/ 4257 w 4447"/>
                  <a:gd name="T71" fmla="*/ 251 h 3245"/>
                  <a:gd name="T72" fmla="*/ 4240 w 4447"/>
                  <a:gd name="T73" fmla="*/ 207 h 3245"/>
                  <a:gd name="T74" fmla="*/ 4197 w 4447"/>
                  <a:gd name="T75" fmla="*/ 189 h 3245"/>
                  <a:gd name="T76" fmla="*/ 227 w 4447"/>
                  <a:gd name="T77" fmla="*/ 193 h 3245"/>
                  <a:gd name="T78" fmla="*/ 194 w 4447"/>
                  <a:gd name="T79" fmla="*/ 227 h 3245"/>
                  <a:gd name="T80" fmla="*/ 190 w 4447"/>
                  <a:gd name="T81" fmla="*/ 899 h 3245"/>
                  <a:gd name="T82" fmla="*/ 190 w 4447"/>
                  <a:gd name="T83" fmla="*/ 958 h 3245"/>
                  <a:gd name="T84" fmla="*/ 187 w 4447"/>
                  <a:gd name="T85" fmla="*/ 987 h 3245"/>
                  <a:gd name="T86" fmla="*/ 168 w 4447"/>
                  <a:gd name="T87" fmla="*/ 998 h 3245"/>
                  <a:gd name="T88" fmla="*/ 51 w 4447"/>
                  <a:gd name="T89" fmla="*/ 999 h 3245"/>
                  <a:gd name="T90" fmla="*/ 17 w 4447"/>
                  <a:gd name="T91" fmla="*/ 995 h 3245"/>
                  <a:gd name="T92" fmla="*/ 3 w 4447"/>
                  <a:gd name="T93" fmla="*/ 974 h 3245"/>
                  <a:gd name="T94" fmla="*/ 0 w 4447"/>
                  <a:gd name="T95" fmla="*/ 933 h 3245"/>
                  <a:gd name="T96" fmla="*/ 0 w 4447"/>
                  <a:gd name="T97" fmla="*/ 251 h 3245"/>
                  <a:gd name="T98" fmla="*/ 15 w 4447"/>
                  <a:gd name="T99" fmla="*/ 163 h 3245"/>
                  <a:gd name="T100" fmla="*/ 59 w 4447"/>
                  <a:gd name="T101" fmla="*/ 90 h 3245"/>
                  <a:gd name="T102" fmla="*/ 123 w 4447"/>
                  <a:gd name="T103" fmla="*/ 34 h 3245"/>
                  <a:gd name="T104" fmla="*/ 205 w 4447"/>
                  <a:gd name="T105" fmla="*/ 5 h 3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447" h="3245">
                    <a:moveTo>
                      <a:pt x="2223" y="2805"/>
                    </a:moveTo>
                    <a:lnTo>
                      <a:pt x="2194" y="2810"/>
                    </a:lnTo>
                    <a:lnTo>
                      <a:pt x="2166" y="2821"/>
                    </a:lnTo>
                    <a:lnTo>
                      <a:pt x="2143" y="2839"/>
                    </a:lnTo>
                    <a:lnTo>
                      <a:pt x="2126" y="2861"/>
                    </a:lnTo>
                    <a:lnTo>
                      <a:pt x="2115" y="2889"/>
                    </a:lnTo>
                    <a:lnTo>
                      <a:pt x="2111" y="2918"/>
                    </a:lnTo>
                    <a:lnTo>
                      <a:pt x="2115" y="2947"/>
                    </a:lnTo>
                    <a:lnTo>
                      <a:pt x="2126" y="2975"/>
                    </a:lnTo>
                    <a:lnTo>
                      <a:pt x="2143" y="2998"/>
                    </a:lnTo>
                    <a:lnTo>
                      <a:pt x="2166" y="3015"/>
                    </a:lnTo>
                    <a:lnTo>
                      <a:pt x="2194" y="3026"/>
                    </a:lnTo>
                    <a:lnTo>
                      <a:pt x="2223" y="3031"/>
                    </a:lnTo>
                    <a:lnTo>
                      <a:pt x="2253" y="3026"/>
                    </a:lnTo>
                    <a:lnTo>
                      <a:pt x="2280" y="3015"/>
                    </a:lnTo>
                    <a:lnTo>
                      <a:pt x="2302" y="2998"/>
                    </a:lnTo>
                    <a:lnTo>
                      <a:pt x="2320" y="2975"/>
                    </a:lnTo>
                    <a:lnTo>
                      <a:pt x="2331" y="2947"/>
                    </a:lnTo>
                    <a:lnTo>
                      <a:pt x="2336" y="2918"/>
                    </a:lnTo>
                    <a:lnTo>
                      <a:pt x="2331" y="2889"/>
                    </a:lnTo>
                    <a:lnTo>
                      <a:pt x="2320" y="2861"/>
                    </a:lnTo>
                    <a:lnTo>
                      <a:pt x="2302" y="2839"/>
                    </a:lnTo>
                    <a:lnTo>
                      <a:pt x="2280" y="2821"/>
                    </a:lnTo>
                    <a:lnTo>
                      <a:pt x="2253" y="2810"/>
                    </a:lnTo>
                    <a:lnTo>
                      <a:pt x="2223" y="2805"/>
                    </a:lnTo>
                    <a:close/>
                    <a:moveTo>
                      <a:pt x="250" y="0"/>
                    </a:moveTo>
                    <a:lnTo>
                      <a:pt x="4197" y="0"/>
                    </a:lnTo>
                    <a:lnTo>
                      <a:pt x="4242" y="5"/>
                    </a:lnTo>
                    <a:lnTo>
                      <a:pt x="4283" y="16"/>
                    </a:lnTo>
                    <a:lnTo>
                      <a:pt x="4323" y="34"/>
                    </a:lnTo>
                    <a:lnTo>
                      <a:pt x="4357" y="59"/>
                    </a:lnTo>
                    <a:lnTo>
                      <a:pt x="4388" y="90"/>
                    </a:lnTo>
                    <a:lnTo>
                      <a:pt x="4413" y="124"/>
                    </a:lnTo>
                    <a:lnTo>
                      <a:pt x="4431" y="163"/>
                    </a:lnTo>
                    <a:lnTo>
                      <a:pt x="4442" y="206"/>
                    </a:lnTo>
                    <a:lnTo>
                      <a:pt x="4447" y="251"/>
                    </a:lnTo>
                    <a:lnTo>
                      <a:pt x="4447" y="2997"/>
                    </a:lnTo>
                    <a:lnTo>
                      <a:pt x="4442" y="3041"/>
                    </a:lnTo>
                    <a:lnTo>
                      <a:pt x="4431" y="3083"/>
                    </a:lnTo>
                    <a:lnTo>
                      <a:pt x="4413" y="3122"/>
                    </a:lnTo>
                    <a:lnTo>
                      <a:pt x="4388" y="3157"/>
                    </a:lnTo>
                    <a:lnTo>
                      <a:pt x="4357" y="3187"/>
                    </a:lnTo>
                    <a:lnTo>
                      <a:pt x="4323" y="3211"/>
                    </a:lnTo>
                    <a:lnTo>
                      <a:pt x="4283" y="3230"/>
                    </a:lnTo>
                    <a:lnTo>
                      <a:pt x="4242" y="3242"/>
                    </a:lnTo>
                    <a:lnTo>
                      <a:pt x="4197" y="3245"/>
                    </a:lnTo>
                    <a:lnTo>
                      <a:pt x="1446" y="3245"/>
                    </a:lnTo>
                    <a:lnTo>
                      <a:pt x="1445" y="3245"/>
                    </a:lnTo>
                    <a:lnTo>
                      <a:pt x="1437" y="3245"/>
                    </a:lnTo>
                    <a:lnTo>
                      <a:pt x="1428" y="3244"/>
                    </a:lnTo>
                    <a:lnTo>
                      <a:pt x="1415" y="3239"/>
                    </a:lnTo>
                    <a:lnTo>
                      <a:pt x="1402" y="3234"/>
                    </a:lnTo>
                    <a:lnTo>
                      <a:pt x="1388" y="3225"/>
                    </a:lnTo>
                    <a:lnTo>
                      <a:pt x="1375" y="3213"/>
                    </a:lnTo>
                    <a:lnTo>
                      <a:pt x="1363" y="3196"/>
                    </a:lnTo>
                    <a:lnTo>
                      <a:pt x="1352" y="3176"/>
                    </a:lnTo>
                    <a:lnTo>
                      <a:pt x="1346" y="3150"/>
                    </a:lnTo>
                    <a:lnTo>
                      <a:pt x="1345" y="3117"/>
                    </a:lnTo>
                    <a:lnTo>
                      <a:pt x="1345" y="2813"/>
                    </a:lnTo>
                    <a:lnTo>
                      <a:pt x="1346" y="2781"/>
                    </a:lnTo>
                    <a:lnTo>
                      <a:pt x="1352" y="2754"/>
                    </a:lnTo>
                    <a:lnTo>
                      <a:pt x="1361" y="2734"/>
                    </a:lnTo>
                    <a:lnTo>
                      <a:pt x="1374" y="2717"/>
                    </a:lnTo>
                    <a:lnTo>
                      <a:pt x="1386" y="2705"/>
                    </a:lnTo>
                    <a:lnTo>
                      <a:pt x="1400" y="2697"/>
                    </a:lnTo>
                    <a:lnTo>
                      <a:pt x="1414" y="2691"/>
                    </a:lnTo>
                    <a:lnTo>
                      <a:pt x="1425" y="2688"/>
                    </a:lnTo>
                    <a:lnTo>
                      <a:pt x="1434" y="2686"/>
                    </a:lnTo>
                    <a:lnTo>
                      <a:pt x="1442" y="2685"/>
                    </a:lnTo>
                    <a:lnTo>
                      <a:pt x="1443" y="2685"/>
                    </a:lnTo>
                    <a:lnTo>
                      <a:pt x="4257" y="2685"/>
                    </a:lnTo>
                    <a:lnTo>
                      <a:pt x="4257" y="251"/>
                    </a:lnTo>
                    <a:lnTo>
                      <a:pt x="4252" y="227"/>
                    </a:lnTo>
                    <a:lnTo>
                      <a:pt x="4240" y="207"/>
                    </a:lnTo>
                    <a:lnTo>
                      <a:pt x="4220" y="193"/>
                    </a:lnTo>
                    <a:lnTo>
                      <a:pt x="4197" y="189"/>
                    </a:lnTo>
                    <a:lnTo>
                      <a:pt x="250" y="189"/>
                    </a:lnTo>
                    <a:lnTo>
                      <a:pt x="227" y="193"/>
                    </a:lnTo>
                    <a:lnTo>
                      <a:pt x="207" y="207"/>
                    </a:lnTo>
                    <a:lnTo>
                      <a:pt x="194" y="227"/>
                    </a:lnTo>
                    <a:lnTo>
                      <a:pt x="190" y="251"/>
                    </a:lnTo>
                    <a:lnTo>
                      <a:pt x="190" y="899"/>
                    </a:lnTo>
                    <a:lnTo>
                      <a:pt x="190" y="931"/>
                    </a:lnTo>
                    <a:lnTo>
                      <a:pt x="190" y="958"/>
                    </a:lnTo>
                    <a:lnTo>
                      <a:pt x="190" y="974"/>
                    </a:lnTo>
                    <a:lnTo>
                      <a:pt x="187" y="987"/>
                    </a:lnTo>
                    <a:lnTo>
                      <a:pt x="179" y="995"/>
                    </a:lnTo>
                    <a:lnTo>
                      <a:pt x="168" y="998"/>
                    </a:lnTo>
                    <a:lnTo>
                      <a:pt x="151" y="999"/>
                    </a:lnTo>
                    <a:lnTo>
                      <a:pt x="51" y="999"/>
                    </a:lnTo>
                    <a:lnTo>
                      <a:pt x="31" y="998"/>
                    </a:lnTo>
                    <a:lnTo>
                      <a:pt x="17" y="995"/>
                    </a:lnTo>
                    <a:lnTo>
                      <a:pt x="8" y="987"/>
                    </a:lnTo>
                    <a:lnTo>
                      <a:pt x="3" y="974"/>
                    </a:lnTo>
                    <a:lnTo>
                      <a:pt x="0" y="958"/>
                    </a:lnTo>
                    <a:lnTo>
                      <a:pt x="0" y="933"/>
                    </a:lnTo>
                    <a:lnTo>
                      <a:pt x="0" y="900"/>
                    </a:lnTo>
                    <a:lnTo>
                      <a:pt x="0" y="251"/>
                    </a:lnTo>
                    <a:lnTo>
                      <a:pt x="5" y="206"/>
                    </a:lnTo>
                    <a:lnTo>
                      <a:pt x="15" y="163"/>
                    </a:lnTo>
                    <a:lnTo>
                      <a:pt x="34" y="124"/>
                    </a:lnTo>
                    <a:lnTo>
                      <a:pt x="59" y="90"/>
                    </a:lnTo>
                    <a:lnTo>
                      <a:pt x="89" y="59"/>
                    </a:lnTo>
                    <a:lnTo>
                      <a:pt x="123" y="34"/>
                    </a:lnTo>
                    <a:lnTo>
                      <a:pt x="162" y="16"/>
                    </a:lnTo>
                    <a:lnTo>
                      <a:pt x="205" y="5"/>
                    </a:lnTo>
                    <a:lnTo>
                      <a:pt x="2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179"/>
              <p:cNvSpPr>
                <a:spLocks noEditPoints="1"/>
              </p:cNvSpPr>
              <p:nvPr/>
            </p:nvSpPr>
            <p:spPr bwMode="auto">
              <a:xfrm>
                <a:off x="2568" y="1797"/>
                <a:ext cx="875" cy="1336"/>
              </a:xfrm>
              <a:custGeom>
                <a:avLst/>
                <a:gdLst>
                  <a:gd name="T0" fmla="*/ 846 w 1750"/>
                  <a:gd name="T1" fmla="*/ 2396 h 2673"/>
                  <a:gd name="T2" fmla="*/ 805 w 1750"/>
                  <a:gd name="T3" fmla="*/ 2427 h 2673"/>
                  <a:gd name="T4" fmla="*/ 789 w 1750"/>
                  <a:gd name="T5" fmla="*/ 2477 h 2673"/>
                  <a:gd name="T6" fmla="*/ 805 w 1750"/>
                  <a:gd name="T7" fmla="*/ 2526 h 2673"/>
                  <a:gd name="T8" fmla="*/ 846 w 1750"/>
                  <a:gd name="T9" fmla="*/ 2555 h 2673"/>
                  <a:gd name="T10" fmla="*/ 899 w 1750"/>
                  <a:gd name="T11" fmla="*/ 2555 h 2673"/>
                  <a:gd name="T12" fmla="*/ 941 w 1750"/>
                  <a:gd name="T13" fmla="*/ 2526 h 2673"/>
                  <a:gd name="T14" fmla="*/ 956 w 1750"/>
                  <a:gd name="T15" fmla="*/ 2477 h 2673"/>
                  <a:gd name="T16" fmla="*/ 941 w 1750"/>
                  <a:gd name="T17" fmla="*/ 2427 h 2673"/>
                  <a:gd name="T18" fmla="*/ 899 w 1750"/>
                  <a:gd name="T19" fmla="*/ 2396 h 2673"/>
                  <a:gd name="T20" fmla="*/ 176 w 1750"/>
                  <a:gd name="T21" fmla="*/ 323 h 2673"/>
                  <a:gd name="T22" fmla="*/ 150 w 1750"/>
                  <a:gd name="T23" fmla="*/ 334 h 2673"/>
                  <a:gd name="T24" fmla="*/ 139 w 1750"/>
                  <a:gd name="T25" fmla="*/ 362 h 2673"/>
                  <a:gd name="T26" fmla="*/ 142 w 1750"/>
                  <a:gd name="T27" fmla="*/ 2330 h 2673"/>
                  <a:gd name="T28" fmla="*/ 162 w 1750"/>
                  <a:gd name="T29" fmla="*/ 2350 h 2673"/>
                  <a:gd name="T30" fmla="*/ 1573 w 1750"/>
                  <a:gd name="T31" fmla="*/ 2353 h 2673"/>
                  <a:gd name="T32" fmla="*/ 1600 w 1750"/>
                  <a:gd name="T33" fmla="*/ 2342 h 2673"/>
                  <a:gd name="T34" fmla="*/ 1611 w 1750"/>
                  <a:gd name="T35" fmla="*/ 2314 h 2673"/>
                  <a:gd name="T36" fmla="*/ 1608 w 1750"/>
                  <a:gd name="T37" fmla="*/ 346 h 2673"/>
                  <a:gd name="T38" fmla="*/ 1588 w 1750"/>
                  <a:gd name="T39" fmla="*/ 326 h 2673"/>
                  <a:gd name="T40" fmla="*/ 176 w 1750"/>
                  <a:gd name="T41" fmla="*/ 323 h 2673"/>
                  <a:gd name="T42" fmla="*/ 683 w 1750"/>
                  <a:gd name="T43" fmla="*/ 169 h 2673"/>
                  <a:gd name="T44" fmla="*/ 668 w 1750"/>
                  <a:gd name="T45" fmla="*/ 195 h 2673"/>
                  <a:gd name="T46" fmla="*/ 683 w 1750"/>
                  <a:gd name="T47" fmla="*/ 221 h 2673"/>
                  <a:gd name="T48" fmla="*/ 1052 w 1750"/>
                  <a:gd name="T49" fmla="*/ 226 h 2673"/>
                  <a:gd name="T50" fmla="*/ 1078 w 1750"/>
                  <a:gd name="T51" fmla="*/ 210 h 2673"/>
                  <a:gd name="T52" fmla="*/ 1078 w 1750"/>
                  <a:gd name="T53" fmla="*/ 180 h 2673"/>
                  <a:gd name="T54" fmla="*/ 1052 w 1750"/>
                  <a:gd name="T55" fmla="*/ 164 h 2673"/>
                  <a:gd name="T56" fmla="*/ 160 w 1750"/>
                  <a:gd name="T57" fmla="*/ 0 h 2673"/>
                  <a:gd name="T58" fmla="*/ 1625 w 1750"/>
                  <a:gd name="T59" fmla="*/ 5 h 2673"/>
                  <a:gd name="T60" fmla="*/ 1690 w 1750"/>
                  <a:gd name="T61" fmla="*/ 36 h 2673"/>
                  <a:gd name="T62" fmla="*/ 1733 w 1750"/>
                  <a:gd name="T63" fmla="*/ 90 h 2673"/>
                  <a:gd name="T64" fmla="*/ 1750 w 1750"/>
                  <a:gd name="T65" fmla="*/ 161 h 2673"/>
                  <a:gd name="T66" fmla="*/ 1745 w 1750"/>
                  <a:gd name="T67" fmla="*/ 2548 h 2673"/>
                  <a:gd name="T68" fmla="*/ 1715 w 1750"/>
                  <a:gd name="T69" fmla="*/ 2612 h 2673"/>
                  <a:gd name="T70" fmla="*/ 1659 w 1750"/>
                  <a:gd name="T71" fmla="*/ 2656 h 2673"/>
                  <a:gd name="T72" fmla="*/ 1588 w 1750"/>
                  <a:gd name="T73" fmla="*/ 2673 h 2673"/>
                  <a:gd name="T74" fmla="*/ 123 w 1750"/>
                  <a:gd name="T75" fmla="*/ 2668 h 2673"/>
                  <a:gd name="T76" fmla="*/ 60 w 1750"/>
                  <a:gd name="T77" fmla="*/ 2637 h 2673"/>
                  <a:gd name="T78" fmla="*/ 17 w 1750"/>
                  <a:gd name="T79" fmla="*/ 2581 h 2673"/>
                  <a:gd name="T80" fmla="*/ 0 w 1750"/>
                  <a:gd name="T81" fmla="*/ 2512 h 2673"/>
                  <a:gd name="T82" fmla="*/ 5 w 1750"/>
                  <a:gd name="T83" fmla="*/ 124 h 2673"/>
                  <a:gd name="T84" fmla="*/ 35 w 1750"/>
                  <a:gd name="T85" fmla="*/ 61 h 2673"/>
                  <a:gd name="T86" fmla="*/ 89 w 1750"/>
                  <a:gd name="T87" fmla="*/ 17 h 2673"/>
                  <a:gd name="T88" fmla="*/ 160 w 1750"/>
                  <a:gd name="T89" fmla="*/ 0 h 2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50" h="2673">
                    <a:moveTo>
                      <a:pt x="873" y="2393"/>
                    </a:moveTo>
                    <a:lnTo>
                      <a:pt x="846" y="2396"/>
                    </a:lnTo>
                    <a:lnTo>
                      <a:pt x="823" y="2409"/>
                    </a:lnTo>
                    <a:lnTo>
                      <a:pt x="805" y="2427"/>
                    </a:lnTo>
                    <a:lnTo>
                      <a:pt x="794" y="2450"/>
                    </a:lnTo>
                    <a:lnTo>
                      <a:pt x="789" y="2477"/>
                    </a:lnTo>
                    <a:lnTo>
                      <a:pt x="794" y="2503"/>
                    </a:lnTo>
                    <a:lnTo>
                      <a:pt x="805" y="2526"/>
                    </a:lnTo>
                    <a:lnTo>
                      <a:pt x="823" y="2543"/>
                    </a:lnTo>
                    <a:lnTo>
                      <a:pt x="846" y="2555"/>
                    </a:lnTo>
                    <a:lnTo>
                      <a:pt x="873" y="2560"/>
                    </a:lnTo>
                    <a:lnTo>
                      <a:pt x="899" y="2555"/>
                    </a:lnTo>
                    <a:lnTo>
                      <a:pt x="922" y="2543"/>
                    </a:lnTo>
                    <a:lnTo>
                      <a:pt x="941" y="2526"/>
                    </a:lnTo>
                    <a:lnTo>
                      <a:pt x="951" y="2503"/>
                    </a:lnTo>
                    <a:lnTo>
                      <a:pt x="956" y="2477"/>
                    </a:lnTo>
                    <a:lnTo>
                      <a:pt x="951" y="2450"/>
                    </a:lnTo>
                    <a:lnTo>
                      <a:pt x="941" y="2427"/>
                    </a:lnTo>
                    <a:lnTo>
                      <a:pt x="922" y="2409"/>
                    </a:lnTo>
                    <a:lnTo>
                      <a:pt x="899" y="2396"/>
                    </a:lnTo>
                    <a:lnTo>
                      <a:pt x="873" y="2393"/>
                    </a:lnTo>
                    <a:close/>
                    <a:moveTo>
                      <a:pt x="176" y="323"/>
                    </a:moveTo>
                    <a:lnTo>
                      <a:pt x="162" y="326"/>
                    </a:lnTo>
                    <a:lnTo>
                      <a:pt x="150" y="334"/>
                    </a:lnTo>
                    <a:lnTo>
                      <a:pt x="142" y="346"/>
                    </a:lnTo>
                    <a:lnTo>
                      <a:pt x="139" y="362"/>
                    </a:lnTo>
                    <a:lnTo>
                      <a:pt x="139" y="2314"/>
                    </a:lnTo>
                    <a:lnTo>
                      <a:pt x="142" y="2330"/>
                    </a:lnTo>
                    <a:lnTo>
                      <a:pt x="150" y="2342"/>
                    </a:lnTo>
                    <a:lnTo>
                      <a:pt x="162" y="2350"/>
                    </a:lnTo>
                    <a:lnTo>
                      <a:pt x="176" y="2353"/>
                    </a:lnTo>
                    <a:lnTo>
                      <a:pt x="1573" y="2353"/>
                    </a:lnTo>
                    <a:lnTo>
                      <a:pt x="1588" y="2350"/>
                    </a:lnTo>
                    <a:lnTo>
                      <a:pt x="1600" y="2342"/>
                    </a:lnTo>
                    <a:lnTo>
                      <a:pt x="1608" y="2330"/>
                    </a:lnTo>
                    <a:lnTo>
                      <a:pt x="1611" y="2314"/>
                    </a:lnTo>
                    <a:lnTo>
                      <a:pt x="1611" y="362"/>
                    </a:lnTo>
                    <a:lnTo>
                      <a:pt x="1608" y="346"/>
                    </a:lnTo>
                    <a:lnTo>
                      <a:pt x="1600" y="334"/>
                    </a:lnTo>
                    <a:lnTo>
                      <a:pt x="1588" y="326"/>
                    </a:lnTo>
                    <a:lnTo>
                      <a:pt x="1573" y="323"/>
                    </a:lnTo>
                    <a:lnTo>
                      <a:pt x="176" y="323"/>
                    </a:lnTo>
                    <a:close/>
                    <a:moveTo>
                      <a:pt x="698" y="164"/>
                    </a:moveTo>
                    <a:lnTo>
                      <a:pt x="683" y="169"/>
                    </a:lnTo>
                    <a:lnTo>
                      <a:pt x="672" y="180"/>
                    </a:lnTo>
                    <a:lnTo>
                      <a:pt x="668" y="195"/>
                    </a:lnTo>
                    <a:lnTo>
                      <a:pt x="672" y="210"/>
                    </a:lnTo>
                    <a:lnTo>
                      <a:pt x="683" y="221"/>
                    </a:lnTo>
                    <a:lnTo>
                      <a:pt x="698" y="226"/>
                    </a:lnTo>
                    <a:lnTo>
                      <a:pt x="1052" y="226"/>
                    </a:lnTo>
                    <a:lnTo>
                      <a:pt x="1067" y="221"/>
                    </a:lnTo>
                    <a:lnTo>
                      <a:pt x="1078" y="210"/>
                    </a:lnTo>
                    <a:lnTo>
                      <a:pt x="1081" y="195"/>
                    </a:lnTo>
                    <a:lnTo>
                      <a:pt x="1078" y="180"/>
                    </a:lnTo>
                    <a:lnTo>
                      <a:pt x="1067" y="169"/>
                    </a:lnTo>
                    <a:lnTo>
                      <a:pt x="1052" y="164"/>
                    </a:lnTo>
                    <a:lnTo>
                      <a:pt x="698" y="164"/>
                    </a:lnTo>
                    <a:close/>
                    <a:moveTo>
                      <a:pt x="160" y="0"/>
                    </a:moveTo>
                    <a:lnTo>
                      <a:pt x="1588" y="0"/>
                    </a:lnTo>
                    <a:lnTo>
                      <a:pt x="1625" y="5"/>
                    </a:lnTo>
                    <a:lnTo>
                      <a:pt x="1659" y="17"/>
                    </a:lnTo>
                    <a:lnTo>
                      <a:pt x="1690" y="36"/>
                    </a:lnTo>
                    <a:lnTo>
                      <a:pt x="1715" y="61"/>
                    </a:lnTo>
                    <a:lnTo>
                      <a:pt x="1733" y="90"/>
                    </a:lnTo>
                    <a:lnTo>
                      <a:pt x="1745" y="124"/>
                    </a:lnTo>
                    <a:lnTo>
                      <a:pt x="1750" y="161"/>
                    </a:lnTo>
                    <a:lnTo>
                      <a:pt x="1750" y="2512"/>
                    </a:lnTo>
                    <a:lnTo>
                      <a:pt x="1745" y="2548"/>
                    </a:lnTo>
                    <a:lnTo>
                      <a:pt x="1733" y="2581"/>
                    </a:lnTo>
                    <a:lnTo>
                      <a:pt x="1715" y="2612"/>
                    </a:lnTo>
                    <a:lnTo>
                      <a:pt x="1690" y="2637"/>
                    </a:lnTo>
                    <a:lnTo>
                      <a:pt x="1659" y="2656"/>
                    </a:lnTo>
                    <a:lnTo>
                      <a:pt x="1625" y="2668"/>
                    </a:lnTo>
                    <a:lnTo>
                      <a:pt x="1588" y="2673"/>
                    </a:lnTo>
                    <a:lnTo>
                      <a:pt x="160" y="2673"/>
                    </a:lnTo>
                    <a:lnTo>
                      <a:pt x="123" y="2668"/>
                    </a:lnTo>
                    <a:lnTo>
                      <a:pt x="89" y="2656"/>
                    </a:lnTo>
                    <a:lnTo>
                      <a:pt x="60" y="2637"/>
                    </a:lnTo>
                    <a:lnTo>
                      <a:pt x="35" y="2612"/>
                    </a:lnTo>
                    <a:lnTo>
                      <a:pt x="17" y="2581"/>
                    </a:lnTo>
                    <a:lnTo>
                      <a:pt x="5" y="2548"/>
                    </a:lnTo>
                    <a:lnTo>
                      <a:pt x="0" y="2512"/>
                    </a:lnTo>
                    <a:lnTo>
                      <a:pt x="0" y="161"/>
                    </a:lnTo>
                    <a:lnTo>
                      <a:pt x="5" y="124"/>
                    </a:lnTo>
                    <a:lnTo>
                      <a:pt x="17" y="90"/>
                    </a:lnTo>
                    <a:lnTo>
                      <a:pt x="35" y="61"/>
                    </a:lnTo>
                    <a:lnTo>
                      <a:pt x="60" y="36"/>
                    </a:lnTo>
                    <a:lnTo>
                      <a:pt x="89" y="17"/>
                    </a:lnTo>
                    <a:lnTo>
                      <a:pt x="123" y="5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76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89" y="-10015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6887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7967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8612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1993" y="709782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9606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8694" y="4850910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8696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" y="6122600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1594" y="1841906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027" y="762697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4093" y="2004536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2423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16021" y="882098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79" name="Group 15"/>
          <p:cNvGrpSpPr>
            <a:grpSpLocks noChangeAspect="1"/>
          </p:cNvGrpSpPr>
          <p:nvPr/>
        </p:nvGrpSpPr>
        <p:grpSpPr bwMode="auto">
          <a:xfrm>
            <a:off x="1937727" y="938993"/>
            <a:ext cx="1994764" cy="2244109"/>
            <a:chOff x="348" y="728"/>
            <a:chExt cx="3192" cy="3591"/>
          </a:xfrm>
        </p:grpSpPr>
        <p:sp>
          <p:nvSpPr>
            <p:cNvPr id="80" name="Freeform 16"/>
            <p:cNvSpPr>
              <a:spLocks/>
            </p:cNvSpPr>
            <p:nvPr/>
          </p:nvSpPr>
          <p:spPr bwMode="auto">
            <a:xfrm>
              <a:off x="1337" y="3473"/>
              <a:ext cx="1244" cy="846"/>
            </a:xfrm>
            <a:custGeom>
              <a:avLst/>
              <a:gdLst>
                <a:gd name="T0" fmla="*/ 748 w 851"/>
                <a:gd name="T1" fmla="*/ 88 h 579"/>
                <a:gd name="T2" fmla="*/ 536 w 851"/>
                <a:gd name="T3" fmla="*/ 0 h 579"/>
                <a:gd name="T4" fmla="*/ 411 w 851"/>
                <a:gd name="T5" fmla="*/ 132 h 579"/>
                <a:gd name="T6" fmla="*/ 301 w 851"/>
                <a:gd name="T7" fmla="*/ 22 h 579"/>
                <a:gd name="T8" fmla="*/ 110 w 851"/>
                <a:gd name="T9" fmla="*/ 110 h 579"/>
                <a:gd name="T10" fmla="*/ 22 w 851"/>
                <a:gd name="T11" fmla="*/ 579 h 579"/>
                <a:gd name="T12" fmla="*/ 851 w 851"/>
                <a:gd name="T13" fmla="*/ 579 h 579"/>
                <a:gd name="T14" fmla="*/ 748 w 851"/>
                <a:gd name="T15" fmla="*/ 8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1" h="579">
                  <a:moveTo>
                    <a:pt x="748" y="88"/>
                  </a:moveTo>
                  <a:cubicBezTo>
                    <a:pt x="697" y="26"/>
                    <a:pt x="608" y="48"/>
                    <a:pt x="536" y="0"/>
                  </a:cubicBezTo>
                  <a:cubicBezTo>
                    <a:pt x="491" y="41"/>
                    <a:pt x="462" y="97"/>
                    <a:pt x="411" y="132"/>
                  </a:cubicBezTo>
                  <a:cubicBezTo>
                    <a:pt x="369" y="101"/>
                    <a:pt x="339" y="58"/>
                    <a:pt x="301" y="22"/>
                  </a:cubicBezTo>
                  <a:cubicBezTo>
                    <a:pt x="244" y="81"/>
                    <a:pt x="167" y="64"/>
                    <a:pt x="110" y="110"/>
                  </a:cubicBezTo>
                  <a:cubicBezTo>
                    <a:pt x="0" y="198"/>
                    <a:pt x="77" y="426"/>
                    <a:pt x="22" y="579"/>
                  </a:cubicBezTo>
                  <a:cubicBezTo>
                    <a:pt x="299" y="579"/>
                    <a:pt x="575" y="579"/>
                    <a:pt x="851" y="579"/>
                  </a:cubicBezTo>
                  <a:cubicBezTo>
                    <a:pt x="820" y="434"/>
                    <a:pt x="826" y="181"/>
                    <a:pt x="748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7"/>
            <p:cNvSpPr>
              <a:spLocks/>
            </p:cNvSpPr>
            <p:nvPr/>
          </p:nvSpPr>
          <p:spPr bwMode="auto">
            <a:xfrm>
              <a:off x="1698" y="2675"/>
              <a:ext cx="475" cy="583"/>
            </a:xfrm>
            <a:custGeom>
              <a:avLst/>
              <a:gdLst>
                <a:gd name="T0" fmla="*/ 303 w 325"/>
                <a:gd name="T1" fmla="*/ 190 h 399"/>
                <a:gd name="T2" fmla="*/ 285 w 325"/>
                <a:gd name="T3" fmla="*/ 100 h 399"/>
                <a:gd name="T4" fmla="*/ 229 w 325"/>
                <a:gd name="T5" fmla="*/ 100 h 399"/>
                <a:gd name="T6" fmla="*/ 196 w 325"/>
                <a:gd name="T7" fmla="*/ 67 h 399"/>
                <a:gd name="T8" fmla="*/ 128 w 325"/>
                <a:gd name="T9" fmla="*/ 20 h 399"/>
                <a:gd name="T10" fmla="*/ 131 w 325"/>
                <a:gd name="T11" fmla="*/ 76 h 399"/>
                <a:gd name="T12" fmla="*/ 103 w 325"/>
                <a:gd name="T13" fmla="*/ 76 h 399"/>
                <a:gd name="T14" fmla="*/ 116 w 325"/>
                <a:gd name="T15" fmla="*/ 103 h 399"/>
                <a:gd name="T16" fmla="*/ 116 w 325"/>
                <a:gd name="T17" fmla="*/ 103 h 399"/>
                <a:gd name="T18" fmla="*/ 21 w 325"/>
                <a:gd name="T19" fmla="*/ 204 h 399"/>
                <a:gd name="T20" fmla="*/ 21 w 325"/>
                <a:gd name="T21" fmla="*/ 204 h 399"/>
                <a:gd name="T22" fmla="*/ 20 w 325"/>
                <a:gd name="T23" fmla="*/ 206 h 399"/>
                <a:gd name="T24" fmla="*/ 25 w 325"/>
                <a:gd name="T25" fmla="*/ 362 h 399"/>
                <a:gd name="T26" fmla="*/ 91 w 325"/>
                <a:gd name="T27" fmla="*/ 208 h 399"/>
                <a:gd name="T28" fmla="*/ 276 w 325"/>
                <a:gd name="T29" fmla="*/ 253 h 399"/>
                <a:gd name="T30" fmla="*/ 296 w 325"/>
                <a:gd name="T31" fmla="*/ 399 h 399"/>
                <a:gd name="T32" fmla="*/ 314 w 325"/>
                <a:gd name="T33" fmla="*/ 293 h 399"/>
                <a:gd name="T34" fmla="*/ 303 w 325"/>
                <a:gd name="T35" fmla="*/ 19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5" h="399">
                  <a:moveTo>
                    <a:pt x="303" y="190"/>
                  </a:moveTo>
                  <a:cubicBezTo>
                    <a:pt x="285" y="100"/>
                    <a:pt x="285" y="100"/>
                    <a:pt x="285" y="100"/>
                  </a:cubicBezTo>
                  <a:cubicBezTo>
                    <a:pt x="285" y="100"/>
                    <a:pt x="252" y="83"/>
                    <a:pt x="229" y="100"/>
                  </a:cubicBezTo>
                  <a:cubicBezTo>
                    <a:pt x="223" y="104"/>
                    <a:pt x="213" y="72"/>
                    <a:pt x="196" y="67"/>
                  </a:cubicBezTo>
                  <a:cubicBezTo>
                    <a:pt x="196" y="67"/>
                    <a:pt x="135" y="41"/>
                    <a:pt x="128" y="20"/>
                  </a:cubicBezTo>
                  <a:cubicBezTo>
                    <a:pt x="121" y="0"/>
                    <a:pt x="115" y="66"/>
                    <a:pt x="131" y="76"/>
                  </a:cubicBezTo>
                  <a:cubicBezTo>
                    <a:pt x="147" y="87"/>
                    <a:pt x="111" y="87"/>
                    <a:pt x="103" y="76"/>
                  </a:cubicBezTo>
                  <a:cubicBezTo>
                    <a:pt x="94" y="66"/>
                    <a:pt x="119" y="100"/>
                    <a:pt x="116" y="103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75" y="128"/>
                    <a:pt x="40" y="161"/>
                    <a:pt x="21" y="204"/>
                  </a:cubicBezTo>
                  <a:cubicBezTo>
                    <a:pt x="21" y="204"/>
                    <a:pt x="21" y="204"/>
                    <a:pt x="21" y="204"/>
                  </a:cubicBezTo>
                  <a:cubicBezTo>
                    <a:pt x="20" y="205"/>
                    <a:pt x="20" y="205"/>
                    <a:pt x="20" y="206"/>
                  </a:cubicBezTo>
                  <a:cubicBezTo>
                    <a:pt x="2" y="248"/>
                    <a:pt x="0" y="300"/>
                    <a:pt x="25" y="362"/>
                  </a:cubicBezTo>
                  <a:cubicBezTo>
                    <a:pt x="39" y="290"/>
                    <a:pt x="20" y="230"/>
                    <a:pt x="91" y="208"/>
                  </a:cubicBezTo>
                  <a:cubicBezTo>
                    <a:pt x="127" y="198"/>
                    <a:pt x="285" y="189"/>
                    <a:pt x="276" y="253"/>
                  </a:cubicBezTo>
                  <a:cubicBezTo>
                    <a:pt x="267" y="315"/>
                    <a:pt x="253" y="347"/>
                    <a:pt x="296" y="399"/>
                  </a:cubicBezTo>
                  <a:cubicBezTo>
                    <a:pt x="316" y="359"/>
                    <a:pt x="289" y="378"/>
                    <a:pt x="314" y="293"/>
                  </a:cubicBezTo>
                  <a:cubicBezTo>
                    <a:pt x="325" y="257"/>
                    <a:pt x="319" y="222"/>
                    <a:pt x="303" y="1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8"/>
            <p:cNvSpPr>
              <a:spLocks noEditPoints="1"/>
            </p:cNvSpPr>
            <p:nvPr/>
          </p:nvSpPr>
          <p:spPr bwMode="auto">
            <a:xfrm>
              <a:off x="1431" y="2242"/>
              <a:ext cx="207" cy="163"/>
            </a:xfrm>
            <a:custGeom>
              <a:avLst/>
              <a:gdLst>
                <a:gd name="T0" fmla="*/ 142 w 142"/>
                <a:gd name="T1" fmla="*/ 41 h 112"/>
                <a:gd name="T2" fmla="*/ 127 w 142"/>
                <a:gd name="T3" fmla="*/ 25 h 112"/>
                <a:gd name="T4" fmla="*/ 114 w 142"/>
                <a:gd name="T5" fmla="*/ 0 h 112"/>
                <a:gd name="T6" fmla="*/ 28 w 142"/>
                <a:gd name="T7" fmla="*/ 0 h 112"/>
                <a:gd name="T8" fmla="*/ 15 w 142"/>
                <a:gd name="T9" fmla="*/ 25 h 112"/>
                <a:gd name="T10" fmla="*/ 0 w 142"/>
                <a:gd name="T11" fmla="*/ 41 h 112"/>
                <a:gd name="T12" fmla="*/ 0 w 142"/>
                <a:gd name="T13" fmla="*/ 86 h 112"/>
                <a:gd name="T14" fmla="*/ 0 w 142"/>
                <a:gd name="T15" fmla="*/ 89 h 112"/>
                <a:gd name="T16" fmla="*/ 0 w 142"/>
                <a:gd name="T17" fmla="*/ 105 h 112"/>
                <a:gd name="T18" fmla="*/ 7 w 142"/>
                <a:gd name="T19" fmla="*/ 112 h 112"/>
                <a:gd name="T20" fmla="*/ 28 w 142"/>
                <a:gd name="T21" fmla="*/ 112 h 112"/>
                <a:gd name="T22" fmla="*/ 34 w 142"/>
                <a:gd name="T23" fmla="*/ 105 h 112"/>
                <a:gd name="T24" fmla="*/ 34 w 142"/>
                <a:gd name="T25" fmla="*/ 89 h 112"/>
                <a:gd name="T26" fmla="*/ 108 w 142"/>
                <a:gd name="T27" fmla="*/ 89 h 112"/>
                <a:gd name="T28" fmla="*/ 108 w 142"/>
                <a:gd name="T29" fmla="*/ 105 h 112"/>
                <a:gd name="T30" fmla="*/ 114 w 142"/>
                <a:gd name="T31" fmla="*/ 112 h 112"/>
                <a:gd name="T32" fmla="*/ 135 w 142"/>
                <a:gd name="T33" fmla="*/ 112 h 112"/>
                <a:gd name="T34" fmla="*/ 142 w 142"/>
                <a:gd name="T35" fmla="*/ 105 h 112"/>
                <a:gd name="T36" fmla="*/ 142 w 142"/>
                <a:gd name="T37" fmla="*/ 89 h 112"/>
                <a:gd name="T38" fmla="*/ 142 w 142"/>
                <a:gd name="T39" fmla="*/ 41 h 112"/>
                <a:gd name="T40" fmla="*/ 36 w 142"/>
                <a:gd name="T41" fmla="*/ 9 h 112"/>
                <a:gd name="T42" fmla="*/ 106 w 142"/>
                <a:gd name="T43" fmla="*/ 9 h 112"/>
                <a:gd name="T44" fmla="*/ 118 w 142"/>
                <a:gd name="T45" fmla="*/ 32 h 112"/>
                <a:gd name="T46" fmla="*/ 24 w 142"/>
                <a:gd name="T47" fmla="*/ 32 h 112"/>
                <a:gd name="T48" fmla="*/ 36 w 142"/>
                <a:gd name="T49" fmla="*/ 9 h 112"/>
                <a:gd name="T50" fmla="*/ 41 w 142"/>
                <a:gd name="T51" fmla="*/ 78 h 112"/>
                <a:gd name="T52" fmla="*/ 13 w 142"/>
                <a:gd name="T53" fmla="*/ 78 h 112"/>
                <a:gd name="T54" fmla="*/ 13 w 142"/>
                <a:gd name="T55" fmla="*/ 63 h 112"/>
                <a:gd name="T56" fmla="*/ 41 w 142"/>
                <a:gd name="T57" fmla="*/ 63 h 112"/>
                <a:gd name="T58" fmla="*/ 41 w 142"/>
                <a:gd name="T59" fmla="*/ 78 h 112"/>
                <a:gd name="T60" fmla="*/ 129 w 142"/>
                <a:gd name="T61" fmla="*/ 78 h 112"/>
                <a:gd name="T62" fmla="*/ 101 w 142"/>
                <a:gd name="T63" fmla="*/ 78 h 112"/>
                <a:gd name="T64" fmla="*/ 101 w 142"/>
                <a:gd name="T65" fmla="*/ 63 h 112"/>
                <a:gd name="T66" fmla="*/ 129 w 142"/>
                <a:gd name="T67" fmla="*/ 63 h 112"/>
                <a:gd name="T68" fmla="*/ 129 w 142"/>
                <a:gd name="T69" fmla="*/ 7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2" h="112">
                  <a:moveTo>
                    <a:pt x="142" y="41"/>
                  </a:moveTo>
                  <a:cubicBezTo>
                    <a:pt x="127" y="25"/>
                    <a:pt x="127" y="25"/>
                    <a:pt x="127" y="25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9"/>
                    <a:pt x="3" y="112"/>
                    <a:pt x="7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31" y="112"/>
                    <a:pt x="34" y="109"/>
                    <a:pt x="34" y="105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108" y="89"/>
                    <a:pt x="108" y="89"/>
                    <a:pt x="108" y="89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08" y="109"/>
                    <a:pt x="111" y="112"/>
                    <a:pt x="114" y="112"/>
                  </a:cubicBezTo>
                  <a:cubicBezTo>
                    <a:pt x="135" y="112"/>
                    <a:pt x="135" y="112"/>
                    <a:pt x="135" y="112"/>
                  </a:cubicBezTo>
                  <a:cubicBezTo>
                    <a:pt x="139" y="112"/>
                    <a:pt x="142" y="109"/>
                    <a:pt x="142" y="105"/>
                  </a:cubicBezTo>
                  <a:cubicBezTo>
                    <a:pt x="142" y="89"/>
                    <a:pt x="142" y="89"/>
                    <a:pt x="142" y="89"/>
                  </a:cubicBezTo>
                  <a:lnTo>
                    <a:pt x="142" y="41"/>
                  </a:lnTo>
                  <a:close/>
                  <a:moveTo>
                    <a:pt x="36" y="9"/>
                  </a:moveTo>
                  <a:cubicBezTo>
                    <a:pt x="106" y="9"/>
                    <a:pt x="106" y="9"/>
                    <a:pt x="106" y="9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24" y="32"/>
                    <a:pt x="24" y="32"/>
                    <a:pt x="24" y="32"/>
                  </a:cubicBezTo>
                  <a:lnTo>
                    <a:pt x="36" y="9"/>
                  </a:lnTo>
                  <a:close/>
                  <a:moveTo>
                    <a:pt x="41" y="78"/>
                  </a:moveTo>
                  <a:cubicBezTo>
                    <a:pt x="13" y="78"/>
                    <a:pt x="13" y="78"/>
                    <a:pt x="13" y="78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41" y="63"/>
                    <a:pt x="41" y="63"/>
                    <a:pt x="41" y="63"/>
                  </a:cubicBezTo>
                  <a:lnTo>
                    <a:pt x="41" y="78"/>
                  </a:lnTo>
                  <a:close/>
                  <a:moveTo>
                    <a:pt x="129" y="78"/>
                  </a:moveTo>
                  <a:cubicBezTo>
                    <a:pt x="101" y="78"/>
                    <a:pt x="101" y="78"/>
                    <a:pt x="101" y="78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29" y="63"/>
                    <a:pt x="129" y="63"/>
                    <a:pt x="129" y="63"/>
                  </a:cubicBezTo>
                  <a:lnTo>
                    <a:pt x="129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9"/>
            <p:cNvSpPr>
              <a:spLocks/>
            </p:cNvSpPr>
            <p:nvPr/>
          </p:nvSpPr>
          <p:spPr bwMode="auto">
            <a:xfrm>
              <a:off x="2283" y="2385"/>
              <a:ext cx="61" cy="54"/>
            </a:xfrm>
            <a:custGeom>
              <a:avLst/>
              <a:gdLst>
                <a:gd name="T0" fmla="*/ 33 w 42"/>
                <a:gd name="T1" fmla="*/ 0 h 37"/>
                <a:gd name="T2" fmla="*/ 16 w 42"/>
                <a:gd name="T3" fmla="*/ 5 h 37"/>
                <a:gd name="T4" fmla="*/ 10 w 42"/>
                <a:gd name="T5" fmla="*/ 5 h 37"/>
                <a:gd name="T6" fmla="*/ 10 w 42"/>
                <a:gd name="T7" fmla="*/ 5 h 37"/>
                <a:gd name="T8" fmla="*/ 7 w 42"/>
                <a:gd name="T9" fmla="*/ 31 h 37"/>
                <a:gd name="T10" fmla="*/ 32 w 42"/>
                <a:gd name="T11" fmla="*/ 27 h 37"/>
                <a:gd name="T12" fmla="*/ 36 w 42"/>
                <a:gd name="T13" fmla="*/ 2 h 37"/>
                <a:gd name="T14" fmla="*/ 33 w 42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7">
                  <a:moveTo>
                    <a:pt x="33" y="0"/>
                  </a:moveTo>
                  <a:cubicBezTo>
                    <a:pt x="28" y="3"/>
                    <a:pt x="22" y="5"/>
                    <a:pt x="16" y="5"/>
                  </a:cubicBezTo>
                  <a:cubicBezTo>
                    <a:pt x="14" y="5"/>
                    <a:pt x="12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2" y="13"/>
                    <a:pt x="0" y="25"/>
                    <a:pt x="7" y="31"/>
                  </a:cubicBezTo>
                  <a:cubicBezTo>
                    <a:pt x="13" y="37"/>
                    <a:pt x="24" y="35"/>
                    <a:pt x="32" y="27"/>
                  </a:cubicBezTo>
                  <a:cubicBezTo>
                    <a:pt x="40" y="19"/>
                    <a:pt x="42" y="8"/>
                    <a:pt x="36" y="2"/>
                  </a:cubicBezTo>
                  <a:cubicBezTo>
                    <a:pt x="35" y="1"/>
                    <a:pt x="34" y="0"/>
                    <a:pt x="3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/>
            <p:cNvSpPr>
              <a:spLocks/>
            </p:cNvSpPr>
            <p:nvPr/>
          </p:nvSpPr>
          <p:spPr bwMode="auto">
            <a:xfrm>
              <a:off x="2242" y="2294"/>
              <a:ext cx="103" cy="92"/>
            </a:xfrm>
            <a:custGeom>
              <a:avLst/>
              <a:gdLst>
                <a:gd name="T0" fmla="*/ 17 w 71"/>
                <a:gd name="T1" fmla="*/ 51 h 63"/>
                <a:gd name="T2" fmla="*/ 43 w 71"/>
                <a:gd name="T3" fmla="*/ 63 h 63"/>
                <a:gd name="T4" fmla="*/ 44 w 71"/>
                <a:gd name="T5" fmla="*/ 63 h 63"/>
                <a:gd name="T6" fmla="*/ 56 w 71"/>
                <a:gd name="T7" fmla="*/ 60 h 63"/>
                <a:gd name="T8" fmla="*/ 61 w 71"/>
                <a:gd name="T9" fmla="*/ 57 h 63"/>
                <a:gd name="T10" fmla="*/ 55 w 71"/>
                <a:gd name="T11" fmla="*/ 13 h 63"/>
                <a:gd name="T12" fmla="*/ 28 w 71"/>
                <a:gd name="T13" fmla="*/ 0 h 63"/>
                <a:gd name="T14" fmla="*/ 11 w 71"/>
                <a:gd name="T15" fmla="*/ 7 h 63"/>
                <a:gd name="T16" fmla="*/ 17 w 71"/>
                <a:gd name="T17" fmla="*/ 5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63">
                  <a:moveTo>
                    <a:pt x="17" y="51"/>
                  </a:moveTo>
                  <a:cubicBezTo>
                    <a:pt x="24" y="59"/>
                    <a:pt x="34" y="63"/>
                    <a:pt x="43" y="63"/>
                  </a:cubicBezTo>
                  <a:cubicBezTo>
                    <a:pt x="43" y="63"/>
                    <a:pt x="43" y="63"/>
                    <a:pt x="44" y="63"/>
                  </a:cubicBezTo>
                  <a:cubicBezTo>
                    <a:pt x="48" y="63"/>
                    <a:pt x="53" y="62"/>
                    <a:pt x="56" y="60"/>
                  </a:cubicBezTo>
                  <a:cubicBezTo>
                    <a:pt x="58" y="59"/>
                    <a:pt x="59" y="58"/>
                    <a:pt x="61" y="57"/>
                  </a:cubicBezTo>
                  <a:cubicBezTo>
                    <a:pt x="71" y="46"/>
                    <a:pt x="69" y="26"/>
                    <a:pt x="55" y="13"/>
                  </a:cubicBezTo>
                  <a:cubicBezTo>
                    <a:pt x="47" y="5"/>
                    <a:pt x="37" y="0"/>
                    <a:pt x="28" y="0"/>
                  </a:cubicBezTo>
                  <a:cubicBezTo>
                    <a:pt x="21" y="0"/>
                    <a:pt x="15" y="3"/>
                    <a:pt x="11" y="7"/>
                  </a:cubicBezTo>
                  <a:cubicBezTo>
                    <a:pt x="0" y="18"/>
                    <a:pt x="3" y="37"/>
                    <a:pt x="17" y="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"/>
            <p:cNvSpPr>
              <a:spLocks/>
            </p:cNvSpPr>
            <p:nvPr/>
          </p:nvSpPr>
          <p:spPr bwMode="auto">
            <a:xfrm>
              <a:off x="2362" y="2385"/>
              <a:ext cx="59" cy="54"/>
            </a:xfrm>
            <a:custGeom>
              <a:avLst/>
              <a:gdLst>
                <a:gd name="T0" fmla="*/ 35 w 41"/>
                <a:gd name="T1" fmla="*/ 31 h 37"/>
                <a:gd name="T2" fmla="*/ 32 w 41"/>
                <a:gd name="T3" fmla="*/ 5 h 37"/>
                <a:gd name="T4" fmla="*/ 31 w 41"/>
                <a:gd name="T5" fmla="*/ 5 h 37"/>
                <a:gd name="T6" fmla="*/ 26 w 41"/>
                <a:gd name="T7" fmla="*/ 5 h 37"/>
                <a:gd name="T8" fmla="*/ 9 w 41"/>
                <a:gd name="T9" fmla="*/ 0 h 37"/>
                <a:gd name="T10" fmla="*/ 6 w 41"/>
                <a:gd name="T11" fmla="*/ 2 h 37"/>
                <a:gd name="T12" fmla="*/ 9 w 41"/>
                <a:gd name="T13" fmla="*/ 27 h 37"/>
                <a:gd name="T14" fmla="*/ 35 w 41"/>
                <a:gd name="T15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7">
                  <a:moveTo>
                    <a:pt x="35" y="31"/>
                  </a:moveTo>
                  <a:cubicBezTo>
                    <a:pt x="41" y="25"/>
                    <a:pt x="39" y="13"/>
                    <a:pt x="32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9" y="5"/>
                    <a:pt x="27" y="5"/>
                    <a:pt x="26" y="5"/>
                  </a:cubicBezTo>
                  <a:cubicBezTo>
                    <a:pt x="19" y="5"/>
                    <a:pt x="13" y="3"/>
                    <a:pt x="9" y="0"/>
                  </a:cubicBezTo>
                  <a:cubicBezTo>
                    <a:pt x="8" y="0"/>
                    <a:pt x="7" y="1"/>
                    <a:pt x="6" y="2"/>
                  </a:cubicBezTo>
                  <a:cubicBezTo>
                    <a:pt x="0" y="8"/>
                    <a:pt x="1" y="19"/>
                    <a:pt x="9" y="27"/>
                  </a:cubicBezTo>
                  <a:cubicBezTo>
                    <a:pt x="17" y="35"/>
                    <a:pt x="29" y="37"/>
                    <a:pt x="35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2"/>
            <p:cNvSpPr>
              <a:spLocks/>
            </p:cNvSpPr>
            <p:nvPr/>
          </p:nvSpPr>
          <p:spPr bwMode="auto">
            <a:xfrm>
              <a:off x="2359" y="2294"/>
              <a:ext cx="103" cy="92"/>
            </a:xfrm>
            <a:custGeom>
              <a:avLst/>
              <a:gdLst>
                <a:gd name="T0" fmla="*/ 61 w 71"/>
                <a:gd name="T1" fmla="*/ 7 h 63"/>
                <a:gd name="T2" fmla="*/ 44 w 71"/>
                <a:gd name="T3" fmla="*/ 0 h 63"/>
                <a:gd name="T4" fmla="*/ 16 w 71"/>
                <a:gd name="T5" fmla="*/ 13 h 63"/>
                <a:gd name="T6" fmla="*/ 11 w 71"/>
                <a:gd name="T7" fmla="*/ 57 h 63"/>
                <a:gd name="T8" fmla="*/ 15 w 71"/>
                <a:gd name="T9" fmla="*/ 60 h 63"/>
                <a:gd name="T10" fmla="*/ 28 w 71"/>
                <a:gd name="T11" fmla="*/ 63 h 63"/>
                <a:gd name="T12" fmla="*/ 29 w 71"/>
                <a:gd name="T13" fmla="*/ 63 h 63"/>
                <a:gd name="T14" fmla="*/ 55 w 71"/>
                <a:gd name="T15" fmla="*/ 51 h 63"/>
                <a:gd name="T16" fmla="*/ 61 w 71"/>
                <a:gd name="T17" fmla="*/ 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63">
                  <a:moveTo>
                    <a:pt x="61" y="7"/>
                  </a:moveTo>
                  <a:cubicBezTo>
                    <a:pt x="56" y="3"/>
                    <a:pt x="50" y="0"/>
                    <a:pt x="44" y="0"/>
                  </a:cubicBezTo>
                  <a:cubicBezTo>
                    <a:pt x="34" y="0"/>
                    <a:pt x="24" y="5"/>
                    <a:pt x="16" y="13"/>
                  </a:cubicBezTo>
                  <a:cubicBezTo>
                    <a:pt x="3" y="26"/>
                    <a:pt x="0" y="46"/>
                    <a:pt x="11" y="57"/>
                  </a:cubicBezTo>
                  <a:cubicBezTo>
                    <a:pt x="12" y="58"/>
                    <a:pt x="13" y="59"/>
                    <a:pt x="15" y="60"/>
                  </a:cubicBezTo>
                  <a:cubicBezTo>
                    <a:pt x="19" y="62"/>
                    <a:pt x="23" y="63"/>
                    <a:pt x="28" y="63"/>
                  </a:cubicBezTo>
                  <a:cubicBezTo>
                    <a:pt x="28" y="63"/>
                    <a:pt x="28" y="63"/>
                    <a:pt x="29" y="63"/>
                  </a:cubicBezTo>
                  <a:cubicBezTo>
                    <a:pt x="38" y="63"/>
                    <a:pt x="47" y="59"/>
                    <a:pt x="55" y="51"/>
                  </a:cubicBezTo>
                  <a:cubicBezTo>
                    <a:pt x="69" y="37"/>
                    <a:pt x="71" y="18"/>
                    <a:pt x="61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/>
            <p:cNvSpPr>
              <a:spLocks/>
            </p:cNvSpPr>
            <p:nvPr/>
          </p:nvSpPr>
          <p:spPr bwMode="auto">
            <a:xfrm>
              <a:off x="2334" y="2301"/>
              <a:ext cx="36" cy="130"/>
            </a:xfrm>
            <a:custGeom>
              <a:avLst/>
              <a:gdLst>
                <a:gd name="T0" fmla="*/ 23 w 25"/>
                <a:gd name="T1" fmla="*/ 5 h 89"/>
                <a:gd name="T2" fmla="*/ 21 w 25"/>
                <a:gd name="T3" fmla="*/ 2 h 89"/>
                <a:gd name="T4" fmla="*/ 15 w 25"/>
                <a:gd name="T5" fmla="*/ 10 h 89"/>
                <a:gd name="T6" fmla="*/ 13 w 25"/>
                <a:gd name="T7" fmla="*/ 10 h 89"/>
                <a:gd name="T8" fmla="*/ 11 w 25"/>
                <a:gd name="T9" fmla="*/ 10 h 89"/>
                <a:gd name="T10" fmla="*/ 5 w 25"/>
                <a:gd name="T11" fmla="*/ 2 h 89"/>
                <a:gd name="T12" fmla="*/ 2 w 25"/>
                <a:gd name="T13" fmla="*/ 5 h 89"/>
                <a:gd name="T14" fmla="*/ 8 w 25"/>
                <a:gd name="T15" fmla="*/ 13 h 89"/>
                <a:gd name="T16" fmla="*/ 7 w 25"/>
                <a:gd name="T17" fmla="*/ 15 h 89"/>
                <a:gd name="T18" fmla="*/ 7 w 25"/>
                <a:gd name="T19" fmla="*/ 28 h 89"/>
                <a:gd name="T20" fmla="*/ 7 w 25"/>
                <a:gd name="T21" fmla="*/ 42 h 89"/>
                <a:gd name="T22" fmla="*/ 7 w 25"/>
                <a:gd name="T23" fmla="*/ 84 h 89"/>
                <a:gd name="T24" fmla="*/ 13 w 25"/>
                <a:gd name="T25" fmla="*/ 89 h 89"/>
                <a:gd name="T26" fmla="*/ 18 w 25"/>
                <a:gd name="T27" fmla="*/ 84 h 89"/>
                <a:gd name="T28" fmla="*/ 18 w 25"/>
                <a:gd name="T29" fmla="*/ 42 h 89"/>
                <a:gd name="T30" fmla="*/ 18 w 25"/>
                <a:gd name="T31" fmla="*/ 28 h 89"/>
                <a:gd name="T32" fmla="*/ 18 w 25"/>
                <a:gd name="T33" fmla="*/ 15 h 89"/>
                <a:gd name="T34" fmla="*/ 17 w 25"/>
                <a:gd name="T35" fmla="*/ 13 h 89"/>
                <a:gd name="T36" fmla="*/ 23 w 25"/>
                <a:gd name="T37" fmla="*/ 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89">
                  <a:moveTo>
                    <a:pt x="23" y="5"/>
                  </a:moveTo>
                  <a:cubicBezTo>
                    <a:pt x="25" y="3"/>
                    <a:pt x="22" y="0"/>
                    <a:pt x="21" y="2"/>
                  </a:cubicBezTo>
                  <a:cubicBezTo>
                    <a:pt x="18" y="4"/>
                    <a:pt x="16" y="7"/>
                    <a:pt x="15" y="10"/>
                  </a:cubicBezTo>
                  <a:cubicBezTo>
                    <a:pt x="14" y="10"/>
                    <a:pt x="13" y="10"/>
                    <a:pt x="13" y="10"/>
                  </a:cubicBezTo>
                  <a:cubicBezTo>
                    <a:pt x="12" y="10"/>
                    <a:pt x="11" y="10"/>
                    <a:pt x="11" y="10"/>
                  </a:cubicBezTo>
                  <a:cubicBezTo>
                    <a:pt x="9" y="7"/>
                    <a:pt x="7" y="4"/>
                    <a:pt x="5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5" y="7"/>
                    <a:pt x="7" y="10"/>
                    <a:pt x="8" y="13"/>
                  </a:cubicBezTo>
                  <a:cubicBezTo>
                    <a:pt x="8" y="14"/>
                    <a:pt x="7" y="15"/>
                    <a:pt x="7" y="15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7" y="87"/>
                    <a:pt x="10" y="89"/>
                    <a:pt x="13" y="89"/>
                  </a:cubicBezTo>
                  <a:cubicBezTo>
                    <a:pt x="16" y="89"/>
                    <a:pt x="18" y="87"/>
                    <a:pt x="18" y="84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4"/>
                    <a:pt x="17" y="13"/>
                  </a:cubicBezTo>
                  <a:cubicBezTo>
                    <a:pt x="19" y="10"/>
                    <a:pt x="21" y="7"/>
                    <a:pt x="23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4"/>
            <p:cNvSpPr>
              <a:spLocks noEditPoints="1"/>
            </p:cNvSpPr>
            <p:nvPr/>
          </p:nvSpPr>
          <p:spPr bwMode="auto">
            <a:xfrm>
              <a:off x="1435" y="2096"/>
              <a:ext cx="251" cy="23"/>
            </a:xfrm>
            <a:custGeom>
              <a:avLst/>
              <a:gdLst>
                <a:gd name="T0" fmla="*/ 251 w 251"/>
                <a:gd name="T1" fmla="*/ 0 h 23"/>
                <a:gd name="T2" fmla="*/ 0 w 251"/>
                <a:gd name="T3" fmla="*/ 0 h 23"/>
                <a:gd name="T4" fmla="*/ 0 w 251"/>
                <a:gd name="T5" fmla="*/ 23 h 23"/>
                <a:gd name="T6" fmla="*/ 251 w 251"/>
                <a:gd name="T7" fmla="*/ 23 h 23"/>
                <a:gd name="T8" fmla="*/ 251 w 251"/>
                <a:gd name="T9" fmla="*/ 0 h 23"/>
                <a:gd name="T10" fmla="*/ 241 w 251"/>
                <a:gd name="T11" fmla="*/ 14 h 23"/>
                <a:gd name="T12" fmla="*/ 221 w 251"/>
                <a:gd name="T13" fmla="*/ 14 h 23"/>
                <a:gd name="T14" fmla="*/ 221 w 251"/>
                <a:gd name="T15" fmla="*/ 8 h 23"/>
                <a:gd name="T16" fmla="*/ 241 w 251"/>
                <a:gd name="T17" fmla="*/ 8 h 23"/>
                <a:gd name="T18" fmla="*/ 241 w 251"/>
                <a:gd name="T1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" h="23">
                  <a:moveTo>
                    <a:pt x="251" y="0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251" y="23"/>
                  </a:lnTo>
                  <a:lnTo>
                    <a:pt x="251" y="0"/>
                  </a:lnTo>
                  <a:close/>
                  <a:moveTo>
                    <a:pt x="241" y="14"/>
                  </a:moveTo>
                  <a:lnTo>
                    <a:pt x="221" y="14"/>
                  </a:lnTo>
                  <a:lnTo>
                    <a:pt x="221" y="8"/>
                  </a:lnTo>
                  <a:lnTo>
                    <a:pt x="241" y="8"/>
                  </a:lnTo>
                  <a:lnTo>
                    <a:pt x="241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5"/>
            <p:cNvSpPr>
              <a:spLocks noEditPoints="1"/>
            </p:cNvSpPr>
            <p:nvPr/>
          </p:nvSpPr>
          <p:spPr bwMode="auto">
            <a:xfrm>
              <a:off x="1447" y="1947"/>
              <a:ext cx="228" cy="141"/>
            </a:xfrm>
            <a:custGeom>
              <a:avLst/>
              <a:gdLst>
                <a:gd name="T0" fmla="*/ 228 w 228"/>
                <a:gd name="T1" fmla="*/ 0 h 141"/>
                <a:gd name="T2" fmla="*/ 0 w 228"/>
                <a:gd name="T3" fmla="*/ 0 h 141"/>
                <a:gd name="T4" fmla="*/ 0 w 228"/>
                <a:gd name="T5" fmla="*/ 141 h 141"/>
                <a:gd name="T6" fmla="*/ 228 w 228"/>
                <a:gd name="T7" fmla="*/ 141 h 141"/>
                <a:gd name="T8" fmla="*/ 228 w 228"/>
                <a:gd name="T9" fmla="*/ 0 h 141"/>
                <a:gd name="T10" fmla="*/ 203 w 228"/>
                <a:gd name="T11" fmla="*/ 122 h 141"/>
                <a:gd name="T12" fmla="*/ 24 w 228"/>
                <a:gd name="T13" fmla="*/ 122 h 141"/>
                <a:gd name="T14" fmla="*/ 24 w 228"/>
                <a:gd name="T15" fmla="*/ 20 h 141"/>
                <a:gd name="T16" fmla="*/ 203 w 228"/>
                <a:gd name="T17" fmla="*/ 20 h 141"/>
                <a:gd name="T18" fmla="*/ 203 w 228"/>
                <a:gd name="T19" fmla="*/ 12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8" h="141">
                  <a:moveTo>
                    <a:pt x="228" y="0"/>
                  </a:moveTo>
                  <a:lnTo>
                    <a:pt x="0" y="0"/>
                  </a:lnTo>
                  <a:lnTo>
                    <a:pt x="0" y="141"/>
                  </a:lnTo>
                  <a:lnTo>
                    <a:pt x="228" y="141"/>
                  </a:lnTo>
                  <a:lnTo>
                    <a:pt x="228" y="0"/>
                  </a:lnTo>
                  <a:close/>
                  <a:moveTo>
                    <a:pt x="203" y="122"/>
                  </a:moveTo>
                  <a:lnTo>
                    <a:pt x="24" y="122"/>
                  </a:lnTo>
                  <a:lnTo>
                    <a:pt x="24" y="20"/>
                  </a:lnTo>
                  <a:lnTo>
                    <a:pt x="203" y="20"/>
                  </a:lnTo>
                  <a:lnTo>
                    <a:pt x="203" y="1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6"/>
            <p:cNvSpPr>
              <a:spLocks noEditPoints="1"/>
            </p:cNvSpPr>
            <p:nvPr/>
          </p:nvSpPr>
          <p:spPr bwMode="auto">
            <a:xfrm>
              <a:off x="2104" y="2469"/>
              <a:ext cx="174" cy="192"/>
            </a:xfrm>
            <a:custGeom>
              <a:avLst/>
              <a:gdLst>
                <a:gd name="T0" fmla="*/ 91 w 174"/>
                <a:gd name="T1" fmla="*/ 2 h 192"/>
                <a:gd name="T2" fmla="*/ 91 w 174"/>
                <a:gd name="T3" fmla="*/ 2 h 192"/>
                <a:gd name="T4" fmla="*/ 2 w 174"/>
                <a:gd name="T5" fmla="*/ 135 h 192"/>
                <a:gd name="T6" fmla="*/ 0 w 174"/>
                <a:gd name="T7" fmla="*/ 136 h 192"/>
                <a:gd name="T8" fmla="*/ 2 w 174"/>
                <a:gd name="T9" fmla="*/ 136 h 192"/>
                <a:gd name="T10" fmla="*/ 84 w 174"/>
                <a:gd name="T11" fmla="*/ 190 h 192"/>
                <a:gd name="T12" fmla="*/ 84 w 174"/>
                <a:gd name="T13" fmla="*/ 192 h 192"/>
                <a:gd name="T14" fmla="*/ 85 w 174"/>
                <a:gd name="T15" fmla="*/ 190 h 192"/>
                <a:gd name="T16" fmla="*/ 174 w 174"/>
                <a:gd name="T17" fmla="*/ 57 h 192"/>
                <a:gd name="T18" fmla="*/ 174 w 174"/>
                <a:gd name="T19" fmla="*/ 57 h 192"/>
                <a:gd name="T20" fmla="*/ 173 w 174"/>
                <a:gd name="T21" fmla="*/ 57 h 192"/>
                <a:gd name="T22" fmla="*/ 154 w 174"/>
                <a:gd name="T23" fmla="*/ 44 h 192"/>
                <a:gd name="T24" fmla="*/ 163 w 174"/>
                <a:gd name="T25" fmla="*/ 30 h 192"/>
                <a:gd name="T26" fmla="*/ 164 w 174"/>
                <a:gd name="T27" fmla="*/ 30 h 192"/>
                <a:gd name="T28" fmla="*/ 163 w 174"/>
                <a:gd name="T29" fmla="*/ 28 h 192"/>
                <a:gd name="T30" fmla="*/ 122 w 174"/>
                <a:gd name="T31" fmla="*/ 2 h 192"/>
                <a:gd name="T32" fmla="*/ 122 w 174"/>
                <a:gd name="T33" fmla="*/ 0 h 192"/>
                <a:gd name="T34" fmla="*/ 120 w 174"/>
                <a:gd name="T35" fmla="*/ 2 h 192"/>
                <a:gd name="T36" fmla="*/ 111 w 174"/>
                <a:gd name="T37" fmla="*/ 15 h 192"/>
                <a:gd name="T38" fmla="*/ 92 w 174"/>
                <a:gd name="T39" fmla="*/ 2 h 192"/>
                <a:gd name="T40" fmla="*/ 91 w 174"/>
                <a:gd name="T41" fmla="*/ 2 h 192"/>
                <a:gd name="T42" fmla="*/ 107 w 174"/>
                <a:gd name="T43" fmla="*/ 132 h 192"/>
                <a:gd name="T44" fmla="*/ 49 w 174"/>
                <a:gd name="T45" fmla="*/ 92 h 192"/>
                <a:gd name="T46" fmla="*/ 69 w 174"/>
                <a:gd name="T47" fmla="*/ 62 h 192"/>
                <a:gd name="T48" fmla="*/ 127 w 174"/>
                <a:gd name="T49" fmla="*/ 101 h 192"/>
                <a:gd name="T50" fmla="*/ 107 w 174"/>
                <a:gd name="T51" fmla="*/ 132 h 192"/>
                <a:gd name="T52" fmla="*/ 81 w 174"/>
                <a:gd name="T53" fmla="*/ 170 h 192"/>
                <a:gd name="T54" fmla="*/ 22 w 174"/>
                <a:gd name="T55" fmla="*/ 132 h 192"/>
                <a:gd name="T56" fmla="*/ 43 w 174"/>
                <a:gd name="T57" fmla="*/ 100 h 192"/>
                <a:gd name="T58" fmla="*/ 101 w 174"/>
                <a:gd name="T59" fmla="*/ 139 h 192"/>
                <a:gd name="T60" fmla="*/ 81 w 174"/>
                <a:gd name="T61" fmla="*/ 17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4" h="192">
                  <a:moveTo>
                    <a:pt x="91" y="2"/>
                  </a:moveTo>
                  <a:lnTo>
                    <a:pt x="91" y="2"/>
                  </a:lnTo>
                  <a:lnTo>
                    <a:pt x="2" y="135"/>
                  </a:lnTo>
                  <a:lnTo>
                    <a:pt x="0" y="136"/>
                  </a:lnTo>
                  <a:lnTo>
                    <a:pt x="2" y="136"/>
                  </a:lnTo>
                  <a:lnTo>
                    <a:pt x="84" y="190"/>
                  </a:lnTo>
                  <a:lnTo>
                    <a:pt x="84" y="192"/>
                  </a:lnTo>
                  <a:lnTo>
                    <a:pt x="85" y="190"/>
                  </a:lnTo>
                  <a:lnTo>
                    <a:pt x="174" y="57"/>
                  </a:lnTo>
                  <a:lnTo>
                    <a:pt x="174" y="57"/>
                  </a:lnTo>
                  <a:lnTo>
                    <a:pt x="173" y="57"/>
                  </a:lnTo>
                  <a:lnTo>
                    <a:pt x="154" y="44"/>
                  </a:lnTo>
                  <a:lnTo>
                    <a:pt x="163" y="30"/>
                  </a:lnTo>
                  <a:lnTo>
                    <a:pt x="164" y="30"/>
                  </a:lnTo>
                  <a:lnTo>
                    <a:pt x="163" y="28"/>
                  </a:lnTo>
                  <a:lnTo>
                    <a:pt x="122" y="2"/>
                  </a:lnTo>
                  <a:lnTo>
                    <a:pt x="122" y="0"/>
                  </a:lnTo>
                  <a:lnTo>
                    <a:pt x="120" y="2"/>
                  </a:lnTo>
                  <a:lnTo>
                    <a:pt x="111" y="15"/>
                  </a:lnTo>
                  <a:lnTo>
                    <a:pt x="92" y="2"/>
                  </a:lnTo>
                  <a:lnTo>
                    <a:pt x="91" y="2"/>
                  </a:lnTo>
                  <a:close/>
                  <a:moveTo>
                    <a:pt x="107" y="132"/>
                  </a:moveTo>
                  <a:lnTo>
                    <a:pt x="49" y="92"/>
                  </a:lnTo>
                  <a:lnTo>
                    <a:pt x="69" y="62"/>
                  </a:lnTo>
                  <a:lnTo>
                    <a:pt x="127" y="101"/>
                  </a:lnTo>
                  <a:lnTo>
                    <a:pt x="107" y="132"/>
                  </a:lnTo>
                  <a:close/>
                  <a:moveTo>
                    <a:pt x="81" y="170"/>
                  </a:moveTo>
                  <a:lnTo>
                    <a:pt x="22" y="132"/>
                  </a:lnTo>
                  <a:lnTo>
                    <a:pt x="43" y="100"/>
                  </a:lnTo>
                  <a:lnTo>
                    <a:pt x="101" y="139"/>
                  </a:lnTo>
                  <a:lnTo>
                    <a:pt x="81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7"/>
            <p:cNvSpPr>
              <a:spLocks noEditPoints="1"/>
            </p:cNvSpPr>
            <p:nvPr/>
          </p:nvSpPr>
          <p:spPr bwMode="auto">
            <a:xfrm>
              <a:off x="885" y="2484"/>
              <a:ext cx="88" cy="184"/>
            </a:xfrm>
            <a:custGeom>
              <a:avLst/>
              <a:gdLst>
                <a:gd name="T0" fmla="*/ 1 w 60"/>
                <a:gd name="T1" fmla="*/ 123 h 126"/>
                <a:gd name="T2" fmla="*/ 30 w 60"/>
                <a:gd name="T3" fmla="*/ 109 h 126"/>
                <a:gd name="T4" fmla="*/ 59 w 60"/>
                <a:gd name="T5" fmla="*/ 123 h 126"/>
                <a:gd name="T6" fmla="*/ 60 w 60"/>
                <a:gd name="T7" fmla="*/ 123 h 126"/>
                <a:gd name="T8" fmla="*/ 60 w 60"/>
                <a:gd name="T9" fmla="*/ 28 h 126"/>
                <a:gd name="T10" fmla="*/ 59 w 60"/>
                <a:gd name="T11" fmla="*/ 14 h 126"/>
                <a:gd name="T12" fmla="*/ 30 w 60"/>
                <a:gd name="T13" fmla="*/ 0 h 126"/>
                <a:gd name="T14" fmla="*/ 2 w 60"/>
                <a:gd name="T15" fmla="*/ 14 h 126"/>
                <a:gd name="T16" fmla="*/ 0 w 60"/>
                <a:gd name="T17" fmla="*/ 28 h 126"/>
                <a:gd name="T18" fmla="*/ 0 w 60"/>
                <a:gd name="T19" fmla="*/ 123 h 126"/>
                <a:gd name="T20" fmla="*/ 1 w 60"/>
                <a:gd name="T21" fmla="*/ 123 h 126"/>
                <a:gd name="T22" fmla="*/ 10 w 60"/>
                <a:gd name="T23" fmla="*/ 21 h 126"/>
                <a:gd name="T24" fmla="*/ 30 w 60"/>
                <a:gd name="T25" fmla="*/ 18 h 126"/>
                <a:gd name="T26" fmla="*/ 51 w 60"/>
                <a:gd name="T27" fmla="*/ 21 h 126"/>
                <a:gd name="T28" fmla="*/ 52 w 60"/>
                <a:gd name="T29" fmla="*/ 24 h 126"/>
                <a:gd name="T30" fmla="*/ 50 w 60"/>
                <a:gd name="T31" fmla="*/ 25 h 126"/>
                <a:gd name="T32" fmla="*/ 49 w 60"/>
                <a:gd name="T33" fmla="*/ 24 h 126"/>
                <a:gd name="T34" fmla="*/ 45 w 60"/>
                <a:gd name="T35" fmla="*/ 23 h 126"/>
                <a:gd name="T36" fmla="*/ 30 w 60"/>
                <a:gd name="T37" fmla="*/ 21 h 126"/>
                <a:gd name="T38" fmla="*/ 15 w 60"/>
                <a:gd name="T39" fmla="*/ 23 h 126"/>
                <a:gd name="T40" fmla="*/ 11 w 60"/>
                <a:gd name="T41" fmla="*/ 24 h 126"/>
                <a:gd name="T42" fmla="*/ 9 w 60"/>
                <a:gd name="T43" fmla="*/ 24 h 126"/>
                <a:gd name="T44" fmla="*/ 10 w 60"/>
                <a:gd name="T45" fmla="*/ 21 h 126"/>
                <a:gd name="T46" fmla="*/ 10 w 60"/>
                <a:gd name="T47" fmla="*/ 38 h 126"/>
                <a:gd name="T48" fmla="*/ 30 w 60"/>
                <a:gd name="T49" fmla="*/ 34 h 126"/>
                <a:gd name="T50" fmla="*/ 51 w 60"/>
                <a:gd name="T51" fmla="*/ 38 h 126"/>
                <a:gd name="T52" fmla="*/ 52 w 60"/>
                <a:gd name="T53" fmla="*/ 41 h 126"/>
                <a:gd name="T54" fmla="*/ 50 w 60"/>
                <a:gd name="T55" fmla="*/ 41 h 126"/>
                <a:gd name="T56" fmla="*/ 49 w 60"/>
                <a:gd name="T57" fmla="*/ 41 h 126"/>
                <a:gd name="T58" fmla="*/ 45 w 60"/>
                <a:gd name="T59" fmla="*/ 40 h 126"/>
                <a:gd name="T60" fmla="*/ 30 w 60"/>
                <a:gd name="T61" fmla="*/ 38 h 126"/>
                <a:gd name="T62" fmla="*/ 15 w 60"/>
                <a:gd name="T63" fmla="*/ 40 h 126"/>
                <a:gd name="T64" fmla="*/ 11 w 60"/>
                <a:gd name="T65" fmla="*/ 41 h 126"/>
                <a:gd name="T66" fmla="*/ 9 w 60"/>
                <a:gd name="T67" fmla="*/ 41 h 126"/>
                <a:gd name="T68" fmla="*/ 10 w 60"/>
                <a:gd name="T69" fmla="*/ 38 h 126"/>
                <a:gd name="T70" fmla="*/ 10 w 60"/>
                <a:gd name="T71" fmla="*/ 55 h 126"/>
                <a:gd name="T72" fmla="*/ 30 w 60"/>
                <a:gd name="T73" fmla="*/ 51 h 126"/>
                <a:gd name="T74" fmla="*/ 51 w 60"/>
                <a:gd name="T75" fmla="*/ 55 h 126"/>
                <a:gd name="T76" fmla="*/ 52 w 60"/>
                <a:gd name="T77" fmla="*/ 57 h 126"/>
                <a:gd name="T78" fmla="*/ 50 w 60"/>
                <a:gd name="T79" fmla="*/ 58 h 126"/>
                <a:gd name="T80" fmla="*/ 49 w 60"/>
                <a:gd name="T81" fmla="*/ 58 h 126"/>
                <a:gd name="T82" fmla="*/ 45 w 60"/>
                <a:gd name="T83" fmla="*/ 57 h 126"/>
                <a:gd name="T84" fmla="*/ 30 w 60"/>
                <a:gd name="T85" fmla="*/ 55 h 126"/>
                <a:gd name="T86" fmla="*/ 15 w 60"/>
                <a:gd name="T87" fmla="*/ 57 h 126"/>
                <a:gd name="T88" fmla="*/ 11 w 60"/>
                <a:gd name="T89" fmla="*/ 58 h 126"/>
                <a:gd name="T90" fmla="*/ 9 w 60"/>
                <a:gd name="T91" fmla="*/ 57 h 126"/>
                <a:gd name="T92" fmla="*/ 10 w 60"/>
                <a:gd name="T93" fmla="*/ 5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" h="126">
                  <a:moveTo>
                    <a:pt x="1" y="123"/>
                  </a:moveTo>
                  <a:cubicBezTo>
                    <a:pt x="5" y="112"/>
                    <a:pt x="16" y="109"/>
                    <a:pt x="30" y="109"/>
                  </a:cubicBezTo>
                  <a:cubicBezTo>
                    <a:pt x="44" y="109"/>
                    <a:pt x="56" y="112"/>
                    <a:pt x="59" y="123"/>
                  </a:cubicBezTo>
                  <a:cubicBezTo>
                    <a:pt x="60" y="126"/>
                    <a:pt x="60" y="126"/>
                    <a:pt x="60" y="123"/>
                  </a:cubicBezTo>
                  <a:cubicBezTo>
                    <a:pt x="60" y="103"/>
                    <a:pt x="60" y="47"/>
                    <a:pt x="60" y="28"/>
                  </a:cubicBezTo>
                  <a:cubicBezTo>
                    <a:pt x="60" y="24"/>
                    <a:pt x="60" y="17"/>
                    <a:pt x="59" y="14"/>
                  </a:cubicBezTo>
                  <a:cubicBezTo>
                    <a:pt x="55" y="3"/>
                    <a:pt x="44" y="0"/>
                    <a:pt x="30" y="0"/>
                  </a:cubicBezTo>
                  <a:cubicBezTo>
                    <a:pt x="17" y="0"/>
                    <a:pt x="5" y="3"/>
                    <a:pt x="2" y="14"/>
                  </a:cubicBezTo>
                  <a:cubicBezTo>
                    <a:pt x="0" y="17"/>
                    <a:pt x="0" y="24"/>
                    <a:pt x="0" y="28"/>
                  </a:cubicBezTo>
                  <a:cubicBezTo>
                    <a:pt x="0" y="47"/>
                    <a:pt x="0" y="103"/>
                    <a:pt x="0" y="123"/>
                  </a:cubicBezTo>
                  <a:cubicBezTo>
                    <a:pt x="0" y="126"/>
                    <a:pt x="0" y="126"/>
                    <a:pt x="1" y="123"/>
                  </a:cubicBezTo>
                  <a:moveTo>
                    <a:pt x="10" y="21"/>
                  </a:moveTo>
                  <a:cubicBezTo>
                    <a:pt x="15" y="19"/>
                    <a:pt x="21" y="18"/>
                    <a:pt x="30" y="18"/>
                  </a:cubicBezTo>
                  <a:cubicBezTo>
                    <a:pt x="39" y="18"/>
                    <a:pt x="46" y="19"/>
                    <a:pt x="51" y="21"/>
                  </a:cubicBezTo>
                  <a:cubicBezTo>
                    <a:pt x="52" y="22"/>
                    <a:pt x="52" y="23"/>
                    <a:pt x="52" y="24"/>
                  </a:cubicBezTo>
                  <a:cubicBezTo>
                    <a:pt x="51" y="24"/>
                    <a:pt x="51" y="25"/>
                    <a:pt x="50" y="25"/>
                  </a:cubicBezTo>
                  <a:cubicBezTo>
                    <a:pt x="50" y="25"/>
                    <a:pt x="49" y="24"/>
                    <a:pt x="49" y="24"/>
                  </a:cubicBezTo>
                  <a:cubicBezTo>
                    <a:pt x="48" y="24"/>
                    <a:pt x="47" y="23"/>
                    <a:pt x="45" y="23"/>
                  </a:cubicBezTo>
                  <a:cubicBezTo>
                    <a:pt x="41" y="22"/>
                    <a:pt x="36" y="21"/>
                    <a:pt x="30" y="21"/>
                  </a:cubicBezTo>
                  <a:cubicBezTo>
                    <a:pt x="24" y="21"/>
                    <a:pt x="19" y="22"/>
                    <a:pt x="15" y="23"/>
                  </a:cubicBezTo>
                  <a:cubicBezTo>
                    <a:pt x="14" y="23"/>
                    <a:pt x="13" y="24"/>
                    <a:pt x="11" y="24"/>
                  </a:cubicBezTo>
                  <a:cubicBezTo>
                    <a:pt x="10" y="25"/>
                    <a:pt x="9" y="24"/>
                    <a:pt x="9" y="24"/>
                  </a:cubicBezTo>
                  <a:cubicBezTo>
                    <a:pt x="9" y="23"/>
                    <a:pt x="9" y="22"/>
                    <a:pt x="10" y="21"/>
                  </a:cubicBezTo>
                  <a:moveTo>
                    <a:pt x="10" y="38"/>
                  </a:moveTo>
                  <a:cubicBezTo>
                    <a:pt x="15" y="36"/>
                    <a:pt x="21" y="34"/>
                    <a:pt x="30" y="34"/>
                  </a:cubicBezTo>
                  <a:cubicBezTo>
                    <a:pt x="39" y="34"/>
                    <a:pt x="46" y="36"/>
                    <a:pt x="51" y="38"/>
                  </a:cubicBezTo>
                  <a:cubicBezTo>
                    <a:pt x="52" y="39"/>
                    <a:pt x="52" y="40"/>
                    <a:pt x="52" y="41"/>
                  </a:cubicBezTo>
                  <a:cubicBezTo>
                    <a:pt x="51" y="41"/>
                    <a:pt x="51" y="41"/>
                    <a:pt x="50" y="41"/>
                  </a:cubicBezTo>
                  <a:cubicBezTo>
                    <a:pt x="50" y="41"/>
                    <a:pt x="49" y="41"/>
                    <a:pt x="49" y="41"/>
                  </a:cubicBezTo>
                  <a:cubicBezTo>
                    <a:pt x="48" y="41"/>
                    <a:pt x="47" y="40"/>
                    <a:pt x="45" y="40"/>
                  </a:cubicBezTo>
                  <a:cubicBezTo>
                    <a:pt x="41" y="39"/>
                    <a:pt x="36" y="38"/>
                    <a:pt x="30" y="38"/>
                  </a:cubicBezTo>
                  <a:cubicBezTo>
                    <a:pt x="24" y="38"/>
                    <a:pt x="19" y="39"/>
                    <a:pt x="15" y="40"/>
                  </a:cubicBezTo>
                  <a:cubicBezTo>
                    <a:pt x="14" y="40"/>
                    <a:pt x="13" y="41"/>
                    <a:pt x="11" y="41"/>
                  </a:cubicBezTo>
                  <a:cubicBezTo>
                    <a:pt x="10" y="42"/>
                    <a:pt x="9" y="41"/>
                    <a:pt x="9" y="41"/>
                  </a:cubicBezTo>
                  <a:cubicBezTo>
                    <a:pt x="9" y="40"/>
                    <a:pt x="9" y="39"/>
                    <a:pt x="10" y="38"/>
                  </a:cubicBezTo>
                  <a:moveTo>
                    <a:pt x="10" y="55"/>
                  </a:moveTo>
                  <a:cubicBezTo>
                    <a:pt x="15" y="53"/>
                    <a:pt x="21" y="51"/>
                    <a:pt x="30" y="51"/>
                  </a:cubicBezTo>
                  <a:cubicBezTo>
                    <a:pt x="39" y="51"/>
                    <a:pt x="46" y="53"/>
                    <a:pt x="51" y="55"/>
                  </a:cubicBezTo>
                  <a:cubicBezTo>
                    <a:pt x="52" y="56"/>
                    <a:pt x="52" y="57"/>
                    <a:pt x="52" y="57"/>
                  </a:cubicBezTo>
                  <a:cubicBezTo>
                    <a:pt x="51" y="58"/>
                    <a:pt x="51" y="58"/>
                    <a:pt x="50" y="58"/>
                  </a:cubicBezTo>
                  <a:cubicBezTo>
                    <a:pt x="50" y="58"/>
                    <a:pt x="49" y="58"/>
                    <a:pt x="49" y="58"/>
                  </a:cubicBezTo>
                  <a:cubicBezTo>
                    <a:pt x="48" y="58"/>
                    <a:pt x="47" y="57"/>
                    <a:pt x="45" y="57"/>
                  </a:cubicBezTo>
                  <a:cubicBezTo>
                    <a:pt x="41" y="55"/>
                    <a:pt x="36" y="55"/>
                    <a:pt x="30" y="55"/>
                  </a:cubicBezTo>
                  <a:cubicBezTo>
                    <a:pt x="24" y="55"/>
                    <a:pt x="19" y="55"/>
                    <a:pt x="15" y="57"/>
                  </a:cubicBezTo>
                  <a:cubicBezTo>
                    <a:pt x="14" y="57"/>
                    <a:pt x="13" y="58"/>
                    <a:pt x="11" y="58"/>
                  </a:cubicBezTo>
                  <a:cubicBezTo>
                    <a:pt x="10" y="59"/>
                    <a:pt x="9" y="58"/>
                    <a:pt x="9" y="57"/>
                  </a:cubicBezTo>
                  <a:cubicBezTo>
                    <a:pt x="9" y="57"/>
                    <a:pt x="9" y="56"/>
                    <a:pt x="10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8"/>
            <p:cNvSpPr>
              <a:spLocks noEditPoints="1"/>
            </p:cNvSpPr>
            <p:nvPr/>
          </p:nvSpPr>
          <p:spPr bwMode="auto">
            <a:xfrm>
              <a:off x="980" y="2484"/>
              <a:ext cx="88" cy="184"/>
            </a:xfrm>
            <a:custGeom>
              <a:avLst/>
              <a:gdLst>
                <a:gd name="T0" fmla="*/ 59 w 60"/>
                <a:gd name="T1" fmla="*/ 123 h 126"/>
                <a:gd name="T2" fmla="*/ 60 w 60"/>
                <a:gd name="T3" fmla="*/ 123 h 126"/>
                <a:gd name="T4" fmla="*/ 60 w 60"/>
                <a:gd name="T5" fmla="*/ 28 h 126"/>
                <a:gd name="T6" fmla="*/ 59 w 60"/>
                <a:gd name="T7" fmla="*/ 14 h 126"/>
                <a:gd name="T8" fmla="*/ 30 w 60"/>
                <a:gd name="T9" fmla="*/ 0 h 126"/>
                <a:gd name="T10" fmla="*/ 2 w 60"/>
                <a:gd name="T11" fmla="*/ 14 h 126"/>
                <a:gd name="T12" fmla="*/ 1 w 60"/>
                <a:gd name="T13" fmla="*/ 28 h 126"/>
                <a:gd name="T14" fmla="*/ 1 w 60"/>
                <a:gd name="T15" fmla="*/ 123 h 126"/>
                <a:gd name="T16" fmla="*/ 1 w 60"/>
                <a:gd name="T17" fmla="*/ 123 h 126"/>
                <a:gd name="T18" fmla="*/ 30 w 60"/>
                <a:gd name="T19" fmla="*/ 109 h 126"/>
                <a:gd name="T20" fmla="*/ 59 w 60"/>
                <a:gd name="T21" fmla="*/ 123 h 126"/>
                <a:gd name="T22" fmla="*/ 52 w 60"/>
                <a:gd name="T23" fmla="*/ 57 h 126"/>
                <a:gd name="T24" fmla="*/ 50 w 60"/>
                <a:gd name="T25" fmla="*/ 58 h 126"/>
                <a:gd name="T26" fmla="*/ 49 w 60"/>
                <a:gd name="T27" fmla="*/ 58 h 126"/>
                <a:gd name="T28" fmla="*/ 45 w 60"/>
                <a:gd name="T29" fmla="*/ 57 h 126"/>
                <a:gd name="T30" fmla="*/ 30 w 60"/>
                <a:gd name="T31" fmla="*/ 55 h 126"/>
                <a:gd name="T32" fmla="*/ 15 w 60"/>
                <a:gd name="T33" fmla="*/ 57 h 126"/>
                <a:gd name="T34" fmla="*/ 11 w 60"/>
                <a:gd name="T35" fmla="*/ 58 h 126"/>
                <a:gd name="T36" fmla="*/ 9 w 60"/>
                <a:gd name="T37" fmla="*/ 57 h 126"/>
                <a:gd name="T38" fmla="*/ 10 w 60"/>
                <a:gd name="T39" fmla="*/ 55 h 126"/>
                <a:gd name="T40" fmla="*/ 30 w 60"/>
                <a:gd name="T41" fmla="*/ 51 h 126"/>
                <a:gd name="T42" fmla="*/ 51 w 60"/>
                <a:gd name="T43" fmla="*/ 55 h 126"/>
                <a:gd name="T44" fmla="*/ 52 w 60"/>
                <a:gd name="T45" fmla="*/ 57 h 126"/>
                <a:gd name="T46" fmla="*/ 52 w 60"/>
                <a:gd name="T47" fmla="*/ 41 h 126"/>
                <a:gd name="T48" fmla="*/ 50 w 60"/>
                <a:gd name="T49" fmla="*/ 41 h 126"/>
                <a:gd name="T50" fmla="*/ 49 w 60"/>
                <a:gd name="T51" fmla="*/ 41 h 126"/>
                <a:gd name="T52" fmla="*/ 45 w 60"/>
                <a:gd name="T53" fmla="*/ 40 h 126"/>
                <a:gd name="T54" fmla="*/ 30 w 60"/>
                <a:gd name="T55" fmla="*/ 38 h 126"/>
                <a:gd name="T56" fmla="*/ 15 w 60"/>
                <a:gd name="T57" fmla="*/ 40 h 126"/>
                <a:gd name="T58" fmla="*/ 11 w 60"/>
                <a:gd name="T59" fmla="*/ 41 h 126"/>
                <a:gd name="T60" fmla="*/ 9 w 60"/>
                <a:gd name="T61" fmla="*/ 41 h 126"/>
                <a:gd name="T62" fmla="*/ 10 w 60"/>
                <a:gd name="T63" fmla="*/ 38 h 126"/>
                <a:gd name="T64" fmla="*/ 30 w 60"/>
                <a:gd name="T65" fmla="*/ 34 h 126"/>
                <a:gd name="T66" fmla="*/ 51 w 60"/>
                <a:gd name="T67" fmla="*/ 38 h 126"/>
                <a:gd name="T68" fmla="*/ 52 w 60"/>
                <a:gd name="T69" fmla="*/ 41 h 126"/>
                <a:gd name="T70" fmla="*/ 52 w 60"/>
                <a:gd name="T71" fmla="*/ 24 h 126"/>
                <a:gd name="T72" fmla="*/ 50 w 60"/>
                <a:gd name="T73" fmla="*/ 25 h 126"/>
                <a:gd name="T74" fmla="*/ 49 w 60"/>
                <a:gd name="T75" fmla="*/ 24 h 126"/>
                <a:gd name="T76" fmla="*/ 45 w 60"/>
                <a:gd name="T77" fmla="*/ 23 h 126"/>
                <a:gd name="T78" fmla="*/ 30 w 60"/>
                <a:gd name="T79" fmla="*/ 21 h 126"/>
                <a:gd name="T80" fmla="*/ 15 w 60"/>
                <a:gd name="T81" fmla="*/ 23 h 126"/>
                <a:gd name="T82" fmla="*/ 11 w 60"/>
                <a:gd name="T83" fmla="*/ 24 h 126"/>
                <a:gd name="T84" fmla="*/ 9 w 60"/>
                <a:gd name="T85" fmla="*/ 24 h 126"/>
                <a:gd name="T86" fmla="*/ 10 w 60"/>
                <a:gd name="T87" fmla="*/ 21 h 126"/>
                <a:gd name="T88" fmla="*/ 30 w 60"/>
                <a:gd name="T89" fmla="*/ 18 h 126"/>
                <a:gd name="T90" fmla="*/ 51 w 60"/>
                <a:gd name="T91" fmla="*/ 21 h 126"/>
                <a:gd name="T92" fmla="*/ 52 w 60"/>
                <a:gd name="T93" fmla="*/ 2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" h="126">
                  <a:moveTo>
                    <a:pt x="59" y="123"/>
                  </a:moveTo>
                  <a:cubicBezTo>
                    <a:pt x="60" y="126"/>
                    <a:pt x="60" y="126"/>
                    <a:pt x="60" y="123"/>
                  </a:cubicBezTo>
                  <a:cubicBezTo>
                    <a:pt x="60" y="103"/>
                    <a:pt x="60" y="47"/>
                    <a:pt x="60" y="28"/>
                  </a:cubicBezTo>
                  <a:cubicBezTo>
                    <a:pt x="60" y="24"/>
                    <a:pt x="60" y="17"/>
                    <a:pt x="59" y="14"/>
                  </a:cubicBezTo>
                  <a:cubicBezTo>
                    <a:pt x="55" y="3"/>
                    <a:pt x="44" y="0"/>
                    <a:pt x="30" y="0"/>
                  </a:cubicBezTo>
                  <a:cubicBezTo>
                    <a:pt x="17" y="0"/>
                    <a:pt x="5" y="3"/>
                    <a:pt x="2" y="14"/>
                  </a:cubicBezTo>
                  <a:cubicBezTo>
                    <a:pt x="0" y="17"/>
                    <a:pt x="1" y="24"/>
                    <a:pt x="1" y="28"/>
                  </a:cubicBezTo>
                  <a:cubicBezTo>
                    <a:pt x="1" y="47"/>
                    <a:pt x="1" y="103"/>
                    <a:pt x="1" y="123"/>
                  </a:cubicBezTo>
                  <a:cubicBezTo>
                    <a:pt x="1" y="126"/>
                    <a:pt x="0" y="126"/>
                    <a:pt x="1" y="123"/>
                  </a:cubicBezTo>
                  <a:cubicBezTo>
                    <a:pt x="5" y="112"/>
                    <a:pt x="16" y="109"/>
                    <a:pt x="30" y="109"/>
                  </a:cubicBezTo>
                  <a:cubicBezTo>
                    <a:pt x="44" y="109"/>
                    <a:pt x="56" y="112"/>
                    <a:pt x="59" y="123"/>
                  </a:cubicBezTo>
                  <a:moveTo>
                    <a:pt x="52" y="57"/>
                  </a:moveTo>
                  <a:cubicBezTo>
                    <a:pt x="51" y="58"/>
                    <a:pt x="51" y="58"/>
                    <a:pt x="50" y="58"/>
                  </a:cubicBezTo>
                  <a:cubicBezTo>
                    <a:pt x="50" y="58"/>
                    <a:pt x="50" y="58"/>
                    <a:pt x="49" y="58"/>
                  </a:cubicBezTo>
                  <a:cubicBezTo>
                    <a:pt x="48" y="58"/>
                    <a:pt x="47" y="57"/>
                    <a:pt x="45" y="57"/>
                  </a:cubicBezTo>
                  <a:cubicBezTo>
                    <a:pt x="41" y="55"/>
                    <a:pt x="36" y="55"/>
                    <a:pt x="30" y="55"/>
                  </a:cubicBezTo>
                  <a:cubicBezTo>
                    <a:pt x="24" y="55"/>
                    <a:pt x="19" y="55"/>
                    <a:pt x="15" y="57"/>
                  </a:cubicBezTo>
                  <a:cubicBezTo>
                    <a:pt x="14" y="57"/>
                    <a:pt x="13" y="58"/>
                    <a:pt x="11" y="58"/>
                  </a:cubicBezTo>
                  <a:cubicBezTo>
                    <a:pt x="11" y="59"/>
                    <a:pt x="9" y="58"/>
                    <a:pt x="9" y="57"/>
                  </a:cubicBezTo>
                  <a:cubicBezTo>
                    <a:pt x="9" y="57"/>
                    <a:pt x="9" y="56"/>
                    <a:pt x="10" y="55"/>
                  </a:cubicBezTo>
                  <a:cubicBezTo>
                    <a:pt x="15" y="53"/>
                    <a:pt x="22" y="51"/>
                    <a:pt x="30" y="51"/>
                  </a:cubicBezTo>
                  <a:cubicBezTo>
                    <a:pt x="39" y="51"/>
                    <a:pt x="46" y="53"/>
                    <a:pt x="51" y="55"/>
                  </a:cubicBezTo>
                  <a:cubicBezTo>
                    <a:pt x="52" y="56"/>
                    <a:pt x="52" y="57"/>
                    <a:pt x="52" y="57"/>
                  </a:cubicBezTo>
                  <a:moveTo>
                    <a:pt x="52" y="41"/>
                  </a:moveTo>
                  <a:cubicBezTo>
                    <a:pt x="51" y="41"/>
                    <a:pt x="51" y="41"/>
                    <a:pt x="50" y="41"/>
                  </a:cubicBezTo>
                  <a:cubicBezTo>
                    <a:pt x="50" y="41"/>
                    <a:pt x="50" y="41"/>
                    <a:pt x="49" y="41"/>
                  </a:cubicBezTo>
                  <a:cubicBezTo>
                    <a:pt x="48" y="41"/>
                    <a:pt x="47" y="40"/>
                    <a:pt x="45" y="40"/>
                  </a:cubicBezTo>
                  <a:cubicBezTo>
                    <a:pt x="41" y="39"/>
                    <a:pt x="36" y="38"/>
                    <a:pt x="30" y="38"/>
                  </a:cubicBezTo>
                  <a:cubicBezTo>
                    <a:pt x="24" y="38"/>
                    <a:pt x="19" y="39"/>
                    <a:pt x="15" y="40"/>
                  </a:cubicBezTo>
                  <a:cubicBezTo>
                    <a:pt x="14" y="40"/>
                    <a:pt x="13" y="41"/>
                    <a:pt x="11" y="41"/>
                  </a:cubicBezTo>
                  <a:cubicBezTo>
                    <a:pt x="11" y="42"/>
                    <a:pt x="9" y="41"/>
                    <a:pt x="9" y="41"/>
                  </a:cubicBezTo>
                  <a:cubicBezTo>
                    <a:pt x="9" y="40"/>
                    <a:pt x="9" y="39"/>
                    <a:pt x="10" y="38"/>
                  </a:cubicBezTo>
                  <a:cubicBezTo>
                    <a:pt x="15" y="36"/>
                    <a:pt x="22" y="34"/>
                    <a:pt x="30" y="34"/>
                  </a:cubicBezTo>
                  <a:cubicBezTo>
                    <a:pt x="39" y="34"/>
                    <a:pt x="46" y="36"/>
                    <a:pt x="51" y="38"/>
                  </a:cubicBezTo>
                  <a:cubicBezTo>
                    <a:pt x="52" y="39"/>
                    <a:pt x="52" y="40"/>
                    <a:pt x="52" y="41"/>
                  </a:cubicBezTo>
                  <a:moveTo>
                    <a:pt x="52" y="24"/>
                  </a:moveTo>
                  <a:cubicBezTo>
                    <a:pt x="51" y="24"/>
                    <a:pt x="51" y="25"/>
                    <a:pt x="50" y="25"/>
                  </a:cubicBezTo>
                  <a:cubicBezTo>
                    <a:pt x="50" y="25"/>
                    <a:pt x="50" y="24"/>
                    <a:pt x="49" y="24"/>
                  </a:cubicBezTo>
                  <a:cubicBezTo>
                    <a:pt x="48" y="24"/>
                    <a:pt x="47" y="23"/>
                    <a:pt x="45" y="23"/>
                  </a:cubicBezTo>
                  <a:cubicBezTo>
                    <a:pt x="41" y="22"/>
                    <a:pt x="36" y="21"/>
                    <a:pt x="30" y="21"/>
                  </a:cubicBezTo>
                  <a:cubicBezTo>
                    <a:pt x="24" y="21"/>
                    <a:pt x="19" y="22"/>
                    <a:pt x="15" y="23"/>
                  </a:cubicBezTo>
                  <a:cubicBezTo>
                    <a:pt x="14" y="23"/>
                    <a:pt x="13" y="24"/>
                    <a:pt x="11" y="24"/>
                  </a:cubicBezTo>
                  <a:cubicBezTo>
                    <a:pt x="11" y="25"/>
                    <a:pt x="9" y="24"/>
                    <a:pt x="9" y="24"/>
                  </a:cubicBezTo>
                  <a:cubicBezTo>
                    <a:pt x="9" y="23"/>
                    <a:pt x="9" y="22"/>
                    <a:pt x="10" y="21"/>
                  </a:cubicBezTo>
                  <a:cubicBezTo>
                    <a:pt x="15" y="19"/>
                    <a:pt x="22" y="18"/>
                    <a:pt x="30" y="18"/>
                  </a:cubicBezTo>
                  <a:cubicBezTo>
                    <a:pt x="39" y="18"/>
                    <a:pt x="46" y="19"/>
                    <a:pt x="51" y="21"/>
                  </a:cubicBezTo>
                  <a:cubicBezTo>
                    <a:pt x="52" y="22"/>
                    <a:pt x="52" y="23"/>
                    <a:pt x="52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9"/>
            <p:cNvSpPr>
              <a:spLocks/>
            </p:cNvSpPr>
            <p:nvPr/>
          </p:nvSpPr>
          <p:spPr bwMode="auto">
            <a:xfrm>
              <a:off x="1615" y="1644"/>
              <a:ext cx="134" cy="79"/>
            </a:xfrm>
            <a:custGeom>
              <a:avLst/>
              <a:gdLst>
                <a:gd name="T0" fmla="*/ 26 w 92"/>
                <a:gd name="T1" fmla="*/ 30 h 54"/>
                <a:gd name="T2" fmla="*/ 65 w 92"/>
                <a:gd name="T3" fmla="*/ 25 h 54"/>
                <a:gd name="T4" fmla="*/ 56 w 92"/>
                <a:gd name="T5" fmla="*/ 34 h 54"/>
                <a:gd name="T6" fmla="*/ 59 w 92"/>
                <a:gd name="T7" fmla="*/ 40 h 54"/>
                <a:gd name="T8" fmla="*/ 81 w 92"/>
                <a:gd name="T9" fmla="*/ 40 h 54"/>
                <a:gd name="T10" fmla="*/ 84 w 92"/>
                <a:gd name="T11" fmla="*/ 40 h 54"/>
                <a:gd name="T12" fmla="*/ 86 w 92"/>
                <a:gd name="T13" fmla="*/ 40 h 54"/>
                <a:gd name="T14" fmla="*/ 90 w 92"/>
                <a:gd name="T15" fmla="*/ 40 h 54"/>
                <a:gd name="T16" fmla="*/ 92 w 92"/>
                <a:gd name="T17" fmla="*/ 38 h 54"/>
                <a:gd name="T18" fmla="*/ 92 w 92"/>
                <a:gd name="T19" fmla="*/ 7 h 54"/>
                <a:gd name="T20" fmla="*/ 86 w 92"/>
                <a:gd name="T21" fmla="*/ 5 h 54"/>
                <a:gd name="T22" fmla="*/ 77 w 92"/>
                <a:gd name="T23" fmla="*/ 13 h 54"/>
                <a:gd name="T24" fmla="*/ 15 w 92"/>
                <a:gd name="T25" fmla="*/ 18 h 54"/>
                <a:gd name="T26" fmla="*/ 1 w 92"/>
                <a:gd name="T27" fmla="*/ 54 h 54"/>
                <a:gd name="T28" fmla="*/ 17 w 92"/>
                <a:gd name="T29" fmla="*/ 54 h 54"/>
                <a:gd name="T30" fmla="*/ 26 w 92"/>
                <a:gd name="T31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54">
                  <a:moveTo>
                    <a:pt x="26" y="30"/>
                  </a:moveTo>
                  <a:cubicBezTo>
                    <a:pt x="37" y="19"/>
                    <a:pt x="53" y="17"/>
                    <a:pt x="65" y="25"/>
                  </a:cubicBezTo>
                  <a:cubicBezTo>
                    <a:pt x="61" y="29"/>
                    <a:pt x="56" y="34"/>
                    <a:pt x="56" y="34"/>
                  </a:cubicBezTo>
                  <a:cubicBezTo>
                    <a:pt x="53" y="38"/>
                    <a:pt x="57" y="40"/>
                    <a:pt x="59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3" y="40"/>
                    <a:pt x="84" y="40"/>
                    <a:pt x="84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1" y="40"/>
                    <a:pt x="92" y="39"/>
                    <a:pt x="92" y="38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4"/>
                    <a:pt x="89" y="1"/>
                    <a:pt x="86" y="5"/>
                  </a:cubicBezTo>
                  <a:cubicBezTo>
                    <a:pt x="86" y="5"/>
                    <a:pt x="81" y="10"/>
                    <a:pt x="77" y="13"/>
                  </a:cubicBezTo>
                  <a:cubicBezTo>
                    <a:pt x="58" y="0"/>
                    <a:pt x="32" y="1"/>
                    <a:pt x="15" y="18"/>
                  </a:cubicBezTo>
                  <a:cubicBezTo>
                    <a:pt x="5" y="28"/>
                    <a:pt x="0" y="41"/>
                    <a:pt x="1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6" y="45"/>
                    <a:pt x="19" y="36"/>
                    <a:pt x="26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0"/>
            <p:cNvSpPr>
              <a:spLocks/>
            </p:cNvSpPr>
            <p:nvPr/>
          </p:nvSpPr>
          <p:spPr bwMode="auto">
            <a:xfrm>
              <a:off x="1621" y="1716"/>
              <a:ext cx="134" cy="79"/>
            </a:xfrm>
            <a:custGeom>
              <a:avLst/>
              <a:gdLst>
                <a:gd name="T0" fmla="*/ 76 w 92"/>
                <a:gd name="T1" fmla="*/ 0 h 54"/>
                <a:gd name="T2" fmla="*/ 66 w 92"/>
                <a:gd name="T3" fmla="*/ 25 h 54"/>
                <a:gd name="T4" fmla="*/ 27 w 92"/>
                <a:gd name="T5" fmla="*/ 29 h 54"/>
                <a:gd name="T6" fmla="*/ 36 w 92"/>
                <a:gd name="T7" fmla="*/ 20 h 54"/>
                <a:gd name="T8" fmla="*/ 34 w 92"/>
                <a:gd name="T9" fmla="*/ 14 h 54"/>
                <a:gd name="T10" fmla="*/ 11 w 92"/>
                <a:gd name="T11" fmla="*/ 14 h 54"/>
                <a:gd name="T12" fmla="*/ 9 w 92"/>
                <a:gd name="T13" fmla="*/ 14 h 54"/>
                <a:gd name="T14" fmla="*/ 7 w 92"/>
                <a:gd name="T15" fmla="*/ 14 h 54"/>
                <a:gd name="T16" fmla="*/ 2 w 92"/>
                <a:gd name="T17" fmla="*/ 14 h 54"/>
                <a:gd name="T18" fmla="*/ 0 w 92"/>
                <a:gd name="T19" fmla="*/ 16 h 54"/>
                <a:gd name="T20" fmla="*/ 0 w 92"/>
                <a:gd name="T21" fmla="*/ 47 h 54"/>
                <a:gd name="T22" fmla="*/ 6 w 92"/>
                <a:gd name="T23" fmla="*/ 50 h 54"/>
                <a:gd name="T24" fmla="*/ 15 w 92"/>
                <a:gd name="T25" fmla="*/ 41 h 54"/>
                <a:gd name="T26" fmla="*/ 78 w 92"/>
                <a:gd name="T27" fmla="*/ 36 h 54"/>
                <a:gd name="T28" fmla="*/ 92 w 92"/>
                <a:gd name="T29" fmla="*/ 0 h 54"/>
                <a:gd name="T30" fmla="*/ 76 w 92"/>
                <a:gd name="T3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54">
                  <a:moveTo>
                    <a:pt x="76" y="0"/>
                  </a:moveTo>
                  <a:cubicBezTo>
                    <a:pt x="76" y="9"/>
                    <a:pt x="73" y="18"/>
                    <a:pt x="66" y="25"/>
                  </a:cubicBezTo>
                  <a:cubicBezTo>
                    <a:pt x="56" y="35"/>
                    <a:pt x="39" y="37"/>
                    <a:pt x="27" y="29"/>
                  </a:cubicBezTo>
                  <a:cubicBezTo>
                    <a:pt x="31" y="25"/>
                    <a:pt x="36" y="20"/>
                    <a:pt x="36" y="20"/>
                  </a:cubicBezTo>
                  <a:cubicBezTo>
                    <a:pt x="39" y="16"/>
                    <a:pt x="35" y="14"/>
                    <a:pt x="34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4"/>
                    <a:pt x="9" y="14"/>
                    <a:pt x="9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5"/>
                    <a:pt x="0" y="1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0"/>
                    <a:pt x="3" y="53"/>
                    <a:pt x="6" y="50"/>
                  </a:cubicBezTo>
                  <a:cubicBezTo>
                    <a:pt x="6" y="50"/>
                    <a:pt x="12" y="44"/>
                    <a:pt x="15" y="41"/>
                  </a:cubicBezTo>
                  <a:cubicBezTo>
                    <a:pt x="34" y="54"/>
                    <a:pt x="61" y="53"/>
                    <a:pt x="78" y="36"/>
                  </a:cubicBezTo>
                  <a:cubicBezTo>
                    <a:pt x="87" y="26"/>
                    <a:pt x="92" y="13"/>
                    <a:pt x="92" y="0"/>
                  </a:cubicBezTo>
                  <a:cubicBezTo>
                    <a:pt x="76" y="0"/>
                    <a:pt x="76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1"/>
            <p:cNvSpPr>
              <a:spLocks noEditPoints="1"/>
            </p:cNvSpPr>
            <p:nvPr/>
          </p:nvSpPr>
          <p:spPr bwMode="auto">
            <a:xfrm>
              <a:off x="2201" y="1987"/>
              <a:ext cx="269" cy="239"/>
            </a:xfrm>
            <a:custGeom>
              <a:avLst/>
              <a:gdLst>
                <a:gd name="T0" fmla="*/ 163 w 184"/>
                <a:gd name="T1" fmla="*/ 0 h 163"/>
                <a:gd name="T2" fmla="*/ 22 w 184"/>
                <a:gd name="T3" fmla="*/ 0 h 163"/>
                <a:gd name="T4" fmla="*/ 0 w 184"/>
                <a:gd name="T5" fmla="*/ 22 h 163"/>
                <a:gd name="T6" fmla="*/ 0 w 184"/>
                <a:gd name="T7" fmla="*/ 98 h 163"/>
                <a:gd name="T8" fmla="*/ 22 w 184"/>
                <a:gd name="T9" fmla="*/ 119 h 163"/>
                <a:gd name="T10" fmla="*/ 33 w 184"/>
                <a:gd name="T11" fmla="*/ 119 h 163"/>
                <a:gd name="T12" fmla="*/ 33 w 184"/>
                <a:gd name="T13" fmla="*/ 157 h 163"/>
                <a:gd name="T14" fmla="*/ 34 w 184"/>
                <a:gd name="T15" fmla="*/ 161 h 163"/>
                <a:gd name="T16" fmla="*/ 42 w 184"/>
                <a:gd name="T17" fmla="*/ 161 h 163"/>
                <a:gd name="T18" fmla="*/ 87 w 184"/>
                <a:gd name="T19" fmla="*/ 119 h 163"/>
                <a:gd name="T20" fmla="*/ 163 w 184"/>
                <a:gd name="T21" fmla="*/ 119 h 163"/>
                <a:gd name="T22" fmla="*/ 184 w 184"/>
                <a:gd name="T23" fmla="*/ 98 h 163"/>
                <a:gd name="T24" fmla="*/ 184 w 184"/>
                <a:gd name="T25" fmla="*/ 22 h 163"/>
                <a:gd name="T26" fmla="*/ 163 w 184"/>
                <a:gd name="T27" fmla="*/ 0 h 163"/>
                <a:gd name="T28" fmla="*/ 38 w 184"/>
                <a:gd name="T29" fmla="*/ 33 h 163"/>
                <a:gd name="T30" fmla="*/ 125 w 184"/>
                <a:gd name="T31" fmla="*/ 33 h 163"/>
                <a:gd name="T32" fmla="*/ 130 w 184"/>
                <a:gd name="T33" fmla="*/ 38 h 163"/>
                <a:gd name="T34" fmla="*/ 125 w 184"/>
                <a:gd name="T35" fmla="*/ 44 h 163"/>
                <a:gd name="T36" fmla="*/ 38 w 184"/>
                <a:gd name="T37" fmla="*/ 44 h 163"/>
                <a:gd name="T38" fmla="*/ 33 w 184"/>
                <a:gd name="T39" fmla="*/ 38 h 163"/>
                <a:gd name="T40" fmla="*/ 38 w 184"/>
                <a:gd name="T41" fmla="*/ 33 h 163"/>
                <a:gd name="T42" fmla="*/ 81 w 184"/>
                <a:gd name="T43" fmla="*/ 87 h 163"/>
                <a:gd name="T44" fmla="*/ 38 w 184"/>
                <a:gd name="T45" fmla="*/ 87 h 163"/>
                <a:gd name="T46" fmla="*/ 33 w 184"/>
                <a:gd name="T47" fmla="*/ 81 h 163"/>
                <a:gd name="T48" fmla="*/ 38 w 184"/>
                <a:gd name="T49" fmla="*/ 76 h 163"/>
                <a:gd name="T50" fmla="*/ 81 w 184"/>
                <a:gd name="T51" fmla="*/ 76 h 163"/>
                <a:gd name="T52" fmla="*/ 87 w 184"/>
                <a:gd name="T53" fmla="*/ 81 h 163"/>
                <a:gd name="T54" fmla="*/ 81 w 184"/>
                <a:gd name="T55" fmla="*/ 87 h 163"/>
                <a:gd name="T56" fmla="*/ 146 w 184"/>
                <a:gd name="T57" fmla="*/ 65 h 163"/>
                <a:gd name="T58" fmla="*/ 38 w 184"/>
                <a:gd name="T59" fmla="*/ 65 h 163"/>
                <a:gd name="T60" fmla="*/ 33 w 184"/>
                <a:gd name="T61" fmla="*/ 60 h 163"/>
                <a:gd name="T62" fmla="*/ 38 w 184"/>
                <a:gd name="T63" fmla="*/ 54 h 163"/>
                <a:gd name="T64" fmla="*/ 146 w 184"/>
                <a:gd name="T65" fmla="*/ 54 h 163"/>
                <a:gd name="T66" fmla="*/ 152 w 184"/>
                <a:gd name="T67" fmla="*/ 60 h 163"/>
                <a:gd name="T68" fmla="*/ 146 w 184"/>
                <a:gd name="T69" fmla="*/ 6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" h="163">
                  <a:moveTo>
                    <a:pt x="16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0"/>
                    <a:pt x="10" y="119"/>
                    <a:pt x="22" y="119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33" y="159"/>
                    <a:pt x="33" y="160"/>
                    <a:pt x="34" y="161"/>
                  </a:cubicBezTo>
                  <a:cubicBezTo>
                    <a:pt x="36" y="163"/>
                    <a:pt x="40" y="163"/>
                    <a:pt x="42" y="161"/>
                  </a:cubicBezTo>
                  <a:cubicBezTo>
                    <a:pt x="87" y="119"/>
                    <a:pt x="87" y="119"/>
                    <a:pt x="87" y="119"/>
                  </a:cubicBezTo>
                  <a:cubicBezTo>
                    <a:pt x="163" y="119"/>
                    <a:pt x="163" y="119"/>
                    <a:pt x="163" y="119"/>
                  </a:cubicBezTo>
                  <a:cubicBezTo>
                    <a:pt x="175" y="119"/>
                    <a:pt x="184" y="110"/>
                    <a:pt x="184" y="98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10"/>
                    <a:pt x="175" y="0"/>
                    <a:pt x="163" y="0"/>
                  </a:cubicBezTo>
                  <a:moveTo>
                    <a:pt x="38" y="33"/>
                  </a:moveTo>
                  <a:cubicBezTo>
                    <a:pt x="125" y="33"/>
                    <a:pt x="125" y="33"/>
                    <a:pt x="125" y="33"/>
                  </a:cubicBezTo>
                  <a:cubicBezTo>
                    <a:pt x="128" y="33"/>
                    <a:pt x="130" y="35"/>
                    <a:pt x="130" y="38"/>
                  </a:cubicBezTo>
                  <a:cubicBezTo>
                    <a:pt x="130" y="41"/>
                    <a:pt x="128" y="44"/>
                    <a:pt x="125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5" y="44"/>
                    <a:pt x="33" y="41"/>
                    <a:pt x="33" y="38"/>
                  </a:cubicBezTo>
                  <a:cubicBezTo>
                    <a:pt x="33" y="35"/>
                    <a:pt x="35" y="33"/>
                    <a:pt x="38" y="33"/>
                  </a:cubicBezTo>
                  <a:moveTo>
                    <a:pt x="81" y="87"/>
                  </a:moveTo>
                  <a:cubicBezTo>
                    <a:pt x="38" y="87"/>
                    <a:pt x="38" y="87"/>
                    <a:pt x="38" y="87"/>
                  </a:cubicBezTo>
                  <a:cubicBezTo>
                    <a:pt x="35" y="87"/>
                    <a:pt x="33" y="84"/>
                    <a:pt x="33" y="81"/>
                  </a:cubicBezTo>
                  <a:cubicBezTo>
                    <a:pt x="33" y="78"/>
                    <a:pt x="35" y="76"/>
                    <a:pt x="38" y="76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4" y="76"/>
                    <a:pt x="87" y="78"/>
                    <a:pt x="87" y="81"/>
                  </a:cubicBezTo>
                  <a:cubicBezTo>
                    <a:pt x="87" y="84"/>
                    <a:pt x="84" y="87"/>
                    <a:pt x="81" y="87"/>
                  </a:cubicBezTo>
                  <a:moveTo>
                    <a:pt x="146" y="65"/>
                  </a:moveTo>
                  <a:cubicBezTo>
                    <a:pt x="38" y="65"/>
                    <a:pt x="38" y="65"/>
                    <a:pt x="38" y="65"/>
                  </a:cubicBezTo>
                  <a:cubicBezTo>
                    <a:pt x="35" y="65"/>
                    <a:pt x="33" y="63"/>
                    <a:pt x="33" y="60"/>
                  </a:cubicBezTo>
                  <a:cubicBezTo>
                    <a:pt x="33" y="57"/>
                    <a:pt x="35" y="54"/>
                    <a:pt x="38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9" y="54"/>
                    <a:pt x="152" y="57"/>
                    <a:pt x="152" y="60"/>
                  </a:cubicBezTo>
                  <a:cubicBezTo>
                    <a:pt x="152" y="63"/>
                    <a:pt x="149" y="65"/>
                    <a:pt x="146" y="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32"/>
            <p:cNvSpPr>
              <a:spLocks noChangeArrowheads="1"/>
            </p:cNvSpPr>
            <p:nvPr/>
          </p:nvSpPr>
          <p:spPr bwMode="auto">
            <a:xfrm>
              <a:off x="457" y="1517"/>
              <a:ext cx="510" cy="510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3"/>
            <p:cNvSpPr>
              <a:spLocks/>
            </p:cNvSpPr>
            <p:nvPr/>
          </p:nvSpPr>
          <p:spPr bwMode="auto">
            <a:xfrm>
              <a:off x="562" y="1643"/>
              <a:ext cx="304" cy="296"/>
            </a:xfrm>
            <a:custGeom>
              <a:avLst/>
              <a:gdLst>
                <a:gd name="T0" fmla="*/ 208 w 208"/>
                <a:gd name="T1" fmla="*/ 76 h 203"/>
                <a:gd name="T2" fmla="*/ 106 w 208"/>
                <a:gd name="T3" fmla="*/ 65 h 203"/>
                <a:gd name="T4" fmla="*/ 104 w 208"/>
                <a:gd name="T5" fmla="*/ 75 h 203"/>
                <a:gd name="T6" fmla="*/ 101 w 208"/>
                <a:gd name="T7" fmla="*/ 65 h 203"/>
                <a:gd name="T8" fmla="*/ 0 w 208"/>
                <a:gd name="T9" fmla="*/ 79 h 203"/>
                <a:gd name="T10" fmla="*/ 106 w 208"/>
                <a:gd name="T11" fmla="*/ 203 h 203"/>
                <a:gd name="T12" fmla="*/ 106 w 208"/>
                <a:gd name="T13" fmla="*/ 203 h 203"/>
                <a:gd name="T14" fmla="*/ 106 w 208"/>
                <a:gd name="T15" fmla="*/ 203 h 203"/>
                <a:gd name="T16" fmla="*/ 106 w 208"/>
                <a:gd name="T17" fmla="*/ 203 h 203"/>
                <a:gd name="T18" fmla="*/ 106 w 208"/>
                <a:gd name="T19" fmla="*/ 203 h 203"/>
                <a:gd name="T20" fmla="*/ 208 w 208"/>
                <a:gd name="T21" fmla="*/ 7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8" h="203">
                  <a:moveTo>
                    <a:pt x="208" y="76"/>
                  </a:moveTo>
                  <a:cubicBezTo>
                    <a:pt x="207" y="7"/>
                    <a:pt x="121" y="0"/>
                    <a:pt x="106" y="65"/>
                  </a:cubicBezTo>
                  <a:cubicBezTo>
                    <a:pt x="104" y="75"/>
                    <a:pt x="104" y="75"/>
                    <a:pt x="104" y="75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85" y="0"/>
                    <a:pt x="0" y="10"/>
                    <a:pt x="0" y="79"/>
                  </a:cubicBezTo>
                  <a:cubicBezTo>
                    <a:pt x="1" y="134"/>
                    <a:pt x="70" y="171"/>
                    <a:pt x="106" y="203"/>
                  </a:cubicBezTo>
                  <a:cubicBezTo>
                    <a:pt x="106" y="203"/>
                    <a:pt x="106" y="203"/>
                    <a:pt x="106" y="203"/>
                  </a:cubicBezTo>
                  <a:cubicBezTo>
                    <a:pt x="106" y="203"/>
                    <a:pt x="106" y="203"/>
                    <a:pt x="106" y="203"/>
                  </a:cubicBezTo>
                  <a:cubicBezTo>
                    <a:pt x="106" y="203"/>
                    <a:pt x="106" y="203"/>
                    <a:pt x="106" y="203"/>
                  </a:cubicBezTo>
                  <a:cubicBezTo>
                    <a:pt x="106" y="203"/>
                    <a:pt x="106" y="203"/>
                    <a:pt x="106" y="203"/>
                  </a:cubicBezTo>
                  <a:cubicBezTo>
                    <a:pt x="140" y="170"/>
                    <a:pt x="208" y="132"/>
                    <a:pt x="208" y="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34"/>
            <p:cNvSpPr>
              <a:spLocks noChangeArrowheads="1"/>
            </p:cNvSpPr>
            <p:nvPr/>
          </p:nvSpPr>
          <p:spPr bwMode="auto">
            <a:xfrm>
              <a:off x="757" y="999"/>
              <a:ext cx="514" cy="514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5"/>
            <p:cNvSpPr>
              <a:spLocks/>
            </p:cNvSpPr>
            <p:nvPr/>
          </p:nvSpPr>
          <p:spPr bwMode="auto">
            <a:xfrm>
              <a:off x="1065" y="1152"/>
              <a:ext cx="110" cy="207"/>
            </a:xfrm>
            <a:custGeom>
              <a:avLst/>
              <a:gdLst>
                <a:gd name="T0" fmla="*/ 75 w 75"/>
                <a:gd name="T1" fmla="*/ 128 h 142"/>
                <a:gd name="T2" fmla="*/ 72 w 75"/>
                <a:gd name="T3" fmla="*/ 142 h 142"/>
                <a:gd name="T4" fmla="*/ 0 w 75"/>
                <a:gd name="T5" fmla="*/ 62 h 142"/>
                <a:gd name="T6" fmla="*/ 71 w 75"/>
                <a:gd name="T7" fmla="*/ 0 h 142"/>
                <a:gd name="T8" fmla="*/ 75 w 75"/>
                <a:gd name="T9" fmla="*/ 15 h 142"/>
                <a:gd name="T10" fmla="*/ 75 w 75"/>
                <a:gd name="T11" fmla="*/ 12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142">
                  <a:moveTo>
                    <a:pt x="75" y="128"/>
                  </a:moveTo>
                  <a:cubicBezTo>
                    <a:pt x="75" y="133"/>
                    <a:pt x="74" y="138"/>
                    <a:pt x="72" y="14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4" y="4"/>
                    <a:pt x="75" y="10"/>
                    <a:pt x="75" y="15"/>
                  </a:cubicBezTo>
                  <a:lnTo>
                    <a:pt x="75" y="1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6"/>
            <p:cNvSpPr>
              <a:spLocks/>
            </p:cNvSpPr>
            <p:nvPr/>
          </p:nvSpPr>
          <p:spPr bwMode="auto">
            <a:xfrm>
              <a:off x="866" y="1130"/>
              <a:ext cx="294" cy="134"/>
            </a:xfrm>
            <a:custGeom>
              <a:avLst/>
              <a:gdLst>
                <a:gd name="T0" fmla="*/ 101 w 201"/>
                <a:gd name="T1" fmla="*/ 92 h 92"/>
                <a:gd name="T2" fmla="*/ 201 w 201"/>
                <a:gd name="T3" fmla="*/ 3 h 92"/>
                <a:gd name="T4" fmla="*/ 188 w 201"/>
                <a:gd name="T5" fmla="*/ 0 h 92"/>
                <a:gd name="T6" fmla="*/ 14 w 201"/>
                <a:gd name="T7" fmla="*/ 0 h 92"/>
                <a:gd name="T8" fmla="*/ 0 w 201"/>
                <a:gd name="T9" fmla="*/ 3 h 92"/>
                <a:gd name="T10" fmla="*/ 101 w 201"/>
                <a:gd name="T11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" h="92">
                  <a:moveTo>
                    <a:pt x="101" y="92"/>
                  </a:moveTo>
                  <a:cubicBezTo>
                    <a:pt x="201" y="3"/>
                    <a:pt x="201" y="3"/>
                    <a:pt x="201" y="3"/>
                  </a:cubicBezTo>
                  <a:cubicBezTo>
                    <a:pt x="197" y="1"/>
                    <a:pt x="193" y="0"/>
                    <a:pt x="18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9" y="0"/>
                    <a:pt x="4" y="1"/>
                    <a:pt x="0" y="3"/>
                  </a:cubicBezTo>
                  <a:lnTo>
                    <a:pt x="101" y="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7"/>
            <p:cNvSpPr>
              <a:spLocks/>
            </p:cNvSpPr>
            <p:nvPr/>
          </p:nvSpPr>
          <p:spPr bwMode="auto">
            <a:xfrm>
              <a:off x="865" y="1256"/>
              <a:ext cx="298" cy="127"/>
            </a:xfrm>
            <a:custGeom>
              <a:avLst/>
              <a:gdLst>
                <a:gd name="T0" fmla="*/ 130 w 204"/>
                <a:gd name="T1" fmla="*/ 0 h 87"/>
                <a:gd name="T2" fmla="*/ 107 w 204"/>
                <a:gd name="T3" fmla="*/ 21 h 87"/>
                <a:gd name="T4" fmla="*/ 102 w 204"/>
                <a:gd name="T5" fmla="*/ 22 h 87"/>
                <a:gd name="T6" fmla="*/ 97 w 204"/>
                <a:gd name="T7" fmla="*/ 21 h 87"/>
                <a:gd name="T8" fmla="*/ 74 w 204"/>
                <a:gd name="T9" fmla="*/ 0 h 87"/>
                <a:gd name="T10" fmla="*/ 0 w 204"/>
                <a:gd name="T11" fmla="*/ 83 h 87"/>
                <a:gd name="T12" fmla="*/ 15 w 204"/>
                <a:gd name="T13" fmla="*/ 87 h 87"/>
                <a:gd name="T14" fmla="*/ 189 w 204"/>
                <a:gd name="T15" fmla="*/ 87 h 87"/>
                <a:gd name="T16" fmla="*/ 204 w 204"/>
                <a:gd name="T17" fmla="*/ 83 h 87"/>
                <a:gd name="T18" fmla="*/ 130 w 204"/>
                <a:gd name="T1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87">
                  <a:moveTo>
                    <a:pt x="130" y="0"/>
                  </a:moveTo>
                  <a:cubicBezTo>
                    <a:pt x="107" y="21"/>
                    <a:pt x="107" y="21"/>
                    <a:pt x="107" y="21"/>
                  </a:cubicBezTo>
                  <a:cubicBezTo>
                    <a:pt x="105" y="22"/>
                    <a:pt x="104" y="22"/>
                    <a:pt x="102" y="22"/>
                  </a:cubicBezTo>
                  <a:cubicBezTo>
                    <a:pt x="100" y="22"/>
                    <a:pt x="98" y="22"/>
                    <a:pt x="97" y="2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4" y="86"/>
                    <a:pt x="9" y="87"/>
                    <a:pt x="15" y="87"/>
                  </a:cubicBezTo>
                  <a:cubicBezTo>
                    <a:pt x="189" y="87"/>
                    <a:pt x="189" y="87"/>
                    <a:pt x="189" y="87"/>
                  </a:cubicBezTo>
                  <a:cubicBezTo>
                    <a:pt x="194" y="87"/>
                    <a:pt x="200" y="86"/>
                    <a:pt x="204" y="83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8"/>
            <p:cNvSpPr>
              <a:spLocks/>
            </p:cNvSpPr>
            <p:nvPr/>
          </p:nvSpPr>
          <p:spPr bwMode="auto">
            <a:xfrm>
              <a:off x="844" y="1149"/>
              <a:ext cx="113" cy="212"/>
            </a:xfrm>
            <a:custGeom>
              <a:avLst/>
              <a:gdLst>
                <a:gd name="T0" fmla="*/ 5 w 77"/>
                <a:gd name="T1" fmla="*/ 0 h 145"/>
                <a:gd name="T2" fmla="*/ 0 w 77"/>
                <a:gd name="T3" fmla="*/ 16 h 145"/>
                <a:gd name="T4" fmla="*/ 0 w 77"/>
                <a:gd name="T5" fmla="*/ 132 h 145"/>
                <a:gd name="T6" fmla="*/ 4 w 77"/>
                <a:gd name="T7" fmla="*/ 145 h 145"/>
                <a:gd name="T8" fmla="*/ 77 w 77"/>
                <a:gd name="T9" fmla="*/ 64 h 145"/>
                <a:gd name="T10" fmla="*/ 5 w 77"/>
                <a:gd name="T1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45">
                  <a:moveTo>
                    <a:pt x="5" y="0"/>
                  </a:moveTo>
                  <a:cubicBezTo>
                    <a:pt x="2" y="5"/>
                    <a:pt x="0" y="10"/>
                    <a:pt x="0" y="16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7"/>
                    <a:pt x="2" y="141"/>
                    <a:pt x="4" y="145"/>
                  </a:cubicBezTo>
                  <a:cubicBezTo>
                    <a:pt x="77" y="64"/>
                    <a:pt x="77" y="64"/>
                    <a:pt x="77" y="64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39"/>
            <p:cNvSpPr>
              <a:spLocks noChangeArrowheads="1"/>
            </p:cNvSpPr>
            <p:nvPr/>
          </p:nvSpPr>
          <p:spPr bwMode="auto">
            <a:xfrm>
              <a:off x="970" y="2033"/>
              <a:ext cx="418" cy="419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0"/>
            <p:cNvSpPr>
              <a:spLocks noEditPoints="1"/>
            </p:cNvSpPr>
            <p:nvPr/>
          </p:nvSpPr>
          <p:spPr bwMode="auto">
            <a:xfrm>
              <a:off x="1097" y="2100"/>
              <a:ext cx="167" cy="295"/>
            </a:xfrm>
            <a:custGeom>
              <a:avLst/>
              <a:gdLst>
                <a:gd name="T0" fmla="*/ 100 w 114"/>
                <a:gd name="T1" fmla="*/ 0 h 202"/>
                <a:gd name="T2" fmla="*/ 14 w 114"/>
                <a:gd name="T3" fmla="*/ 0 h 202"/>
                <a:gd name="T4" fmla="*/ 0 w 114"/>
                <a:gd name="T5" fmla="*/ 14 h 202"/>
                <a:gd name="T6" fmla="*/ 0 w 114"/>
                <a:gd name="T7" fmla="*/ 188 h 202"/>
                <a:gd name="T8" fmla="*/ 14 w 114"/>
                <a:gd name="T9" fmla="*/ 202 h 202"/>
                <a:gd name="T10" fmla="*/ 100 w 114"/>
                <a:gd name="T11" fmla="*/ 202 h 202"/>
                <a:gd name="T12" fmla="*/ 114 w 114"/>
                <a:gd name="T13" fmla="*/ 188 h 202"/>
                <a:gd name="T14" fmla="*/ 114 w 114"/>
                <a:gd name="T15" fmla="*/ 14 h 202"/>
                <a:gd name="T16" fmla="*/ 100 w 114"/>
                <a:gd name="T17" fmla="*/ 0 h 202"/>
                <a:gd name="T18" fmla="*/ 90 w 114"/>
                <a:gd name="T19" fmla="*/ 9 h 202"/>
                <a:gd name="T20" fmla="*/ 94 w 114"/>
                <a:gd name="T21" fmla="*/ 13 h 202"/>
                <a:gd name="T22" fmla="*/ 90 w 114"/>
                <a:gd name="T23" fmla="*/ 16 h 202"/>
                <a:gd name="T24" fmla="*/ 86 w 114"/>
                <a:gd name="T25" fmla="*/ 13 h 202"/>
                <a:gd name="T26" fmla="*/ 90 w 114"/>
                <a:gd name="T27" fmla="*/ 9 h 202"/>
                <a:gd name="T28" fmla="*/ 37 w 114"/>
                <a:gd name="T29" fmla="*/ 10 h 202"/>
                <a:gd name="T30" fmla="*/ 77 w 114"/>
                <a:gd name="T31" fmla="*/ 10 h 202"/>
                <a:gd name="T32" fmla="*/ 77 w 114"/>
                <a:gd name="T33" fmla="*/ 15 h 202"/>
                <a:gd name="T34" fmla="*/ 37 w 114"/>
                <a:gd name="T35" fmla="*/ 15 h 202"/>
                <a:gd name="T36" fmla="*/ 37 w 114"/>
                <a:gd name="T37" fmla="*/ 10 h 202"/>
                <a:gd name="T38" fmla="*/ 57 w 114"/>
                <a:gd name="T39" fmla="*/ 194 h 202"/>
                <a:gd name="T40" fmla="*/ 47 w 114"/>
                <a:gd name="T41" fmla="*/ 184 h 202"/>
                <a:gd name="T42" fmla="*/ 57 w 114"/>
                <a:gd name="T43" fmla="*/ 174 h 202"/>
                <a:gd name="T44" fmla="*/ 67 w 114"/>
                <a:gd name="T45" fmla="*/ 184 h 202"/>
                <a:gd name="T46" fmla="*/ 57 w 114"/>
                <a:gd name="T47" fmla="*/ 194 h 202"/>
                <a:gd name="T48" fmla="*/ 103 w 114"/>
                <a:gd name="T49" fmla="*/ 164 h 202"/>
                <a:gd name="T50" fmla="*/ 11 w 114"/>
                <a:gd name="T51" fmla="*/ 164 h 202"/>
                <a:gd name="T52" fmla="*/ 11 w 114"/>
                <a:gd name="T53" fmla="*/ 25 h 202"/>
                <a:gd name="T54" fmla="*/ 103 w 114"/>
                <a:gd name="T55" fmla="*/ 25 h 202"/>
                <a:gd name="T56" fmla="*/ 103 w 114"/>
                <a:gd name="T57" fmla="*/ 16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" h="202">
                  <a:moveTo>
                    <a:pt x="10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96"/>
                    <a:pt x="6" y="202"/>
                    <a:pt x="14" y="202"/>
                  </a:cubicBezTo>
                  <a:cubicBezTo>
                    <a:pt x="100" y="202"/>
                    <a:pt x="100" y="202"/>
                    <a:pt x="100" y="202"/>
                  </a:cubicBezTo>
                  <a:cubicBezTo>
                    <a:pt x="108" y="202"/>
                    <a:pt x="114" y="196"/>
                    <a:pt x="114" y="188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14" y="6"/>
                    <a:pt x="108" y="0"/>
                    <a:pt x="100" y="0"/>
                  </a:cubicBezTo>
                  <a:moveTo>
                    <a:pt x="90" y="9"/>
                  </a:moveTo>
                  <a:cubicBezTo>
                    <a:pt x="92" y="9"/>
                    <a:pt x="94" y="11"/>
                    <a:pt x="94" y="13"/>
                  </a:cubicBezTo>
                  <a:cubicBezTo>
                    <a:pt x="94" y="15"/>
                    <a:pt x="92" y="16"/>
                    <a:pt x="90" y="16"/>
                  </a:cubicBezTo>
                  <a:cubicBezTo>
                    <a:pt x="88" y="16"/>
                    <a:pt x="86" y="15"/>
                    <a:pt x="86" y="13"/>
                  </a:cubicBezTo>
                  <a:cubicBezTo>
                    <a:pt x="86" y="11"/>
                    <a:pt x="88" y="9"/>
                    <a:pt x="90" y="9"/>
                  </a:cubicBezTo>
                  <a:moveTo>
                    <a:pt x="37" y="10"/>
                  </a:moveTo>
                  <a:cubicBezTo>
                    <a:pt x="77" y="10"/>
                    <a:pt x="77" y="10"/>
                    <a:pt x="77" y="10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37" y="15"/>
                    <a:pt x="37" y="15"/>
                    <a:pt x="37" y="15"/>
                  </a:cubicBezTo>
                  <a:lnTo>
                    <a:pt x="37" y="10"/>
                  </a:lnTo>
                  <a:close/>
                  <a:moveTo>
                    <a:pt x="57" y="194"/>
                  </a:moveTo>
                  <a:cubicBezTo>
                    <a:pt x="52" y="194"/>
                    <a:pt x="47" y="189"/>
                    <a:pt x="47" y="184"/>
                  </a:cubicBezTo>
                  <a:cubicBezTo>
                    <a:pt x="47" y="178"/>
                    <a:pt x="52" y="174"/>
                    <a:pt x="57" y="174"/>
                  </a:cubicBezTo>
                  <a:cubicBezTo>
                    <a:pt x="62" y="174"/>
                    <a:pt x="67" y="178"/>
                    <a:pt x="67" y="184"/>
                  </a:cubicBezTo>
                  <a:cubicBezTo>
                    <a:pt x="67" y="189"/>
                    <a:pt x="62" y="194"/>
                    <a:pt x="57" y="194"/>
                  </a:cubicBezTo>
                  <a:moveTo>
                    <a:pt x="103" y="164"/>
                  </a:moveTo>
                  <a:cubicBezTo>
                    <a:pt x="11" y="164"/>
                    <a:pt x="11" y="164"/>
                    <a:pt x="11" y="16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3" y="25"/>
                    <a:pt x="103" y="25"/>
                    <a:pt x="103" y="25"/>
                  </a:cubicBezTo>
                  <a:lnTo>
                    <a:pt x="103" y="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41"/>
            <p:cNvSpPr>
              <a:spLocks noChangeArrowheads="1"/>
            </p:cNvSpPr>
            <p:nvPr/>
          </p:nvSpPr>
          <p:spPr bwMode="auto">
            <a:xfrm>
              <a:off x="348" y="2097"/>
              <a:ext cx="520" cy="518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2"/>
            <p:cNvSpPr>
              <a:spLocks/>
            </p:cNvSpPr>
            <p:nvPr/>
          </p:nvSpPr>
          <p:spPr bwMode="auto">
            <a:xfrm>
              <a:off x="485" y="2211"/>
              <a:ext cx="245" cy="289"/>
            </a:xfrm>
            <a:custGeom>
              <a:avLst/>
              <a:gdLst>
                <a:gd name="T0" fmla="*/ 92 w 168"/>
                <a:gd name="T1" fmla="*/ 0 h 198"/>
                <a:gd name="T2" fmla="*/ 76 w 168"/>
                <a:gd name="T3" fmla="*/ 0 h 198"/>
                <a:gd name="T4" fmla="*/ 76 w 168"/>
                <a:gd name="T5" fmla="*/ 145 h 198"/>
                <a:gd name="T6" fmla="*/ 46 w 168"/>
                <a:gd name="T7" fmla="*/ 137 h 198"/>
                <a:gd name="T8" fmla="*/ 0 w 168"/>
                <a:gd name="T9" fmla="*/ 168 h 198"/>
                <a:gd name="T10" fmla="*/ 46 w 168"/>
                <a:gd name="T11" fmla="*/ 198 h 198"/>
                <a:gd name="T12" fmla="*/ 92 w 168"/>
                <a:gd name="T13" fmla="*/ 168 h 198"/>
                <a:gd name="T14" fmla="*/ 92 w 168"/>
                <a:gd name="T15" fmla="*/ 46 h 198"/>
                <a:gd name="T16" fmla="*/ 168 w 168"/>
                <a:gd name="T17" fmla="*/ 107 h 198"/>
                <a:gd name="T18" fmla="*/ 92 w 168"/>
                <a:gd name="T1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98">
                  <a:moveTo>
                    <a:pt x="92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45"/>
                    <a:pt x="76" y="145"/>
                    <a:pt x="76" y="145"/>
                  </a:cubicBezTo>
                  <a:cubicBezTo>
                    <a:pt x="68" y="140"/>
                    <a:pt x="58" y="137"/>
                    <a:pt x="46" y="137"/>
                  </a:cubicBezTo>
                  <a:cubicBezTo>
                    <a:pt x="21" y="137"/>
                    <a:pt x="0" y="151"/>
                    <a:pt x="0" y="168"/>
                  </a:cubicBezTo>
                  <a:cubicBezTo>
                    <a:pt x="0" y="184"/>
                    <a:pt x="21" y="198"/>
                    <a:pt x="46" y="198"/>
                  </a:cubicBezTo>
                  <a:cubicBezTo>
                    <a:pt x="71" y="198"/>
                    <a:pt x="92" y="184"/>
                    <a:pt x="92" y="168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130" y="40"/>
                    <a:pt x="152" y="84"/>
                    <a:pt x="168" y="107"/>
                  </a:cubicBezTo>
                  <a:cubicBezTo>
                    <a:pt x="158" y="0"/>
                    <a:pt x="92" y="0"/>
                    <a:pt x="92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43"/>
            <p:cNvSpPr>
              <a:spLocks noChangeArrowheads="1"/>
            </p:cNvSpPr>
            <p:nvPr/>
          </p:nvSpPr>
          <p:spPr bwMode="auto">
            <a:xfrm>
              <a:off x="937" y="3106"/>
              <a:ext cx="520" cy="522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4"/>
            <p:cNvSpPr>
              <a:spLocks/>
            </p:cNvSpPr>
            <p:nvPr/>
          </p:nvSpPr>
          <p:spPr bwMode="auto">
            <a:xfrm>
              <a:off x="1053" y="3384"/>
              <a:ext cx="287" cy="114"/>
            </a:xfrm>
            <a:custGeom>
              <a:avLst/>
              <a:gdLst>
                <a:gd name="T0" fmla="*/ 188 w 287"/>
                <a:gd name="T1" fmla="*/ 0 h 114"/>
                <a:gd name="T2" fmla="*/ 188 w 287"/>
                <a:gd name="T3" fmla="*/ 29 h 114"/>
                <a:gd name="T4" fmla="*/ 188 w 287"/>
                <a:gd name="T5" fmla="*/ 49 h 114"/>
                <a:gd name="T6" fmla="*/ 188 w 287"/>
                <a:gd name="T7" fmla="*/ 49 h 114"/>
                <a:gd name="T8" fmla="*/ 100 w 287"/>
                <a:gd name="T9" fmla="*/ 49 h 114"/>
                <a:gd name="T10" fmla="*/ 100 w 287"/>
                <a:gd name="T11" fmla="*/ 29 h 114"/>
                <a:gd name="T12" fmla="*/ 100 w 287"/>
                <a:gd name="T13" fmla="*/ 29 h 114"/>
                <a:gd name="T14" fmla="*/ 100 w 287"/>
                <a:gd name="T15" fmla="*/ 0 h 114"/>
                <a:gd name="T16" fmla="*/ 0 w 287"/>
                <a:gd name="T17" fmla="*/ 0 h 114"/>
                <a:gd name="T18" fmla="*/ 0 w 287"/>
                <a:gd name="T19" fmla="*/ 114 h 114"/>
                <a:gd name="T20" fmla="*/ 287 w 287"/>
                <a:gd name="T21" fmla="*/ 114 h 114"/>
                <a:gd name="T22" fmla="*/ 287 w 287"/>
                <a:gd name="T23" fmla="*/ 0 h 114"/>
                <a:gd name="T24" fmla="*/ 188 w 287"/>
                <a:gd name="T2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7" h="114">
                  <a:moveTo>
                    <a:pt x="188" y="0"/>
                  </a:moveTo>
                  <a:lnTo>
                    <a:pt x="188" y="29"/>
                  </a:lnTo>
                  <a:lnTo>
                    <a:pt x="188" y="49"/>
                  </a:lnTo>
                  <a:lnTo>
                    <a:pt x="188" y="49"/>
                  </a:lnTo>
                  <a:lnTo>
                    <a:pt x="100" y="49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100" y="0"/>
                  </a:lnTo>
                  <a:lnTo>
                    <a:pt x="0" y="0"/>
                  </a:lnTo>
                  <a:lnTo>
                    <a:pt x="0" y="114"/>
                  </a:lnTo>
                  <a:lnTo>
                    <a:pt x="287" y="114"/>
                  </a:lnTo>
                  <a:lnTo>
                    <a:pt x="287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5"/>
            <p:cNvSpPr>
              <a:spLocks/>
            </p:cNvSpPr>
            <p:nvPr/>
          </p:nvSpPr>
          <p:spPr bwMode="auto">
            <a:xfrm>
              <a:off x="1053" y="3283"/>
              <a:ext cx="287" cy="130"/>
            </a:xfrm>
            <a:custGeom>
              <a:avLst/>
              <a:gdLst>
                <a:gd name="T0" fmla="*/ 201 w 287"/>
                <a:gd name="T1" fmla="*/ 0 h 130"/>
                <a:gd name="T2" fmla="*/ 201 w 287"/>
                <a:gd name="T3" fmla="*/ 0 h 130"/>
                <a:gd name="T4" fmla="*/ 170 w 287"/>
                <a:gd name="T5" fmla="*/ 0 h 130"/>
                <a:gd name="T6" fmla="*/ 170 w 287"/>
                <a:gd name="T7" fmla="*/ 0 h 130"/>
                <a:gd name="T8" fmla="*/ 117 w 287"/>
                <a:gd name="T9" fmla="*/ 0 h 130"/>
                <a:gd name="T10" fmla="*/ 117 w 287"/>
                <a:gd name="T11" fmla="*/ 0 h 130"/>
                <a:gd name="T12" fmla="*/ 87 w 287"/>
                <a:gd name="T13" fmla="*/ 0 h 130"/>
                <a:gd name="T14" fmla="*/ 87 w 287"/>
                <a:gd name="T15" fmla="*/ 0 h 130"/>
                <a:gd name="T16" fmla="*/ 0 w 287"/>
                <a:gd name="T17" fmla="*/ 0 h 130"/>
                <a:gd name="T18" fmla="*/ 0 w 287"/>
                <a:gd name="T19" fmla="*/ 80 h 130"/>
                <a:gd name="T20" fmla="*/ 120 w 287"/>
                <a:gd name="T21" fmla="*/ 80 h 130"/>
                <a:gd name="T22" fmla="*/ 120 w 287"/>
                <a:gd name="T23" fmla="*/ 80 h 130"/>
                <a:gd name="T24" fmla="*/ 120 w 287"/>
                <a:gd name="T25" fmla="*/ 130 h 130"/>
                <a:gd name="T26" fmla="*/ 167 w 287"/>
                <a:gd name="T27" fmla="*/ 130 h 130"/>
                <a:gd name="T28" fmla="*/ 167 w 287"/>
                <a:gd name="T29" fmla="*/ 80 h 130"/>
                <a:gd name="T30" fmla="*/ 167 w 287"/>
                <a:gd name="T31" fmla="*/ 80 h 130"/>
                <a:gd name="T32" fmla="*/ 167 w 287"/>
                <a:gd name="T33" fmla="*/ 80 h 130"/>
                <a:gd name="T34" fmla="*/ 287 w 287"/>
                <a:gd name="T35" fmla="*/ 80 h 130"/>
                <a:gd name="T36" fmla="*/ 287 w 287"/>
                <a:gd name="T37" fmla="*/ 0 h 130"/>
                <a:gd name="T38" fmla="*/ 201 w 287"/>
                <a:gd name="T3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7" h="130">
                  <a:moveTo>
                    <a:pt x="201" y="0"/>
                  </a:moveTo>
                  <a:lnTo>
                    <a:pt x="201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120" y="80"/>
                  </a:lnTo>
                  <a:lnTo>
                    <a:pt x="120" y="80"/>
                  </a:lnTo>
                  <a:lnTo>
                    <a:pt x="120" y="130"/>
                  </a:lnTo>
                  <a:lnTo>
                    <a:pt x="167" y="130"/>
                  </a:lnTo>
                  <a:lnTo>
                    <a:pt x="167" y="80"/>
                  </a:lnTo>
                  <a:lnTo>
                    <a:pt x="167" y="80"/>
                  </a:lnTo>
                  <a:lnTo>
                    <a:pt x="167" y="80"/>
                  </a:lnTo>
                  <a:lnTo>
                    <a:pt x="287" y="80"/>
                  </a:lnTo>
                  <a:lnTo>
                    <a:pt x="287" y="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6"/>
            <p:cNvSpPr>
              <a:spLocks/>
            </p:cNvSpPr>
            <p:nvPr/>
          </p:nvSpPr>
          <p:spPr bwMode="auto">
            <a:xfrm>
              <a:off x="1140" y="3227"/>
              <a:ext cx="114" cy="56"/>
            </a:xfrm>
            <a:custGeom>
              <a:avLst/>
              <a:gdLst>
                <a:gd name="T0" fmla="*/ 30 w 114"/>
                <a:gd name="T1" fmla="*/ 37 h 56"/>
                <a:gd name="T2" fmla="*/ 83 w 114"/>
                <a:gd name="T3" fmla="*/ 37 h 56"/>
                <a:gd name="T4" fmla="*/ 83 w 114"/>
                <a:gd name="T5" fmla="*/ 56 h 56"/>
                <a:gd name="T6" fmla="*/ 114 w 114"/>
                <a:gd name="T7" fmla="*/ 56 h 56"/>
                <a:gd name="T8" fmla="*/ 114 w 114"/>
                <a:gd name="T9" fmla="*/ 0 h 56"/>
                <a:gd name="T10" fmla="*/ 0 w 114"/>
                <a:gd name="T11" fmla="*/ 0 h 56"/>
                <a:gd name="T12" fmla="*/ 0 w 114"/>
                <a:gd name="T13" fmla="*/ 56 h 56"/>
                <a:gd name="T14" fmla="*/ 30 w 114"/>
                <a:gd name="T15" fmla="*/ 56 h 56"/>
                <a:gd name="T16" fmla="*/ 30 w 114"/>
                <a:gd name="T17" fmla="*/ 3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56">
                  <a:moveTo>
                    <a:pt x="30" y="37"/>
                  </a:moveTo>
                  <a:lnTo>
                    <a:pt x="83" y="37"/>
                  </a:lnTo>
                  <a:lnTo>
                    <a:pt x="83" y="56"/>
                  </a:lnTo>
                  <a:lnTo>
                    <a:pt x="114" y="56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56"/>
                  </a:lnTo>
                  <a:lnTo>
                    <a:pt x="30" y="56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47"/>
            <p:cNvSpPr>
              <a:spLocks noChangeArrowheads="1"/>
            </p:cNvSpPr>
            <p:nvPr/>
          </p:nvSpPr>
          <p:spPr bwMode="auto">
            <a:xfrm>
              <a:off x="1735" y="1752"/>
              <a:ext cx="409" cy="409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8"/>
            <p:cNvSpPr>
              <a:spLocks noEditPoints="1"/>
            </p:cNvSpPr>
            <p:nvPr/>
          </p:nvSpPr>
          <p:spPr bwMode="auto">
            <a:xfrm>
              <a:off x="1808" y="1853"/>
              <a:ext cx="263" cy="221"/>
            </a:xfrm>
            <a:custGeom>
              <a:avLst/>
              <a:gdLst>
                <a:gd name="T0" fmla="*/ 108 w 180"/>
                <a:gd name="T1" fmla="*/ 26 h 151"/>
                <a:gd name="T2" fmla="*/ 124 w 180"/>
                <a:gd name="T3" fmla="*/ 50 h 151"/>
                <a:gd name="T4" fmla="*/ 135 w 180"/>
                <a:gd name="T5" fmla="*/ 53 h 151"/>
                <a:gd name="T6" fmla="*/ 161 w 180"/>
                <a:gd name="T7" fmla="*/ 26 h 151"/>
                <a:gd name="T8" fmla="*/ 135 w 180"/>
                <a:gd name="T9" fmla="*/ 0 h 151"/>
                <a:gd name="T10" fmla="*/ 108 w 180"/>
                <a:gd name="T11" fmla="*/ 26 h 151"/>
                <a:gd name="T12" fmla="*/ 91 w 180"/>
                <a:gd name="T13" fmla="*/ 80 h 151"/>
                <a:gd name="T14" fmla="*/ 117 w 180"/>
                <a:gd name="T15" fmla="*/ 54 h 151"/>
                <a:gd name="T16" fmla="*/ 91 w 180"/>
                <a:gd name="T17" fmla="*/ 27 h 151"/>
                <a:gd name="T18" fmla="*/ 65 w 180"/>
                <a:gd name="T19" fmla="*/ 54 h 151"/>
                <a:gd name="T20" fmla="*/ 91 w 180"/>
                <a:gd name="T21" fmla="*/ 80 h 151"/>
                <a:gd name="T22" fmla="*/ 102 w 180"/>
                <a:gd name="T23" fmla="*/ 82 h 151"/>
                <a:gd name="T24" fmla="*/ 80 w 180"/>
                <a:gd name="T25" fmla="*/ 82 h 151"/>
                <a:gd name="T26" fmla="*/ 46 w 180"/>
                <a:gd name="T27" fmla="*/ 116 h 151"/>
                <a:gd name="T28" fmla="*/ 46 w 180"/>
                <a:gd name="T29" fmla="*/ 143 h 151"/>
                <a:gd name="T30" fmla="*/ 46 w 180"/>
                <a:gd name="T31" fmla="*/ 143 h 151"/>
                <a:gd name="T32" fmla="*/ 48 w 180"/>
                <a:gd name="T33" fmla="*/ 144 h 151"/>
                <a:gd name="T34" fmla="*/ 94 w 180"/>
                <a:gd name="T35" fmla="*/ 151 h 151"/>
                <a:gd name="T36" fmla="*/ 134 w 180"/>
                <a:gd name="T37" fmla="*/ 144 h 151"/>
                <a:gd name="T38" fmla="*/ 136 w 180"/>
                <a:gd name="T39" fmla="*/ 143 h 151"/>
                <a:gd name="T40" fmla="*/ 136 w 180"/>
                <a:gd name="T41" fmla="*/ 143 h 151"/>
                <a:gd name="T42" fmla="*/ 136 w 180"/>
                <a:gd name="T43" fmla="*/ 116 h 151"/>
                <a:gd name="T44" fmla="*/ 102 w 180"/>
                <a:gd name="T45" fmla="*/ 82 h 151"/>
                <a:gd name="T46" fmla="*/ 146 w 180"/>
                <a:gd name="T47" fmla="*/ 55 h 151"/>
                <a:gd name="T48" fmla="*/ 124 w 180"/>
                <a:gd name="T49" fmla="*/ 55 h 151"/>
                <a:gd name="T50" fmla="*/ 114 w 180"/>
                <a:gd name="T51" fmla="*/ 77 h 151"/>
                <a:gd name="T52" fmla="*/ 142 w 180"/>
                <a:gd name="T53" fmla="*/ 116 h 151"/>
                <a:gd name="T54" fmla="*/ 142 w 180"/>
                <a:gd name="T55" fmla="*/ 124 h 151"/>
                <a:gd name="T56" fmla="*/ 178 w 180"/>
                <a:gd name="T57" fmla="*/ 117 h 151"/>
                <a:gd name="T58" fmla="*/ 180 w 180"/>
                <a:gd name="T59" fmla="*/ 116 h 151"/>
                <a:gd name="T60" fmla="*/ 180 w 180"/>
                <a:gd name="T61" fmla="*/ 116 h 151"/>
                <a:gd name="T62" fmla="*/ 180 w 180"/>
                <a:gd name="T63" fmla="*/ 88 h 151"/>
                <a:gd name="T64" fmla="*/ 146 w 180"/>
                <a:gd name="T65" fmla="*/ 55 h 151"/>
                <a:gd name="T66" fmla="*/ 45 w 180"/>
                <a:gd name="T67" fmla="*/ 53 h 151"/>
                <a:gd name="T68" fmla="*/ 59 w 180"/>
                <a:gd name="T69" fmla="*/ 49 h 151"/>
                <a:gd name="T70" fmla="*/ 71 w 180"/>
                <a:gd name="T71" fmla="*/ 28 h 151"/>
                <a:gd name="T72" fmla="*/ 71 w 180"/>
                <a:gd name="T73" fmla="*/ 26 h 151"/>
                <a:gd name="T74" fmla="*/ 45 w 180"/>
                <a:gd name="T75" fmla="*/ 0 h 151"/>
                <a:gd name="T76" fmla="*/ 18 w 180"/>
                <a:gd name="T77" fmla="*/ 26 h 151"/>
                <a:gd name="T78" fmla="*/ 45 w 180"/>
                <a:gd name="T79" fmla="*/ 53 h 151"/>
                <a:gd name="T80" fmla="*/ 68 w 180"/>
                <a:gd name="T81" fmla="*/ 77 h 151"/>
                <a:gd name="T82" fmla="*/ 58 w 180"/>
                <a:gd name="T83" fmla="*/ 55 h 151"/>
                <a:gd name="T84" fmla="*/ 56 w 180"/>
                <a:gd name="T85" fmla="*/ 55 h 151"/>
                <a:gd name="T86" fmla="*/ 34 w 180"/>
                <a:gd name="T87" fmla="*/ 55 h 151"/>
                <a:gd name="T88" fmla="*/ 0 w 180"/>
                <a:gd name="T89" fmla="*/ 88 h 151"/>
                <a:gd name="T90" fmla="*/ 0 w 180"/>
                <a:gd name="T91" fmla="*/ 116 h 151"/>
                <a:gd name="T92" fmla="*/ 0 w 180"/>
                <a:gd name="T93" fmla="*/ 116 h 151"/>
                <a:gd name="T94" fmla="*/ 2 w 180"/>
                <a:gd name="T95" fmla="*/ 117 h 151"/>
                <a:gd name="T96" fmla="*/ 40 w 180"/>
                <a:gd name="T97" fmla="*/ 124 h 151"/>
                <a:gd name="T98" fmla="*/ 40 w 180"/>
                <a:gd name="T99" fmla="*/ 116 h 151"/>
                <a:gd name="T100" fmla="*/ 68 w 180"/>
                <a:gd name="T101" fmla="*/ 7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0" h="151">
                  <a:moveTo>
                    <a:pt x="108" y="26"/>
                  </a:moveTo>
                  <a:cubicBezTo>
                    <a:pt x="117" y="31"/>
                    <a:pt x="123" y="40"/>
                    <a:pt x="124" y="50"/>
                  </a:cubicBezTo>
                  <a:cubicBezTo>
                    <a:pt x="127" y="52"/>
                    <a:pt x="131" y="53"/>
                    <a:pt x="135" y="53"/>
                  </a:cubicBezTo>
                  <a:cubicBezTo>
                    <a:pt x="149" y="53"/>
                    <a:pt x="161" y="41"/>
                    <a:pt x="161" y="26"/>
                  </a:cubicBezTo>
                  <a:cubicBezTo>
                    <a:pt x="161" y="12"/>
                    <a:pt x="149" y="0"/>
                    <a:pt x="135" y="0"/>
                  </a:cubicBezTo>
                  <a:cubicBezTo>
                    <a:pt x="120" y="0"/>
                    <a:pt x="109" y="12"/>
                    <a:pt x="108" y="26"/>
                  </a:cubicBezTo>
                  <a:moveTo>
                    <a:pt x="91" y="80"/>
                  </a:moveTo>
                  <a:cubicBezTo>
                    <a:pt x="106" y="80"/>
                    <a:pt x="117" y="68"/>
                    <a:pt x="117" y="54"/>
                  </a:cubicBezTo>
                  <a:cubicBezTo>
                    <a:pt x="117" y="39"/>
                    <a:pt x="106" y="27"/>
                    <a:pt x="91" y="27"/>
                  </a:cubicBezTo>
                  <a:cubicBezTo>
                    <a:pt x="77" y="27"/>
                    <a:pt x="65" y="39"/>
                    <a:pt x="65" y="54"/>
                  </a:cubicBezTo>
                  <a:cubicBezTo>
                    <a:pt x="65" y="68"/>
                    <a:pt x="77" y="80"/>
                    <a:pt x="91" y="80"/>
                  </a:cubicBezTo>
                  <a:moveTo>
                    <a:pt x="102" y="82"/>
                  </a:moveTo>
                  <a:cubicBezTo>
                    <a:pt x="80" y="82"/>
                    <a:pt x="80" y="82"/>
                    <a:pt x="80" y="82"/>
                  </a:cubicBezTo>
                  <a:cubicBezTo>
                    <a:pt x="61" y="82"/>
                    <a:pt x="46" y="97"/>
                    <a:pt x="46" y="116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66" y="149"/>
                    <a:pt x="81" y="151"/>
                    <a:pt x="94" y="151"/>
                  </a:cubicBezTo>
                  <a:cubicBezTo>
                    <a:pt x="119" y="151"/>
                    <a:pt x="133" y="144"/>
                    <a:pt x="134" y="144"/>
                  </a:cubicBezTo>
                  <a:cubicBezTo>
                    <a:pt x="136" y="143"/>
                    <a:pt x="136" y="143"/>
                    <a:pt x="136" y="143"/>
                  </a:cubicBezTo>
                  <a:cubicBezTo>
                    <a:pt x="136" y="143"/>
                    <a:pt x="136" y="143"/>
                    <a:pt x="136" y="143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97"/>
                    <a:pt x="121" y="82"/>
                    <a:pt x="102" y="82"/>
                  </a:cubicBezTo>
                  <a:moveTo>
                    <a:pt x="14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23" y="63"/>
                    <a:pt x="120" y="71"/>
                    <a:pt x="114" y="77"/>
                  </a:cubicBezTo>
                  <a:cubicBezTo>
                    <a:pt x="130" y="82"/>
                    <a:pt x="142" y="97"/>
                    <a:pt x="142" y="116"/>
                  </a:cubicBezTo>
                  <a:cubicBezTo>
                    <a:pt x="142" y="124"/>
                    <a:pt x="142" y="124"/>
                    <a:pt x="142" y="124"/>
                  </a:cubicBezTo>
                  <a:cubicBezTo>
                    <a:pt x="164" y="123"/>
                    <a:pt x="177" y="117"/>
                    <a:pt x="178" y="117"/>
                  </a:cubicBezTo>
                  <a:cubicBezTo>
                    <a:pt x="180" y="116"/>
                    <a:pt x="180" y="116"/>
                    <a:pt x="180" y="116"/>
                  </a:cubicBezTo>
                  <a:cubicBezTo>
                    <a:pt x="180" y="116"/>
                    <a:pt x="180" y="116"/>
                    <a:pt x="180" y="116"/>
                  </a:cubicBezTo>
                  <a:cubicBezTo>
                    <a:pt x="180" y="88"/>
                    <a:pt x="180" y="88"/>
                    <a:pt x="180" y="88"/>
                  </a:cubicBezTo>
                  <a:cubicBezTo>
                    <a:pt x="180" y="70"/>
                    <a:pt x="165" y="55"/>
                    <a:pt x="146" y="55"/>
                  </a:cubicBezTo>
                  <a:moveTo>
                    <a:pt x="45" y="53"/>
                  </a:moveTo>
                  <a:cubicBezTo>
                    <a:pt x="50" y="53"/>
                    <a:pt x="55" y="51"/>
                    <a:pt x="59" y="49"/>
                  </a:cubicBezTo>
                  <a:cubicBezTo>
                    <a:pt x="60" y="40"/>
                    <a:pt x="65" y="33"/>
                    <a:pt x="71" y="28"/>
                  </a:cubicBezTo>
                  <a:cubicBezTo>
                    <a:pt x="71" y="27"/>
                    <a:pt x="71" y="27"/>
                    <a:pt x="71" y="26"/>
                  </a:cubicBezTo>
                  <a:cubicBezTo>
                    <a:pt x="71" y="12"/>
                    <a:pt x="59" y="0"/>
                    <a:pt x="45" y="0"/>
                  </a:cubicBezTo>
                  <a:cubicBezTo>
                    <a:pt x="30" y="0"/>
                    <a:pt x="18" y="12"/>
                    <a:pt x="18" y="26"/>
                  </a:cubicBezTo>
                  <a:cubicBezTo>
                    <a:pt x="18" y="41"/>
                    <a:pt x="30" y="53"/>
                    <a:pt x="45" y="53"/>
                  </a:cubicBezTo>
                  <a:moveTo>
                    <a:pt x="68" y="77"/>
                  </a:moveTo>
                  <a:cubicBezTo>
                    <a:pt x="63" y="71"/>
                    <a:pt x="59" y="63"/>
                    <a:pt x="58" y="55"/>
                  </a:cubicBezTo>
                  <a:cubicBezTo>
                    <a:pt x="58" y="55"/>
                    <a:pt x="57" y="55"/>
                    <a:pt x="56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15" y="55"/>
                    <a:pt x="0" y="70"/>
                    <a:pt x="0" y="8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" y="117"/>
                    <a:pt x="2" y="117"/>
                    <a:pt x="2" y="117"/>
                  </a:cubicBezTo>
                  <a:cubicBezTo>
                    <a:pt x="16" y="121"/>
                    <a:pt x="29" y="123"/>
                    <a:pt x="40" y="124"/>
                  </a:cubicBezTo>
                  <a:cubicBezTo>
                    <a:pt x="40" y="116"/>
                    <a:pt x="40" y="116"/>
                    <a:pt x="40" y="116"/>
                  </a:cubicBezTo>
                  <a:cubicBezTo>
                    <a:pt x="40" y="97"/>
                    <a:pt x="52" y="82"/>
                    <a:pt x="68" y="7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49"/>
            <p:cNvSpPr>
              <a:spLocks noChangeArrowheads="1"/>
            </p:cNvSpPr>
            <p:nvPr/>
          </p:nvSpPr>
          <p:spPr bwMode="auto">
            <a:xfrm>
              <a:off x="2046" y="728"/>
              <a:ext cx="507" cy="507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0"/>
            <p:cNvSpPr>
              <a:spLocks noEditPoints="1"/>
            </p:cNvSpPr>
            <p:nvPr/>
          </p:nvSpPr>
          <p:spPr bwMode="auto">
            <a:xfrm>
              <a:off x="2129" y="812"/>
              <a:ext cx="339" cy="339"/>
            </a:xfrm>
            <a:custGeom>
              <a:avLst/>
              <a:gdLst>
                <a:gd name="T0" fmla="*/ 116 w 232"/>
                <a:gd name="T1" fmla="*/ 232 h 232"/>
                <a:gd name="T2" fmla="*/ 232 w 232"/>
                <a:gd name="T3" fmla="*/ 116 h 232"/>
                <a:gd name="T4" fmla="*/ 116 w 232"/>
                <a:gd name="T5" fmla="*/ 0 h 232"/>
                <a:gd name="T6" fmla="*/ 0 w 232"/>
                <a:gd name="T7" fmla="*/ 116 h 232"/>
                <a:gd name="T8" fmla="*/ 116 w 232"/>
                <a:gd name="T9" fmla="*/ 232 h 232"/>
                <a:gd name="T10" fmla="*/ 116 w 232"/>
                <a:gd name="T11" fmla="*/ 22 h 232"/>
                <a:gd name="T12" fmla="*/ 210 w 232"/>
                <a:gd name="T13" fmla="*/ 116 h 232"/>
                <a:gd name="T14" fmla="*/ 116 w 232"/>
                <a:gd name="T15" fmla="*/ 210 h 232"/>
                <a:gd name="T16" fmla="*/ 22 w 232"/>
                <a:gd name="T17" fmla="*/ 116 h 232"/>
                <a:gd name="T18" fmla="*/ 116 w 232"/>
                <a:gd name="T19" fmla="*/ 22 h 232"/>
                <a:gd name="T20" fmla="*/ 116 w 232"/>
                <a:gd name="T21" fmla="*/ 136 h 232"/>
                <a:gd name="T22" fmla="*/ 189 w 232"/>
                <a:gd name="T23" fmla="*/ 117 h 232"/>
                <a:gd name="T24" fmla="*/ 116 w 232"/>
                <a:gd name="T25" fmla="*/ 189 h 232"/>
                <a:gd name="T26" fmla="*/ 44 w 232"/>
                <a:gd name="T27" fmla="*/ 117 h 232"/>
                <a:gd name="T28" fmla="*/ 116 w 232"/>
                <a:gd name="T29" fmla="*/ 136 h 232"/>
                <a:gd name="T30" fmla="*/ 58 w 232"/>
                <a:gd name="T31" fmla="*/ 80 h 232"/>
                <a:gd name="T32" fmla="*/ 73 w 232"/>
                <a:gd name="T33" fmla="*/ 102 h 232"/>
                <a:gd name="T34" fmla="*/ 87 w 232"/>
                <a:gd name="T35" fmla="*/ 80 h 232"/>
                <a:gd name="T36" fmla="*/ 73 w 232"/>
                <a:gd name="T37" fmla="*/ 58 h 232"/>
                <a:gd name="T38" fmla="*/ 58 w 232"/>
                <a:gd name="T39" fmla="*/ 80 h 232"/>
                <a:gd name="T40" fmla="*/ 145 w 232"/>
                <a:gd name="T41" fmla="*/ 80 h 232"/>
                <a:gd name="T42" fmla="*/ 160 w 232"/>
                <a:gd name="T43" fmla="*/ 102 h 232"/>
                <a:gd name="T44" fmla="*/ 174 w 232"/>
                <a:gd name="T45" fmla="*/ 80 h 232"/>
                <a:gd name="T46" fmla="*/ 160 w 232"/>
                <a:gd name="T47" fmla="*/ 58 h 232"/>
                <a:gd name="T48" fmla="*/ 145 w 232"/>
                <a:gd name="T49" fmla="*/ 8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moveTo>
                    <a:pt x="116" y="22"/>
                  </a:moveTo>
                  <a:cubicBezTo>
                    <a:pt x="168" y="22"/>
                    <a:pt x="210" y="64"/>
                    <a:pt x="210" y="116"/>
                  </a:cubicBezTo>
                  <a:cubicBezTo>
                    <a:pt x="210" y="168"/>
                    <a:pt x="168" y="210"/>
                    <a:pt x="116" y="210"/>
                  </a:cubicBezTo>
                  <a:cubicBezTo>
                    <a:pt x="64" y="210"/>
                    <a:pt x="22" y="168"/>
                    <a:pt x="22" y="116"/>
                  </a:cubicBezTo>
                  <a:cubicBezTo>
                    <a:pt x="22" y="64"/>
                    <a:pt x="64" y="22"/>
                    <a:pt x="116" y="22"/>
                  </a:cubicBezTo>
                  <a:moveTo>
                    <a:pt x="116" y="136"/>
                  </a:moveTo>
                  <a:cubicBezTo>
                    <a:pt x="142" y="136"/>
                    <a:pt x="167" y="129"/>
                    <a:pt x="189" y="117"/>
                  </a:cubicBezTo>
                  <a:cubicBezTo>
                    <a:pt x="185" y="157"/>
                    <a:pt x="154" y="189"/>
                    <a:pt x="116" y="189"/>
                  </a:cubicBezTo>
                  <a:cubicBezTo>
                    <a:pt x="78" y="189"/>
                    <a:pt x="47" y="157"/>
                    <a:pt x="44" y="117"/>
                  </a:cubicBezTo>
                  <a:cubicBezTo>
                    <a:pt x="65" y="129"/>
                    <a:pt x="90" y="136"/>
                    <a:pt x="116" y="136"/>
                  </a:cubicBezTo>
                  <a:moveTo>
                    <a:pt x="58" y="80"/>
                  </a:moveTo>
                  <a:cubicBezTo>
                    <a:pt x="58" y="92"/>
                    <a:pt x="65" y="102"/>
                    <a:pt x="73" y="102"/>
                  </a:cubicBezTo>
                  <a:cubicBezTo>
                    <a:pt x="81" y="102"/>
                    <a:pt x="87" y="92"/>
                    <a:pt x="87" y="80"/>
                  </a:cubicBezTo>
                  <a:cubicBezTo>
                    <a:pt x="87" y="68"/>
                    <a:pt x="81" y="58"/>
                    <a:pt x="73" y="58"/>
                  </a:cubicBezTo>
                  <a:cubicBezTo>
                    <a:pt x="65" y="58"/>
                    <a:pt x="58" y="68"/>
                    <a:pt x="58" y="80"/>
                  </a:cubicBezTo>
                  <a:moveTo>
                    <a:pt x="145" y="80"/>
                  </a:moveTo>
                  <a:cubicBezTo>
                    <a:pt x="145" y="92"/>
                    <a:pt x="152" y="102"/>
                    <a:pt x="160" y="102"/>
                  </a:cubicBezTo>
                  <a:cubicBezTo>
                    <a:pt x="168" y="102"/>
                    <a:pt x="174" y="92"/>
                    <a:pt x="174" y="80"/>
                  </a:cubicBezTo>
                  <a:cubicBezTo>
                    <a:pt x="174" y="68"/>
                    <a:pt x="168" y="58"/>
                    <a:pt x="160" y="58"/>
                  </a:cubicBezTo>
                  <a:cubicBezTo>
                    <a:pt x="152" y="58"/>
                    <a:pt x="145" y="68"/>
                    <a:pt x="145" y="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1"/>
            <p:cNvSpPr>
              <a:spLocks/>
            </p:cNvSpPr>
            <p:nvPr/>
          </p:nvSpPr>
          <p:spPr bwMode="auto">
            <a:xfrm>
              <a:off x="2797" y="2671"/>
              <a:ext cx="51" cy="51"/>
            </a:xfrm>
            <a:custGeom>
              <a:avLst/>
              <a:gdLst>
                <a:gd name="T0" fmla="*/ 12 w 35"/>
                <a:gd name="T1" fmla="*/ 3 h 35"/>
                <a:gd name="T2" fmla="*/ 32 w 35"/>
                <a:gd name="T3" fmla="*/ 12 h 35"/>
                <a:gd name="T4" fmla="*/ 22 w 35"/>
                <a:gd name="T5" fmla="*/ 32 h 35"/>
                <a:gd name="T6" fmla="*/ 2 w 35"/>
                <a:gd name="T7" fmla="*/ 22 h 35"/>
                <a:gd name="T8" fmla="*/ 12 w 35"/>
                <a:gd name="T9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2" y="3"/>
                  </a:moveTo>
                  <a:cubicBezTo>
                    <a:pt x="20" y="0"/>
                    <a:pt x="29" y="4"/>
                    <a:pt x="32" y="12"/>
                  </a:cubicBezTo>
                  <a:cubicBezTo>
                    <a:pt x="35" y="20"/>
                    <a:pt x="30" y="29"/>
                    <a:pt x="22" y="32"/>
                  </a:cubicBezTo>
                  <a:cubicBezTo>
                    <a:pt x="14" y="35"/>
                    <a:pt x="5" y="31"/>
                    <a:pt x="2" y="22"/>
                  </a:cubicBezTo>
                  <a:cubicBezTo>
                    <a:pt x="0" y="14"/>
                    <a:pt x="4" y="5"/>
                    <a:pt x="1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2"/>
            <p:cNvSpPr>
              <a:spLocks/>
            </p:cNvSpPr>
            <p:nvPr/>
          </p:nvSpPr>
          <p:spPr bwMode="auto">
            <a:xfrm>
              <a:off x="2747" y="2610"/>
              <a:ext cx="125" cy="83"/>
            </a:xfrm>
            <a:custGeom>
              <a:avLst/>
              <a:gdLst>
                <a:gd name="T0" fmla="*/ 74 w 85"/>
                <a:gd name="T1" fmla="*/ 12 h 57"/>
                <a:gd name="T2" fmla="*/ 73 w 85"/>
                <a:gd name="T3" fmla="*/ 11 h 57"/>
                <a:gd name="T4" fmla="*/ 72 w 85"/>
                <a:gd name="T5" fmla="*/ 11 h 57"/>
                <a:gd name="T6" fmla="*/ 72 w 85"/>
                <a:gd name="T7" fmla="*/ 11 h 57"/>
                <a:gd name="T8" fmla="*/ 6 w 85"/>
                <a:gd name="T9" fmla="*/ 35 h 57"/>
                <a:gd name="T10" fmla="*/ 5 w 85"/>
                <a:gd name="T11" fmla="*/ 38 h 57"/>
                <a:gd name="T12" fmla="*/ 3 w 85"/>
                <a:gd name="T13" fmla="*/ 42 h 57"/>
                <a:gd name="T14" fmla="*/ 7 w 85"/>
                <a:gd name="T15" fmla="*/ 55 h 57"/>
                <a:gd name="T16" fmla="*/ 20 w 85"/>
                <a:gd name="T17" fmla="*/ 51 h 57"/>
                <a:gd name="T18" fmla="*/ 24 w 85"/>
                <a:gd name="T19" fmla="*/ 44 h 57"/>
                <a:gd name="T20" fmla="*/ 66 w 85"/>
                <a:gd name="T21" fmla="*/ 29 h 57"/>
                <a:gd name="T22" fmla="*/ 70 w 85"/>
                <a:gd name="T23" fmla="*/ 31 h 57"/>
                <a:gd name="T24" fmla="*/ 83 w 85"/>
                <a:gd name="T25" fmla="*/ 27 h 57"/>
                <a:gd name="T26" fmla="*/ 84 w 85"/>
                <a:gd name="T27" fmla="*/ 20 h 57"/>
                <a:gd name="T28" fmla="*/ 79 w 85"/>
                <a:gd name="T29" fmla="*/ 14 h 57"/>
                <a:gd name="T30" fmla="*/ 74 w 85"/>
                <a:gd name="T31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" h="57">
                  <a:moveTo>
                    <a:pt x="74" y="12"/>
                  </a:moveTo>
                  <a:cubicBezTo>
                    <a:pt x="74" y="11"/>
                    <a:pt x="74" y="11"/>
                    <a:pt x="73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47" y="0"/>
                    <a:pt x="18" y="11"/>
                    <a:pt x="6" y="35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0" y="47"/>
                    <a:pt x="2" y="53"/>
                    <a:pt x="7" y="55"/>
                  </a:cubicBezTo>
                  <a:cubicBezTo>
                    <a:pt x="12" y="57"/>
                    <a:pt x="18" y="55"/>
                    <a:pt x="20" y="51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31" y="28"/>
                    <a:pt x="50" y="22"/>
                    <a:pt x="66" y="29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5" y="34"/>
                    <a:pt x="81" y="32"/>
                    <a:pt x="83" y="27"/>
                  </a:cubicBezTo>
                  <a:cubicBezTo>
                    <a:pt x="85" y="25"/>
                    <a:pt x="85" y="22"/>
                    <a:pt x="84" y="20"/>
                  </a:cubicBezTo>
                  <a:cubicBezTo>
                    <a:pt x="83" y="17"/>
                    <a:pt x="81" y="15"/>
                    <a:pt x="79" y="14"/>
                  </a:cubicBezTo>
                  <a:lnTo>
                    <a:pt x="7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3"/>
            <p:cNvSpPr>
              <a:spLocks/>
            </p:cNvSpPr>
            <p:nvPr/>
          </p:nvSpPr>
          <p:spPr bwMode="auto">
            <a:xfrm>
              <a:off x="2704" y="2557"/>
              <a:ext cx="188" cy="114"/>
            </a:xfrm>
            <a:custGeom>
              <a:avLst/>
              <a:gdLst>
                <a:gd name="T0" fmla="*/ 123 w 129"/>
                <a:gd name="T1" fmla="*/ 21 h 78"/>
                <a:gd name="T2" fmla="*/ 119 w 129"/>
                <a:gd name="T3" fmla="*/ 19 h 78"/>
                <a:gd name="T4" fmla="*/ 119 w 129"/>
                <a:gd name="T5" fmla="*/ 19 h 78"/>
                <a:gd name="T6" fmla="*/ 115 w 129"/>
                <a:gd name="T7" fmla="*/ 17 h 78"/>
                <a:gd name="T8" fmla="*/ 114 w 129"/>
                <a:gd name="T9" fmla="*/ 16 h 78"/>
                <a:gd name="T10" fmla="*/ 6 w 129"/>
                <a:gd name="T11" fmla="*/ 56 h 78"/>
                <a:gd name="T12" fmla="*/ 6 w 129"/>
                <a:gd name="T13" fmla="*/ 57 h 78"/>
                <a:gd name="T14" fmla="*/ 2 w 129"/>
                <a:gd name="T15" fmla="*/ 64 h 78"/>
                <a:gd name="T16" fmla="*/ 6 w 129"/>
                <a:gd name="T17" fmla="*/ 76 h 78"/>
                <a:gd name="T18" fmla="*/ 18 w 129"/>
                <a:gd name="T19" fmla="*/ 72 h 78"/>
                <a:gd name="T20" fmla="*/ 22 w 129"/>
                <a:gd name="T21" fmla="*/ 65 h 78"/>
                <a:gd name="T22" fmla="*/ 22 w 129"/>
                <a:gd name="T23" fmla="*/ 65 h 78"/>
                <a:gd name="T24" fmla="*/ 109 w 129"/>
                <a:gd name="T25" fmla="*/ 34 h 78"/>
                <a:gd name="T26" fmla="*/ 115 w 129"/>
                <a:gd name="T27" fmla="*/ 37 h 78"/>
                <a:gd name="T28" fmla="*/ 127 w 129"/>
                <a:gd name="T29" fmla="*/ 33 h 78"/>
                <a:gd name="T30" fmla="*/ 123 w 129"/>
                <a:gd name="T31" fmla="*/ 2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78">
                  <a:moveTo>
                    <a:pt x="123" y="21"/>
                  </a:moveTo>
                  <a:cubicBezTo>
                    <a:pt x="119" y="19"/>
                    <a:pt x="119" y="19"/>
                    <a:pt x="119" y="19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7"/>
                    <a:pt x="114" y="16"/>
                    <a:pt x="114" y="16"/>
                  </a:cubicBezTo>
                  <a:cubicBezTo>
                    <a:pt x="73" y="0"/>
                    <a:pt x="26" y="17"/>
                    <a:pt x="6" y="56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0" y="69"/>
                    <a:pt x="2" y="74"/>
                    <a:pt x="6" y="76"/>
                  </a:cubicBezTo>
                  <a:cubicBezTo>
                    <a:pt x="11" y="78"/>
                    <a:pt x="16" y="77"/>
                    <a:pt x="18" y="72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8" y="33"/>
                    <a:pt x="77" y="19"/>
                    <a:pt x="109" y="34"/>
                  </a:cubicBezTo>
                  <a:cubicBezTo>
                    <a:pt x="115" y="37"/>
                    <a:pt x="115" y="37"/>
                    <a:pt x="115" y="37"/>
                  </a:cubicBezTo>
                  <a:cubicBezTo>
                    <a:pt x="120" y="39"/>
                    <a:pt x="125" y="37"/>
                    <a:pt x="127" y="33"/>
                  </a:cubicBezTo>
                  <a:cubicBezTo>
                    <a:pt x="129" y="28"/>
                    <a:pt x="127" y="23"/>
                    <a:pt x="123" y="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54"/>
            <p:cNvSpPr>
              <a:spLocks noChangeArrowheads="1"/>
            </p:cNvSpPr>
            <p:nvPr/>
          </p:nvSpPr>
          <p:spPr bwMode="auto">
            <a:xfrm>
              <a:off x="2416" y="3103"/>
              <a:ext cx="514" cy="514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5"/>
            <p:cNvSpPr>
              <a:spLocks noEditPoints="1"/>
            </p:cNvSpPr>
            <p:nvPr/>
          </p:nvSpPr>
          <p:spPr bwMode="auto">
            <a:xfrm>
              <a:off x="2492" y="3188"/>
              <a:ext cx="358" cy="349"/>
            </a:xfrm>
            <a:custGeom>
              <a:avLst/>
              <a:gdLst>
                <a:gd name="T0" fmla="*/ 144 w 245"/>
                <a:gd name="T1" fmla="*/ 2 h 239"/>
                <a:gd name="T2" fmla="*/ 105 w 245"/>
                <a:gd name="T3" fmla="*/ 2 h 239"/>
                <a:gd name="T4" fmla="*/ 136 w 245"/>
                <a:gd name="T5" fmla="*/ 236 h 239"/>
                <a:gd name="T6" fmla="*/ 216 w 245"/>
                <a:gd name="T7" fmla="*/ 164 h 239"/>
                <a:gd name="T8" fmla="*/ 187 w 245"/>
                <a:gd name="T9" fmla="*/ 152 h 239"/>
                <a:gd name="T10" fmla="*/ 182 w 245"/>
                <a:gd name="T11" fmla="*/ 203 h 239"/>
                <a:gd name="T12" fmla="*/ 45 w 245"/>
                <a:gd name="T13" fmla="*/ 57 h 239"/>
                <a:gd name="T14" fmla="*/ 45 w 245"/>
                <a:gd name="T15" fmla="*/ 109 h 239"/>
                <a:gd name="T16" fmla="*/ 53 w 245"/>
                <a:gd name="T17" fmla="*/ 102 h 239"/>
                <a:gd name="T18" fmla="*/ 65 w 245"/>
                <a:gd name="T19" fmla="*/ 107 h 239"/>
                <a:gd name="T20" fmla="*/ 74 w 245"/>
                <a:gd name="T21" fmla="*/ 129 h 239"/>
                <a:gd name="T22" fmla="*/ 87 w 245"/>
                <a:gd name="T23" fmla="*/ 143 h 239"/>
                <a:gd name="T24" fmla="*/ 88 w 245"/>
                <a:gd name="T25" fmla="*/ 172 h 239"/>
                <a:gd name="T26" fmla="*/ 94 w 245"/>
                <a:gd name="T27" fmla="*/ 199 h 239"/>
                <a:gd name="T28" fmla="*/ 105 w 245"/>
                <a:gd name="T29" fmla="*/ 210 h 239"/>
                <a:gd name="T30" fmla="*/ 124 w 245"/>
                <a:gd name="T31" fmla="*/ 177 h 239"/>
                <a:gd name="T32" fmla="*/ 139 w 245"/>
                <a:gd name="T33" fmla="*/ 136 h 239"/>
                <a:gd name="T34" fmla="*/ 114 w 245"/>
                <a:gd name="T35" fmla="*/ 132 h 239"/>
                <a:gd name="T36" fmla="*/ 91 w 245"/>
                <a:gd name="T37" fmla="*/ 130 h 239"/>
                <a:gd name="T38" fmla="*/ 77 w 245"/>
                <a:gd name="T39" fmla="*/ 123 h 239"/>
                <a:gd name="T40" fmla="*/ 86 w 245"/>
                <a:gd name="T41" fmla="*/ 113 h 239"/>
                <a:gd name="T42" fmla="*/ 88 w 245"/>
                <a:gd name="T43" fmla="*/ 107 h 239"/>
                <a:gd name="T44" fmla="*/ 72 w 245"/>
                <a:gd name="T45" fmla="*/ 95 h 239"/>
                <a:gd name="T46" fmla="*/ 119 w 245"/>
                <a:gd name="T47" fmla="*/ 115 h 239"/>
                <a:gd name="T48" fmla="*/ 122 w 245"/>
                <a:gd name="T49" fmla="*/ 104 h 239"/>
                <a:gd name="T50" fmla="*/ 132 w 245"/>
                <a:gd name="T51" fmla="*/ 68 h 239"/>
                <a:gd name="T52" fmla="*/ 137 w 245"/>
                <a:gd name="T53" fmla="*/ 59 h 239"/>
                <a:gd name="T54" fmla="*/ 145 w 245"/>
                <a:gd name="T55" fmla="*/ 50 h 239"/>
                <a:gd name="T56" fmla="*/ 128 w 245"/>
                <a:gd name="T57" fmla="*/ 44 h 239"/>
                <a:gd name="T58" fmla="*/ 111 w 245"/>
                <a:gd name="T59" fmla="*/ 43 h 239"/>
                <a:gd name="T60" fmla="*/ 96 w 245"/>
                <a:gd name="T61" fmla="*/ 48 h 239"/>
                <a:gd name="T62" fmla="*/ 116 w 245"/>
                <a:gd name="T63" fmla="*/ 31 h 239"/>
                <a:gd name="T64" fmla="*/ 108 w 245"/>
                <a:gd name="T65" fmla="*/ 24 h 239"/>
                <a:gd name="T66" fmla="*/ 104 w 245"/>
                <a:gd name="T67" fmla="*/ 20 h 239"/>
                <a:gd name="T68" fmla="*/ 134 w 245"/>
                <a:gd name="T69" fmla="*/ 27 h 239"/>
                <a:gd name="T70" fmla="*/ 164 w 245"/>
                <a:gd name="T71" fmla="*/ 29 h 239"/>
                <a:gd name="T72" fmla="*/ 167 w 245"/>
                <a:gd name="T73" fmla="*/ 44 h 239"/>
                <a:gd name="T74" fmla="*/ 179 w 245"/>
                <a:gd name="T75" fmla="*/ 52 h 239"/>
                <a:gd name="T76" fmla="*/ 194 w 245"/>
                <a:gd name="T77" fmla="*/ 51 h 239"/>
                <a:gd name="T78" fmla="*/ 207 w 245"/>
                <a:gd name="T79" fmla="*/ 59 h 239"/>
                <a:gd name="T80" fmla="*/ 198 w 245"/>
                <a:gd name="T81" fmla="*/ 94 h 239"/>
                <a:gd name="T82" fmla="*/ 221 w 245"/>
                <a:gd name="T83" fmla="*/ 12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5" h="239">
                  <a:moveTo>
                    <a:pt x="241" y="104"/>
                  </a:moveTo>
                  <a:cubicBezTo>
                    <a:pt x="239" y="84"/>
                    <a:pt x="231" y="66"/>
                    <a:pt x="220" y="50"/>
                  </a:cubicBezTo>
                  <a:cubicBezTo>
                    <a:pt x="201" y="24"/>
                    <a:pt x="175" y="8"/>
                    <a:pt x="144" y="2"/>
                  </a:cubicBezTo>
                  <a:cubicBezTo>
                    <a:pt x="137" y="1"/>
                    <a:pt x="131" y="1"/>
                    <a:pt x="12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7" y="1"/>
                    <a:pt x="111" y="1"/>
                    <a:pt x="105" y="2"/>
                  </a:cubicBezTo>
                  <a:cubicBezTo>
                    <a:pt x="44" y="11"/>
                    <a:pt x="0" y="69"/>
                    <a:pt x="7" y="131"/>
                  </a:cubicBezTo>
                  <a:cubicBezTo>
                    <a:pt x="10" y="160"/>
                    <a:pt x="23" y="185"/>
                    <a:pt x="44" y="205"/>
                  </a:cubicBezTo>
                  <a:cubicBezTo>
                    <a:pt x="70" y="229"/>
                    <a:pt x="101" y="239"/>
                    <a:pt x="136" y="236"/>
                  </a:cubicBezTo>
                  <a:cubicBezTo>
                    <a:pt x="163" y="233"/>
                    <a:pt x="186" y="222"/>
                    <a:pt x="206" y="203"/>
                  </a:cubicBezTo>
                  <a:cubicBezTo>
                    <a:pt x="234" y="176"/>
                    <a:pt x="245" y="142"/>
                    <a:pt x="241" y="104"/>
                  </a:cubicBezTo>
                  <a:moveTo>
                    <a:pt x="216" y="164"/>
                  </a:moveTo>
                  <a:cubicBezTo>
                    <a:pt x="213" y="159"/>
                    <a:pt x="209" y="151"/>
                    <a:pt x="208" y="145"/>
                  </a:cubicBezTo>
                  <a:cubicBezTo>
                    <a:pt x="205" y="136"/>
                    <a:pt x="199" y="145"/>
                    <a:pt x="199" y="151"/>
                  </a:cubicBezTo>
                  <a:cubicBezTo>
                    <a:pt x="198" y="157"/>
                    <a:pt x="194" y="161"/>
                    <a:pt x="187" y="152"/>
                  </a:cubicBezTo>
                  <a:cubicBezTo>
                    <a:pt x="179" y="144"/>
                    <a:pt x="177" y="145"/>
                    <a:pt x="175" y="145"/>
                  </a:cubicBezTo>
                  <a:cubicBezTo>
                    <a:pt x="172" y="145"/>
                    <a:pt x="168" y="151"/>
                    <a:pt x="169" y="179"/>
                  </a:cubicBezTo>
                  <a:cubicBezTo>
                    <a:pt x="170" y="198"/>
                    <a:pt x="177" y="201"/>
                    <a:pt x="182" y="203"/>
                  </a:cubicBezTo>
                  <a:cubicBezTo>
                    <a:pt x="173" y="209"/>
                    <a:pt x="162" y="214"/>
                    <a:pt x="150" y="217"/>
                  </a:cubicBezTo>
                  <a:cubicBezTo>
                    <a:pt x="104" y="229"/>
                    <a:pt x="57" y="208"/>
                    <a:pt x="35" y="166"/>
                  </a:cubicBezTo>
                  <a:cubicBezTo>
                    <a:pt x="15" y="126"/>
                    <a:pt x="25" y="82"/>
                    <a:pt x="45" y="57"/>
                  </a:cubicBezTo>
                  <a:cubicBezTo>
                    <a:pt x="46" y="62"/>
                    <a:pt x="47" y="66"/>
                    <a:pt x="47" y="70"/>
                  </a:cubicBezTo>
                  <a:cubicBezTo>
                    <a:pt x="48" y="80"/>
                    <a:pt x="47" y="91"/>
                    <a:pt x="45" y="102"/>
                  </a:cubicBezTo>
                  <a:cubicBezTo>
                    <a:pt x="45" y="104"/>
                    <a:pt x="45" y="107"/>
                    <a:pt x="45" y="109"/>
                  </a:cubicBezTo>
                  <a:cubicBezTo>
                    <a:pt x="46" y="110"/>
                    <a:pt x="48" y="112"/>
                    <a:pt x="49" y="112"/>
                  </a:cubicBezTo>
                  <a:cubicBezTo>
                    <a:pt x="50" y="112"/>
                    <a:pt x="52" y="110"/>
                    <a:pt x="52" y="109"/>
                  </a:cubicBezTo>
                  <a:cubicBezTo>
                    <a:pt x="53" y="107"/>
                    <a:pt x="53" y="104"/>
                    <a:pt x="53" y="102"/>
                  </a:cubicBezTo>
                  <a:cubicBezTo>
                    <a:pt x="53" y="101"/>
                    <a:pt x="53" y="99"/>
                    <a:pt x="53" y="96"/>
                  </a:cubicBezTo>
                  <a:cubicBezTo>
                    <a:pt x="55" y="98"/>
                    <a:pt x="56" y="99"/>
                    <a:pt x="57" y="100"/>
                  </a:cubicBezTo>
                  <a:cubicBezTo>
                    <a:pt x="60" y="102"/>
                    <a:pt x="62" y="105"/>
                    <a:pt x="65" y="107"/>
                  </a:cubicBezTo>
                  <a:cubicBezTo>
                    <a:pt x="66" y="109"/>
                    <a:pt x="67" y="110"/>
                    <a:pt x="67" y="112"/>
                  </a:cubicBezTo>
                  <a:cubicBezTo>
                    <a:pt x="67" y="115"/>
                    <a:pt x="68" y="117"/>
                    <a:pt x="70" y="120"/>
                  </a:cubicBezTo>
                  <a:cubicBezTo>
                    <a:pt x="72" y="122"/>
                    <a:pt x="72" y="126"/>
                    <a:pt x="74" y="129"/>
                  </a:cubicBezTo>
                  <a:cubicBezTo>
                    <a:pt x="74" y="130"/>
                    <a:pt x="74" y="132"/>
                    <a:pt x="75" y="133"/>
                  </a:cubicBezTo>
                  <a:cubicBezTo>
                    <a:pt x="76" y="136"/>
                    <a:pt x="78" y="138"/>
                    <a:pt x="81" y="138"/>
                  </a:cubicBezTo>
                  <a:cubicBezTo>
                    <a:pt x="85" y="138"/>
                    <a:pt x="86" y="140"/>
                    <a:pt x="87" y="143"/>
                  </a:cubicBezTo>
                  <a:cubicBezTo>
                    <a:pt x="86" y="143"/>
                    <a:pt x="85" y="144"/>
                    <a:pt x="84" y="144"/>
                  </a:cubicBezTo>
                  <a:cubicBezTo>
                    <a:pt x="80" y="144"/>
                    <a:pt x="78" y="146"/>
                    <a:pt x="78" y="150"/>
                  </a:cubicBezTo>
                  <a:cubicBezTo>
                    <a:pt x="78" y="159"/>
                    <a:pt x="81" y="166"/>
                    <a:pt x="88" y="172"/>
                  </a:cubicBezTo>
                  <a:cubicBezTo>
                    <a:pt x="89" y="174"/>
                    <a:pt x="91" y="176"/>
                    <a:pt x="93" y="177"/>
                  </a:cubicBezTo>
                  <a:cubicBezTo>
                    <a:pt x="97" y="181"/>
                    <a:pt x="98" y="186"/>
                    <a:pt x="96" y="191"/>
                  </a:cubicBezTo>
                  <a:cubicBezTo>
                    <a:pt x="96" y="194"/>
                    <a:pt x="94" y="196"/>
                    <a:pt x="94" y="199"/>
                  </a:cubicBezTo>
                  <a:cubicBezTo>
                    <a:pt x="93" y="201"/>
                    <a:pt x="93" y="204"/>
                    <a:pt x="94" y="207"/>
                  </a:cubicBezTo>
                  <a:cubicBezTo>
                    <a:pt x="95" y="210"/>
                    <a:pt x="94" y="216"/>
                    <a:pt x="97" y="215"/>
                  </a:cubicBezTo>
                  <a:cubicBezTo>
                    <a:pt x="102" y="214"/>
                    <a:pt x="105" y="215"/>
                    <a:pt x="105" y="210"/>
                  </a:cubicBezTo>
                  <a:cubicBezTo>
                    <a:pt x="106" y="209"/>
                    <a:pt x="105" y="208"/>
                    <a:pt x="105" y="207"/>
                  </a:cubicBezTo>
                  <a:cubicBezTo>
                    <a:pt x="104" y="202"/>
                    <a:pt x="110" y="187"/>
                    <a:pt x="114" y="185"/>
                  </a:cubicBezTo>
                  <a:cubicBezTo>
                    <a:pt x="118" y="182"/>
                    <a:pt x="121" y="180"/>
                    <a:pt x="124" y="177"/>
                  </a:cubicBezTo>
                  <a:cubicBezTo>
                    <a:pt x="129" y="173"/>
                    <a:pt x="131" y="168"/>
                    <a:pt x="129" y="163"/>
                  </a:cubicBezTo>
                  <a:cubicBezTo>
                    <a:pt x="127" y="157"/>
                    <a:pt x="129" y="153"/>
                    <a:pt x="133" y="149"/>
                  </a:cubicBezTo>
                  <a:cubicBezTo>
                    <a:pt x="137" y="146"/>
                    <a:pt x="140" y="142"/>
                    <a:pt x="139" y="136"/>
                  </a:cubicBezTo>
                  <a:cubicBezTo>
                    <a:pt x="139" y="130"/>
                    <a:pt x="136" y="126"/>
                    <a:pt x="131" y="127"/>
                  </a:cubicBezTo>
                  <a:cubicBezTo>
                    <a:pt x="128" y="127"/>
                    <a:pt x="126" y="128"/>
                    <a:pt x="124" y="129"/>
                  </a:cubicBezTo>
                  <a:cubicBezTo>
                    <a:pt x="121" y="130"/>
                    <a:pt x="117" y="132"/>
                    <a:pt x="114" y="132"/>
                  </a:cubicBezTo>
                  <a:cubicBezTo>
                    <a:pt x="109" y="133"/>
                    <a:pt x="106" y="130"/>
                    <a:pt x="104" y="126"/>
                  </a:cubicBezTo>
                  <a:cubicBezTo>
                    <a:pt x="102" y="123"/>
                    <a:pt x="102" y="123"/>
                    <a:pt x="99" y="125"/>
                  </a:cubicBezTo>
                  <a:cubicBezTo>
                    <a:pt x="96" y="127"/>
                    <a:pt x="94" y="128"/>
                    <a:pt x="91" y="130"/>
                  </a:cubicBezTo>
                  <a:cubicBezTo>
                    <a:pt x="89" y="131"/>
                    <a:pt x="87" y="131"/>
                    <a:pt x="85" y="128"/>
                  </a:cubicBezTo>
                  <a:cubicBezTo>
                    <a:pt x="84" y="127"/>
                    <a:pt x="82" y="126"/>
                    <a:pt x="80" y="125"/>
                  </a:cubicBezTo>
                  <a:cubicBezTo>
                    <a:pt x="79" y="124"/>
                    <a:pt x="78" y="124"/>
                    <a:pt x="77" y="123"/>
                  </a:cubicBezTo>
                  <a:cubicBezTo>
                    <a:pt x="76" y="122"/>
                    <a:pt x="74" y="120"/>
                    <a:pt x="74" y="119"/>
                  </a:cubicBezTo>
                  <a:cubicBezTo>
                    <a:pt x="74" y="118"/>
                    <a:pt x="76" y="116"/>
                    <a:pt x="78" y="115"/>
                  </a:cubicBezTo>
                  <a:cubicBezTo>
                    <a:pt x="80" y="114"/>
                    <a:pt x="83" y="114"/>
                    <a:pt x="86" y="113"/>
                  </a:cubicBezTo>
                  <a:cubicBezTo>
                    <a:pt x="87" y="113"/>
                    <a:pt x="89" y="113"/>
                    <a:pt x="90" y="112"/>
                  </a:cubicBezTo>
                  <a:cubicBezTo>
                    <a:pt x="92" y="111"/>
                    <a:pt x="92" y="110"/>
                    <a:pt x="91" y="109"/>
                  </a:cubicBezTo>
                  <a:cubicBezTo>
                    <a:pt x="90" y="108"/>
                    <a:pt x="89" y="108"/>
                    <a:pt x="88" y="107"/>
                  </a:cubicBezTo>
                  <a:cubicBezTo>
                    <a:pt x="84" y="106"/>
                    <a:pt x="80" y="104"/>
                    <a:pt x="75" y="102"/>
                  </a:cubicBezTo>
                  <a:cubicBezTo>
                    <a:pt x="74" y="102"/>
                    <a:pt x="73" y="101"/>
                    <a:pt x="72" y="101"/>
                  </a:cubicBezTo>
                  <a:cubicBezTo>
                    <a:pt x="70" y="99"/>
                    <a:pt x="69" y="97"/>
                    <a:pt x="72" y="95"/>
                  </a:cubicBezTo>
                  <a:cubicBezTo>
                    <a:pt x="81" y="86"/>
                    <a:pt x="93" y="84"/>
                    <a:pt x="103" y="95"/>
                  </a:cubicBezTo>
                  <a:cubicBezTo>
                    <a:pt x="106" y="99"/>
                    <a:pt x="108" y="103"/>
                    <a:pt x="111" y="107"/>
                  </a:cubicBezTo>
                  <a:cubicBezTo>
                    <a:pt x="113" y="110"/>
                    <a:pt x="116" y="112"/>
                    <a:pt x="119" y="115"/>
                  </a:cubicBezTo>
                  <a:cubicBezTo>
                    <a:pt x="120" y="115"/>
                    <a:pt x="123" y="116"/>
                    <a:pt x="124" y="115"/>
                  </a:cubicBezTo>
                  <a:cubicBezTo>
                    <a:pt x="126" y="114"/>
                    <a:pt x="126" y="111"/>
                    <a:pt x="125" y="109"/>
                  </a:cubicBezTo>
                  <a:cubicBezTo>
                    <a:pt x="124" y="107"/>
                    <a:pt x="123" y="106"/>
                    <a:pt x="122" y="104"/>
                  </a:cubicBezTo>
                  <a:cubicBezTo>
                    <a:pt x="116" y="97"/>
                    <a:pt x="117" y="82"/>
                    <a:pt x="128" y="76"/>
                  </a:cubicBezTo>
                  <a:cubicBezTo>
                    <a:pt x="131" y="74"/>
                    <a:pt x="135" y="72"/>
                    <a:pt x="137" y="67"/>
                  </a:cubicBezTo>
                  <a:cubicBezTo>
                    <a:pt x="135" y="68"/>
                    <a:pt x="133" y="68"/>
                    <a:pt x="132" y="68"/>
                  </a:cubicBezTo>
                  <a:cubicBezTo>
                    <a:pt x="123" y="71"/>
                    <a:pt x="129" y="65"/>
                    <a:pt x="133" y="64"/>
                  </a:cubicBezTo>
                  <a:cubicBezTo>
                    <a:pt x="135" y="63"/>
                    <a:pt x="131" y="61"/>
                    <a:pt x="131" y="61"/>
                  </a:cubicBezTo>
                  <a:cubicBezTo>
                    <a:pt x="131" y="61"/>
                    <a:pt x="134" y="60"/>
                    <a:pt x="137" y="59"/>
                  </a:cubicBezTo>
                  <a:cubicBezTo>
                    <a:pt x="139" y="58"/>
                    <a:pt x="142" y="57"/>
                    <a:pt x="143" y="55"/>
                  </a:cubicBezTo>
                  <a:cubicBezTo>
                    <a:pt x="145" y="54"/>
                    <a:pt x="145" y="52"/>
                    <a:pt x="146" y="51"/>
                  </a:cubicBezTo>
                  <a:cubicBezTo>
                    <a:pt x="146" y="51"/>
                    <a:pt x="145" y="51"/>
                    <a:pt x="145" y="50"/>
                  </a:cubicBezTo>
                  <a:cubicBezTo>
                    <a:pt x="143" y="51"/>
                    <a:pt x="141" y="51"/>
                    <a:pt x="139" y="51"/>
                  </a:cubicBezTo>
                  <a:cubicBezTo>
                    <a:pt x="135" y="52"/>
                    <a:pt x="134" y="51"/>
                    <a:pt x="133" y="47"/>
                  </a:cubicBezTo>
                  <a:cubicBezTo>
                    <a:pt x="133" y="44"/>
                    <a:pt x="131" y="43"/>
                    <a:pt x="128" y="44"/>
                  </a:cubicBezTo>
                  <a:cubicBezTo>
                    <a:pt x="126" y="45"/>
                    <a:pt x="125" y="47"/>
                    <a:pt x="123" y="48"/>
                  </a:cubicBezTo>
                  <a:cubicBezTo>
                    <a:pt x="120" y="50"/>
                    <a:pt x="117" y="49"/>
                    <a:pt x="115" y="45"/>
                  </a:cubicBezTo>
                  <a:cubicBezTo>
                    <a:pt x="114" y="42"/>
                    <a:pt x="113" y="42"/>
                    <a:pt x="111" y="43"/>
                  </a:cubicBezTo>
                  <a:cubicBezTo>
                    <a:pt x="110" y="44"/>
                    <a:pt x="109" y="45"/>
                    <a:pt x="108" y="46"/>
                  </a:cubicBezTo>
                  <a:cubicBezTo>
                    <a:pt x="106" y="47"/>
                    <a:pt x="104" y="48"/>
                    <a:pt x="102" y="49"/>
                  </a:cubicBezTo>
                  <a:cubicBezTo>
                    <a:pt x="100" y="49"/>
                    <a:pt x="97" y="50"/>
                    <a:pt x="96" y="48"/>
                  </a:cubicBezTo>
                  <a:cubicBezTo>
                    <a:pt x="94" y="45"/>
                    <a:pt x="96" y="43"/>
                    <a:pt x="98" y="41"/>
                  </a:cubicBezTo>
                  <a:cubicBezTo>
                    <a:pt x="100" y="40"/>
                    <a:pt x="103" y="38"/>
                    <a:pt x="105" y="37"/>
                  </a:cubicBezTo>
                  <a:cubicBezTo>
                    <a:pt x="109" y="35"/>
                    <a:pt x="113" y="33"/>
                    <a:pt x="116" y="31"/>
                  </a:cubicBezTo>
                  <a:cubicBezTo>
                    <a:pt x="119" y="29"/>
                    <a:pt x="120" y="26"/>
                    <a:pt x="119" y="23"/>
                  </a:cubicBezTo>
                  <a:cubicBezTo>
                    <a:pt x="118" y="20"/>
                    <a:pt x="117" y="20"/>
                    <a:pt x="114" y="21"/>
                  </a:cubicBezTo>
                  <a:cubicBezTo>
                    <a:pt x="112" y="22"/>
                    <a:pt x="110" y="23"/>
                    <a:pt x="108" y="24"/>
                  </a:cubicBezTo>
                  <a:cubicBezTo>
                    <a:pt x="107" y="25"/>
                    <a:pt x="105" y="25"/>
                    <a:pt x="103" y="25"/>
                  </a:cubicBezTo>
                  <a:cubicBezTo>
                    <a:pt x="102" y="24"/>
                    <a:pt x="102" y="23"/>
                    <a:pt x="102" y="22"/>
                  </a:cubicBezTo>
                  <a:cubicBezTo>
                    <a:pt x="102" y="21"/>
                    <a:pt x="103" y="20"/>
                    <a:pt x="104" y="20"/>
                  </a:cubicBezTo>
                  <a:cubicBezTo>
                    <a:pt x="109" y="19"/>
                    <a:pt x="114" y="19"/>
                    <a:pt x="119" y="18"/>
                  </a:cubicBezTo>
                  <a:cubicBezTo>
                    <a:pt x="120" y="18"/>
                    <a:pt x="121" y="18"/>
                    <a:pt x="121" y="19"/>
                  </a:cubicBezTo>
                  <a:cubicBezTo>
                    <a:pt x="125" y="23"/>
                    <a:pt x="129" y="25"/>
                    <a:pt x="134" y="27"/>
                  </a:cubicBezTo>
                  <a:cubicBezTo>
                    <a:pt x="139" y="28"/>
                    <a:pt x="139" y="27"/>
                    <a:pt x="140" y="23"/>
                  </a:cubicBezTo>
                  <a:cubicBezTo>
                    <a:pt x="145" y="22"/>
                    <a:pt x="151" y="19"/>
                    <a:pt x="156" y="23"/>
                  </a:cubicBezTo>
                  <a:cubicBezTo>
                    <a:pt x="159" y="25"/>
                    <a:pt x="162" y="27"/>
                    <a:pt x="164" y="29"/>
                  </a:cubicBezTo>
                  <a:cubicBezTo>
                    <a:pt x="165" y="30"/>
                    <a:pt x="165" y="32"/>
                    <a:pt x="164" y="33"/>
                  </a:cubicBezTo>
                  <a:cubicBezTo>
                    <a:pt x="164" y="35"/>
                    <a:pt x="163" y="36"/>
                    <a:pt x="163" y="38"/>
                  </a:cubicBezTo>
                  <a:cubicBezTo>
                    <a:pt x="162" y="41"/>
                    <a:pt x="164" y="44"/>
                    <a:pt x="167" y="44"/>
                  </a:cubicBezTo>
                  <a:cubicBezTo>
                    <a:pt x="168" y="44"/>
                    <a:pt x="169" y="44"/>
                    <a:pt x="170" y="44"/>
                  </a:cubicBezTo>
                  <a:cubicBezTo>
                    <a:pt x="174" y="43"/>
                    <a:pt x="175" y="45"/>
                    <a:pt x="174" y="48"/>
                  </a:cubicBezTo>
                  <a:cubicBezTo>
                    <a:pt x="174" y="52"/>
                    <a:pt x="175" y="53"/>
                    <a:pt x="179" y="52"/>
                  </a:cubicBezTo>
                  <a:cubicBezTo>
                    <a:pt x="180" y="52"/>
                    <a:pt x="182" y="52"/>
                    <a:pt x="183" y="53"/>
                  </a:cubicBezTo>
                  <a:cubicBezTo>
                    <a:pt x="184" y="53"/>
                    <a:pt x="185" y="54"/>
                    <a:pt x="185" y="54"/>
                  </a:cubicBezTo>
                  <a:cubicBezTo>
                    <a:pt x="189" y="57"/>
                    <a:pt x="193" y="56"/>
                    <a:pt x="194" y="51"/>
                  </a:cubicBezTo>
                  <a:cubicBezTo>
                    <a:pt x="194" y="51"/>
                    <a:pt x="194" y="50"/>
                    <a:pt x="194" y="49"/>
                  </a:cubicBezTo>
                  <a:cubicBezTo>
                    <a:pt x="195" y="47"/>
                    <a:pt x="196" y="46"/>
                    <a:pt x="197" y="48"/>
                  </a:cubicBezTo>
                  <a:cubicBezTo>
                    <a:pt x="201" y="52"/>
                    <a:pt x="204" y="55"/>
                    <a:pt x="207" y="59"/>
                  </a:cubicBezTo>
                  <a:cubicBezTo>
                    <a:pt x="204" y="62"/>
                    <a:pt x="203" y="66"/>
                    <a:pt x="204" y="70"/>
                  </a:cubicBezTo>
                  <a:cubicBezTo>
                    <a:pt x="205" y="75"/>
                    <a:pt x="204" y="79"/>
                    <a:pt x="202" y="82"/>
                  </a:cubicBezTo>
                  <a:cubicBezTo>
                    <a:pt x="201" y="86"/>
                    <a:pt x="199" y="90"/>
                    <a:pt x="198" y="94"/>
                  </a:cubicBezTo>
                  <a:cubicBezTo>
                    <a:pt x="196" y="99"/>
                    <a:pt x="198" y="102"/>
                    <a:pt x="204" y="103"/>
                  </a:cubicBezTo>
                  <a:cubicBezTo>
                    <a:pt x="209" y="105"/>
                    <a:pt x="210" y="106"/>
                    <a:pt x="211" y="111"/>
                  </a:cubicBezTo>
                  <a:cubicBezTo>
                    <a:pt x="211" y="119"/>
                    <a:pt x="215" y="124"/>
                    <a:pt x="221" y="127"/>
                  </a:cubicBezTo>
                  <a:cubicBezTo>
                    <a:pt x="223" y="128"/>
                    <a:pt x="224" y="128"/>
                    <a:pt x="226" y="129"/>
                  </a:cubicBezTo>
                  <a:cubicBezTo>
                    <a:pt x="225" y="141"/>
                    <a:pt x="222" y="153"/>
                    <a:pt x="216" y="16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56"/>
            <p:cNvSpPr>
              <a:spLocks noChangeArrowheads="1"/>
            </p:cNvSpPr>
            <p:nvPr/>
          </p:nvSpPr>
          <p:spPr bwMode="auto">
            <a:xfrm>
              <a:off x="2943" y="1486"/>
              <a:ext cx="522" cy="520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7"/>
            <p:cNvSpPr>
              <a:spLocks/>
            </p:cNvSpPr>
            <p:nvPr/>
          </p:nvSpPr>
          <p:spPr bwMode="auto">
            <a:xfrm>
              <a:off x="3265" y="1599"/>
              <a:ext cx="55" cy="70"/>
            </a:xfrm>
            <a:custGeom>
              <a:avLst/>
              <a:gdLst>
                <a:gd name="T0" fmla="*/ 55 w 55"/>
                <a:gd name="T1" fmla="*/ 0 h 70"/>
                <a:gd name="T2" fmla="*/ 0 w 55"/>
                <a:gd name="T3" fmla="*/ 0 h 70"/>
                <a:gd name="T4" fmla="*/ 0 w 55"/>
                <a:gd name="T5" fmla="*/ 25 h 70"/>
                <a:gd name="T6" fmla="*/ 55 w 55"/>
                <a:gd name="T7" fmla="*/ 70 h 70"/>
                <a:gd name="T8" fmla="*/ 55 w 55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70">
                  <a:moveTo>
                    <a:pt x="55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5" y="7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8"/>
            <p:cNvSpPr>
              <a:spLocks/>
            </p:cNvSpPr>
            <p:nvPr/>
          </p:nvSpPr>
          <p:spPr bwMode="auto">
            <a:xfrm>
              <a:off x="3086" y="1659"/>
              <a:ext cx="234" cy="225"/>
            </a:xfrm>
            <a:custGeom>
              <a:avLst/>
              <a:gdLst>
                <a:gd name="T0" fmla="*/ 234 w 234"/>
                <a:gd name="T1" fmla="*/ 120 h 225"/>
                <a:gd name="T2" fmla="*/ 234 w 234"/>
                <a:gd name="T3" fmla="*/ 96 h 225"/>
                <a:gd name="T4" fmla="*/ 179 w 234"/>
                <a:gd name="T5" fmla="*/ 49 h 225"/>
                <a:gd name="T6" fmla="*/ 117 w 234"/>
                <a:gd name="T7" fmla="*/ 0 h 225"/>
                <a:gd name="T8" fmla="*/ 0 w 234"/>
                <a:gd name="T9" fmla="*/ 96 h 225"/>
                <a:gd name="T10" fmla="*/ 0 w 234"/>
                <a:gd name="T11" fmla="*/ 225 h 225"/>
                <a:gd name="T12" fmla="*/ 75 w 234"/>
                <a:gd name="T13" fmla="*/ 225 h 225"/>
                <a:gd name="T14" fmla="*/ 75 w 234"/>
                <a:gd name="T15" fmla="*/ 98 h 225"/>
                <a:gd name="T16" fmla="*/ 161 w 234"/>
                <a:gd name="T17" fmla="*/ 98 h 225"/>
                <a:gd name="T18" fmla="*/ 161 w 234"/>
                <a:gd name="T19" fmla="*/ 225 h 225"/>
                <a:gd name="T20" fmla="*/ 234 w 234"/>
                <a:gd name="T21" fmla="*/ 225 h 225"/>
                <a:gd name="T22" fmla="*/ 234 w 234"/>
                <a:gd name="T23" fmla="*/ 12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225">
                  <a:moveTo>
                    <a:pt x="234" y="120"/>
                  </a:moveTo>
                  <a:lnTo>
                    <a:pt x="234" y="96"/>
                  </a:lnTo>
                  <a:lnTo>
                    <a:pt x="179" y="49"/>
                  </a:lnTo>
                  <a:lnTo>
                    <a:pt x="117" y="0"/>
                  </a:lnTo>
                  <a:lnTo>
                    <a:pt x="0" y="96"/>
                  </a:lnTo>
                  <a:lnTo>
                    <a:pt x="0" y="225"/>
                  </a:lnTo>
                  <a:lnTo>
                    <a:pt x="75" y="225"/>
                  </a:lnTo>
                  <a:lnTo>
                    <a:pt x="75" y="98"/>
                  </a:lnTo>
                  <a:lnTo>
                    <a:pt x="161" y="98"/>
                  </a:lnTo>
                  <a:lnTo>
                    <a:pt x="161" y="225"/>
                  </a:lnTo>
                  <a:lnTo>
                    <a:pt x="234" y="225"/>
                  </a:lnTo>
                  <a:lnTo>
                    <a:pt x="234" y="1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9"/>
            <p:cNvSpPr>
              <a:spLocks/>
            </p:cNvSpPr>
            <p:nvPr/>
          </p:nvSpPr>
          <p:spPr bwMode="auto">
            <a:xfrm>
              <a:off x="3031" y="1587"/>
              <a:ext cx="345" cy="177"/>
            </a:xfrm>
            <a:custGeom>
              <a:avLst/>
              <a:gdLst>
                <a:gd name="T0" fmla="*/ 55 w 345"/>
                <a:gd name="T1" fmla="*/ 155 h 177"/>
                <a:gd name="T2" fmla="*/ 172 w 345"/>
                <a:gd name="T3" fmla="*/ 60 h 177"/>
                <a:gd name="T4" fmla="*/ 234 w 345"/>
                <a:gd name="T5" fmla="*/ 110 h 177"/>
                <a:gd name="T6" fmla="*/ 289 w 345"/>
                <a:gd name="T7" fmla="*/ 155 h 177"/>
                <a:gd name="T8" fmla="*/ 316 w 345"/>
                <a:gd name="T9" fmla="*/ 177 h 177"/>
                <a:gd name="T10" fmla="*/ 345 w 345"/>
                <a:gd name="T11" fmla="*/ 140 h 177"/>
                <a:gd name="T12" fmla="*/ 289 w 345"/>
                <a:gd name="T13" fmla="*/ 95 h 177"/>
                <a:gd name="T14" fmla="*/ 234 w 345"/>
                <a:gd name="T15" fmla="*/ 48 h 177"/>
                <a:gd name="T16" fmla="*/ 172 w 345"/>
                <a:gd name="T17" fmla="*/ 0 h 177"/>
                <a:gd name="T18" fmla="*/ 0 w 345"/>
                <a:gd name="T19" fmla="*/ 140 h 177"/>
                <a:gd name="T20" fmla="*/ 31 w 345"/>
                <a:gd name="T21" fmla="*/ 177 h 177"/>
                <a:gd name="T22" fmla="*/ 55 w 345"/>
                <a:gd name="T23" fmla="*/ 15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5" h="177">
                  <a:moveTo>
                    <a:pt x="55" y="155"/>
                  </a:moveTo>
                  <a:lnTo>
                    <a:pt x="172" y="60"/>
                  </a:lnTo>
                  <a:lnTo>
                    <a:pt x="234" y="110"/>
                  </a:lnTo>
                  <a:lnTo>
                    <a:pt x="289" y="155"/>
                  </a:lnTo>
                  <a:lnTo>
                    <a:pt x="316" y="177"/>
                  </a:lnTo>
                  <a:lnTo>
                    <a:pt x="345" y="140"/>
                  </a:lnTo>
                  <a:lnTo>
                    <a:pt x="289" y="95"/>
                  </a:lnTo>
                  <a:lnTo>
                    <a:pt x="234" y="48"/>
                  </a:lnTo>
                  <a:lnTo>
                    <a:pt x="172" y="0"/>
                  </a:lnTo>
                  <a:lnTo>
                    <a:pt x="0" y="140"/>
                  </a:lnTo>
                  <a:lnTo>
                    <a:pt x="31" y="177"/>
                  </a:lnTo>
                  <a:lnTo>
                    <a:pt x="55" y="1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60"/>
            <p:cNvSpPr>
              <a:spLocks noChangeArrowheads="1"/>
            </p:cNvSpPr>
            <p:nvPr/>
          </p:nvSpPr>
          <p:spPr bwMode="auto">
            <a:xfrm>
              <a:off x="500" y="2680"/>
              <a:ext cx="514" cy="514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1"/>
            <p:cNvSpPr>
              <a:spLocks/>
            </p:cNvSpPr>
            <p:nvPr/>
          </p:nvSpPr>
          <p:spPr bwMode="auto">
            <a:xfrm>
              <a:off x="576" y="2868"/>
              <a:ext cx="260" cy="224"/>
            </a:xfrm>
            <a:custGeom>
              <a:avLst/>
              <a:gdLst>
                <a:gd name="T0" fmla="*/ 27 w 260"/>
                <a:gd name="T1" fmla="*/ 224 h 224"/>
                <a:gd name="T2" fmla="*/ 73 w 260"/>
                <a:gd name="T3" fmla="*/ 175 h 224"/>
                <a:gd name="T4" fmla="*/ 260 w 260"/>
                <a:gd name="T5" fmla="*/ 175 h 224"/>
                <a:gd name="T6" fmla="*/ 260 w 260"/>
                <a:gd name="T7" fmla="*/ 123 h 224"/>
                <a:gd name="T8" fmla="*/ 90 w 260"/>
                <a:gd name="T9" fmla="*/ 123 h 224"/>
                <a:gd name="T10" fmla="*/ 81 w 260"/>
                <a:gd name="T11" fmla="*/ 123 h 224"/>
                <a:gd name="T12" fmla="*/ 81 w 260"/>
                <a:gd name="T13" fmla="*/ 113 h 224"/>
                <a:gd name="T14" fmla="*/ 81 w 260"/>
                <a:gd name="T15" fmla="*/ 0 h 224"/>
                <a:gd name="T16" fmla="*/ 0 w 260"/>
                <a:gd name="T17" fmla="*/ 0 h 224"/>
                <a:gd name="T18" fmla="*/ 0 w 260"/>
                <a:gd name="T19" fmla="*/ 175 h 224"/>
                <a:gd name="T20" fmla="*/ 27 w 260"/>
                <a:gd name="T21" fmla="*/ 175 h 224"/>
                <a:gd name="T22" fmla="*/ 27 w 260"/>
                <a:gd name="T2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0" h="224">
                  <a:moveTo>
                    <a:pt x="27" y="224"/>
                  </a:moveTo>
                  <a:lnTo>
                    <a:pt x="73" y="175"/>
                  </a:lnTo>
                  <a:lnTo>
                    <a:pt x="260" y="175"/>
                  </a:lnTo>
                  <a:lnTo>
                    <a:pt x="260" y="123"/>
                  </a:lnTo>
                  <a:lnTo>
                    <a:pt x="90" y="123"/>
                  </a:lnTo>
                  <a:lnTo>
                    <a:pt x="81" y="123"/>
                  </a:lnTo>
                  <a:lnTo>
                    <a:pt x="81" y="113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75"/>
                  </a:lnTo>
                  <a:lnTo>
                    <a:pt x="27" y="175"/>
                  </a:lnTo>
                  <a:lnTo>
                    <a:pt x="27" y="2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2"/>
            <p:cNvSpPr>
              <a:spLocks noEditPoints="1"/>
            </p:cNvSpPr>
            <p:nvPr/>
          </p:nvSpPr>
          <p:spPr bwMode="auto">
            <a:xfrm>
              <a:off x="668" y="2800"/>
              <a:ext cx="269" cy="233"/>
            </a:xfrm>
            <a:custGeom>
              <a:avLst/>
              <a:gdLst>
                <a:gd name="T0" fmla="*/ 132 w 184"/>
                <a:gd name="T1" fmla="*/ 124 h 160"/>
                <a:gd name="T2" fmla="*/ 164 w 184"/>
                <a:gd name="T3" fmla="*/ 160 h 160"/>
                <a:gd name="T4" fmla="*/ 164 w 184"/>
                <a:gd name="T5" fmla="*/ 124 h 160"/>
                <a:gd name="T6" fmla="*/ 184 w 184"/>
                <a:gd name="T7" fmla="*/ 124 h 160"/>
                <a:gd name="T8" fmla="*/ 184 w 184"/>
                <a:gd name="T9" fmla="*/ 0 h 160"/>
                <a:gd name="T10" fmla="*/ 0 w 184"/>
                <a:gd name="T11" fmla="*/ 0 h 160"/>
                <a:gd name="T12" fmla="*/ 0 w 184"/>
                <a:gd name="T13" fmla="*/ 47 h 160"/>
                <a:gd name="T14" fmla="*/ 0 w 184"/>
                <a:gd name="T15" fmla="*/ 124 h 160"/>
                <a:gd name="T16" fmla="*/ 115 w 184"/>
                <a:gd name="T17" fmla="*/ 124 h 160"/>
                <a:gd name="T18" fmla="*/ 132 w 184"/>
                <a:gd name="T19" fmla="*/ 124 h 160"/>
                <a:gd name="T20" fmla="*/ 154 w 184"/>
                <a:gd name="T21" fmla="*/ 49 h 160"/>
                <a:gd name="T22" fmla="*/ 168 w 184"/>
                <a:gd name="T23" fmla="*/ 63 h 160"/>
                <a:gd name="T24" fmla="*/ 154 w 184"/>
                <a:gd name="T25" fmla="*/ 78 h 160"/>
                <a:gd name="T26" fmla="*/ 140 w 184"/>
                <a:gd name="T27" fmla="*/ 63 h 160"/>
                <a:gd name="T28" fmla="*/ 154 w 184"/>
                <a:gd name="T29" fmla="*/ 49 h 160"/>
                <a:gd name="T30" fmla="*/ 36 w 184"/>
                <a:gd name="T31" fmla="*/ 78 h 160"/>
                <a:gd name="T32" fmla="*/ 22 w 184"/>
                <a:gd name="T33" fmla="*/ 63 h 160"/>
                <a:gd name="T34" fmla="*/ 36 w 184"/>
                <a:gd name="T35" fmla="*/ 49 h 160"/>
                <a:gd name="T36" fmla="*/ 50 w 184"/>
                <a:gd name="T37" fmla="*/ 63 h 160"/>
                <a:gd name="T38" fmla="*/ 36 w 184"/>
                <a:gd name="T39" fmla="*/ 78 h 160"/>
                <a:gd name="T40" fmla="*/ 75 w 184"/>
                <a:gd name="T41" fmla="*/ 78 h 160"/>
                <a:gd name="T42" fmla="*/ 61 w 184"/>
                <a:gd name="T43" fmla="*/ 63 h 160"/>
                <a:gd name="T44" fmla="*/ 75 w 184"/>
                <a:gd name="T45" fmla="*/ 49 h 160"/>
                <a:gd name="T46" fmla="*/ 89 w 184"/>
                <a:gd name="T47" fmla="*/ 63 h 160"/>
                <a:gd name="T48" fmla="*/ 75 w 184"/>
                <a:gd name="T49" fmla="*/ 78 h 160"/>
                <a:gd name="T50" fmla="*/ 114 w 184"/>
                <a:gd name="T51" fmla="*/ 78 h 160"/>
                <a:gd name="T52" fmla="*/ 100 w 184"/>
                <a:gd name="T53" fmla="*/ 63 h 160"/>
                <a:gd name="T54" fmla="*/ 114 w 184"/>
                <a:gd name="T55" fmla="*/ 49 h 160"/>
                <a:gd name="T56" fmla="*/ 115 w 184"/>
                <a:gd name="T57" fmla="*/ 49 h 160"/>
                <a:gd name="T58" fmla="*/ 129 w 184"/>
                <a:gd name="T59" fmla="*/ 63 h 160"/>
                <a:gd name="T60" fmla="*/ 115 w 184"/>
                <a:gd name="T61" fmla="*/ 78 h 160"/>
                <a:gd name="T62" fmla="*/ 114 w 184"/>
                <a:gd name="T63" fmla="*/ 7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4" h="160">
                  <a:moveTo>
                    <a:pt x="132" y="124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64" y="124"/>
                    <a:pt x="164" y="124"/>
                    <a:pt x="164" y="124"/>
                  </a:cubicBezTo>
                  <a:cubicBezTo>
                    <a:pt x="184" y="124"/>
                    <a:pt x="184" y="124"/>
                    <a:pt x="184" y="124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115" y="124"/>
                    <a:pt x="115" y="124"/>
                    <a:pt x="115" y="124"/>
                  </a:cubicBezTo>
                  <a:lnTo>
                    <a:pt x="132" y="124"/>
                  </a:lnTo>
                  <a:close/>
                  <a:moveTo>
                    <a:pt x="154" y="49"/>
                  </a:moveTo>
                  <a:cubicBezTo>
                    <a:pt x="162" y="49"/>
                    <a:pt x="168" y="56"/>
                    <a:pt x="168" y="63"/>
                  </a:cubicBezTo>
                  <a:cubicBezTo>
                    <a:pt x="168" y="71"/>
                    <a:pt x="162" y="78"/>
                    <a:pt x="154" y="78"/>
                  </a:cubicBezTo>
                  <a:cubicBezTo>
                    <a:pt x="146" y="78"/>
                    <a:pt x="140" y="71"/>
                    <a:pt x="140" y="63"/>
                  </a:cubicBezTo>
                  <a:cubicBezTo>
                    <a:pt x="140" y="56"/>
                    <a:pt x="146" y="49"/>
                    <a:pt x="154" y="49"/>
                  </a:cubicBezTo>
                  <a:moveTo>
                    <a:pt x="36" y="78"/>
                  </a:moveTo>
                  <a:cubicBezTo>
                    <a:pt x="28" y="78"/>
                    <a:pt x="22" y="71"/>
                    <a:pt x="22" y="63"/>
                  </a:cubicBezTo>
                  <a:cubicBezTo>
                    <a:pt x="22" y="56"/>
                    <a:pt x="28" y="49"/>
                    <a:pt x="36" y="49"/>
                  </a:cubicBezTo>
                  <a:cubicBezTo>
                    <a:pt x="43" y="49"/>
                    <a:pt x="50" y="56"/>
                    <a:pt x="50" y="63"/>
                  </a:cubicBezTo>
                  <a:cubicBezTo>
                    <a:pt x="50" y="71"/>
                    <a:pt x="43" y="78"/>
                    <a:pt x="36" y="78"/>
                  </a:cubicBezTo>
                  <a:moveTo>
                    <a:pt x="75" y="78"/>
                  </a:moveTo>
                  <a:cubicBezTo>
                    <a:pt x="67" y="78"/>
                    <a:pt x="61" y="71"/>
                    <a:pt x="61" y="63"/>
                  </a:cubicBezTo>
                  <a:cubicBezTo>
                    <a:pt x="61" y="56"/>
                    <a:pt x="67" y="49"/>
                    <a:pt x="75" y="49"/>
                  </a:cubicBezTo>
                  <a:cubicBezTo>
                    <a:pt x="83" y="49"/>
                    <a:pt x="89" y="56"/>
                    <a:pt x="89" y="63"/>
                  </a:cubicBezTo>
                  <a:cubicBezTo>
                    <a:pt x="89" y="71"/>
                    <a:pt x="83" y="78"/>
                    <a:pt x="75" y="78"/>
                  </a:cubicBezTo>
                  <a:moveTo>
                    <a:pt x="114" y="78"/>
                  </a:moveTo>
                  <a:cubicBezTo>
                    <a:pt x="107" y="78"/>
                    <a:pt x="100" y="71"/>
                    <a:pt x="100" y="63"/>
                  </a:cubicBezTo>
                  <a:cubicBezTo>
                    <a:pt x="100" y="56"/>
                    <a:pt x="107" y="49"/>
                    <a:pt x="114" y="49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23" y="50"/>
                    <a:pt x="129" y="56"/>
                    <a:pt x="129" y="63"/>
                  </a:cubicBezTo>
                  <a:cubicBezTo>
                    <a:pt x="129" y="71"/>
                    <a:pt x="123" y="77"/>
                    <a:pt x="115" y="78"/>
                  </a:cubicBezTo>
                  <a:cubicBezTo>
                    <a:pt x="115" y="78"/>
                    <a:pt x="115" y="78"/>
                    <a:pt x="114" y="7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63"/>
            <p:cNvSpPr>
              <a:spLocks noChangeArrowheads="1"/>
            </p:cNvSpPr>
            <p:nvPr/>
          </p:nvSpPr>
          <p:spPr bwMode="auto">
            <a:xfrm>
              <a:off x="1778" y="2234"/>
              <a:ext cx="348" cy="349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64"/>
            <p:cNvSpPr>
              <a:spLocks noChangeArrowheads="1"/>
            </p:cNvSpPr>
            <p:nvPr/>
          </p:nvSpPr>
          <p:spPr bwMode="auto">
            <a:xfrm>
              <a:off x="1982" y="2331"/>
              <a:ext cx="39" cy="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5"/>
            <p:cNvSpPr>
              <a:spLocks noEditPoints="1"/>
            </p:cNvSpPr>
            <p:nvPr/>
          </p:nvSpPr>
          <p:spPr bwMode="auto">
            <a:xfrm>
              <a:off x="1837" y="2354"/>
              <a:ext cx="207" cy="152"/>
            </a:xfrm>
            <a:custGeom>
              <a:avLst/>
              <a:gdLst>
                <a:gd name="T0" fmla="*/ 0 w 142"/>
                <a:gd name="T1" fmla="*/ 104 h 104"/>
                <a:gd name="T2" fmla="*/ 142 w 142"/>
                <a:gd name="T3" fmla="*/ 104 h 104"/>
                <a:gd name="T4" fmla="*/ 142 w 142"/>
                <a:gd name="T5" fmla="*/ 0 h 104"/>
                <a:gd name="T6" fmla="*/ 0 w 142"/>
                <a:gd name="T7" fmla="*/ 0 h 104"/>
                <a:gd name="T8" fmla="*/ 0 w 142"/>
                <a:gd name="T9" fmla="*/ 104 h 104"/>
                <a:gd name="T10" fmla="*/ 98 w 142"/>
                <a:gd name="T11" fmla="*/ 12 h 104"/>
                <a:gd name="T12" fmla="*/ 127 w 142"/>
                <a:gd name="T13" fmla="*/ 12 h 104"/>
                <a:gd name="T14" fmla="*/ 127 w 142"/>
                <a:gd name="T15" fmla="*/ 29 h 104"/>
                <a:gd name="T16" fmla="*/ 98 w 142"/>
                <a:gd name="T17" fmla="*/ 29 h 104"/>
                <a:gd name="T18" fmla="*/ 98 w 142"/>
                <a:gd name="T19" fmla="*/ 12 h 104"/>
                <a:gd name="T20" fmla="*/ 12 w 142"/>
                <a:gd name="T21" fmla="*/ 52 h 104"/>
                <a:gd name="T22" fmla="*/ 13 w 142"/>
                <a:gd name="T23" fmla="*/ 48 h 104"/>
                <a:gd name="T24" fmla="*/ 13 w 142"/>
                <a:gd name="T25" fmla="*/ 44 h 104"/>
                <a:gd name="T26" fmla="*/ 16 w 142"/>
                <a:gd name="T27" fmla="*/ 36 h 104"/>
                <a:gd name="T28" fmla="*/ 17 w 142"/>
                <a:gd name="T29" fmla="*/ 33 h 104"/>
                <a:gd name="T30" fmla="*/ 19 w 142"/>
                <a:gd name="T31" fmla="*/ 29 h 104"/>
                <a:gd name="T32" fmla="*/ 22 w 142"/>
                <a:gd name="T33" fmla="*/ 26 h 104"/>
                <a:gd name="T34" fmla="*/ 24 w 142"/>
                <a:gd name="T35" fmla="*/ 24 h 104"/>
                <a:gd name="T36" fmla="*/ 53 w 142"/>
                <a:gd name="T37" fmla="*/ 11 h 104"/>
                <a:gd name="T38" fmla="*/ 83 w 142"/>
                <a:gd name="T39" fmla="*/ 25 h 104"/>
                <a:gd name="T40" fmla="*/ 87 w 142"/>
                <a:gd name="T41" fmla="*/ 29 h 104"/>
                <a:gd name="T42" fmla="*/ 89 w 142"/>
                <a:gd name="T43" fmla="*/ 33 h 104"/>
                <a:gd name="T44" fmla="*/ 91 w 142"/>
                <a:gd name="T45" fmla="*/ 36 h 104"/>
                <a:gd name="T46" fmla="*/ 93 w 142"/>
                <a:gd name="T47" fmla="*/ 44 h 104"/>
                <a:gd name="T48" fmla="*/ 94 w 142"/>
                <a:gd name="T49" fmla="*/ 48 h 104"/>
                <a:gd name="T50" fmla="*/ 94 w 142"/>
                <a:gd name="T51" fmla="*/ 52 h 104"/>
                <a:gd name="T52" fmla="*/ 91 w 142"/>
                <a:gd name="T53" fmla="*/ 66 h 104"/>
                <a:gd name="T54" fmla="*/ 87 w 142"/>
                <a:gd name="T55" fmla="*/ 75 h 104"/>
                <a:gd name="T56" fmla="*/ 83 w 142"/>
                <a:gd name="T57" fmla="*/ 79 h 104"/>
                <a:gd name="T58" fmla="*/ 53 w 142"/>
                <a:gd name="T59" fmla="*/ 93 h 104"/>
                <a:gd name="T60" fmla="*/ 41 w 142"/>
                <a:gd name="T61" fmla="*/ 91 h 104"/>
                <a:gd name="T62" fmla="*/ 32 w 142"/>
                <a:gd name="T63" fmla="*/ 87 h 104"/>
                <a:gd name="T64" fmla="*/ 29 w 142"/>
                <a:gd name="T65" fmla="*/ 85 h 104"/>
                <a:gd name="T66" fmla="*/ 27 w 142"/>
                <a:gd name="T67" fmla="*/ 83 h 104"/>
                <a:gd name="T68" fmla="*/ 24 w 142"/>
                <a:gd name="T69" fmla="*/ 81 h 104"/>
                <a:gd name="T70" fmla="*/ 22 w 142"/>
                <a:gd name="T71" fmla="*/ 79 h 104"/>
                <a:gd name="T72" fmla="*/ 21 w 142"/>
                <a:gd name="T73" fmla="*/ 77 h 104"/>
                <a:gd name="T74" fmla="*/ 19 w 142"/>
                <a:gd name="T75" fmla="*/ 75 h 104"/>
                <a:gd name="T76" fmla="*/ 17 w 142"/>
                <a:gd name="T77" fmla="*/ 71 h 104"/>
                <a:gd name="T78" fmla="*/ 15 w 142"/>
                <a:gd name="T79" fmla="*/ 66 h 104"/>
                <a:gd name="T80" fmla="*/ 12 w 142"/>
                <a:gd name="T81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2" h="104">
                  <a:moveTo>
                    <a:pt x="0" y="104"/>
                  </a:moveTo>
                  <a:cubicBezTo>
                    <a:pt x="142" y="104"/>
                    <a:pt x="142" y="104"/>
                    <a:pt x="142" y="104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4"/>
                  </a:lnTo>
                  <a:close/>
                  <a:moveTo>
                    <a:pt x="98" y="12"/>
                  </a:moveTo>
                  <a:cubicBezTo>
                    <a:pt x="127" y="12"/>
                    <a:pt x="127" y="12"/>
                    <a:pt x="127" y="12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98" y="29"/>
                    <a:pt x="98" y="29"/>
                    <a:pt x="98" y="29"/>
                  </a:cubicBezTo>
                  <a:lnTo>
                    <a:pt x="98" y="12"/>
                  </a:lnTo>
                  <a:close/>
                  <a:moveTo>
                    <a:pt x="12" y="52"/>
                  </a:moveTo>
                  <a:cubicBezTo>
                    <a:pt x="12" y="51"/>
                    <a:pt x="12" y="49"/>
                    <a:pt x="13" y="48"/>
                  </a:cubicBezTo>
                  <a:cubicBezTo>
                    <a:pt x="13" y="47"/>
                    <a:pt x="13" y="45"/>
                    <a:pt x="13" y="44"/>
                  </a:cubicBezTo>
                  <a:cubicBezTo>
                    <a:pt x="14" y="41"/>
                    <a:pt x="15" y="39"/>
                    <a:pt x="16" y="36"/>
                  </a:cubicBezTo>
                  <a:cubicBezTo>
                    <a:pt x="16" y="35"/>
                    <a:pt x="17" y="34"/>
                    <a:pt x="17" y="33"/>
                  </a:cubicBezTo>
                  <a:cubicBezTo>
                    <a:pt x="18" y="31"/>
                    <a:pt x="19" y="30"/>
                    <a:pt x="19" y="29"/>
                  </a:cubicBezTo>
                  <a:cubicBezTo>
                    <a:pt x="20" y="28"/>
                    <a:pt x="21" y="27"/>
                    <a:pt x="22" y="26"/>
                  </a:cubicBezTo>
                  <a:cubicBezTo>
                    <a:pt x="22" y="25"/>
                    <a:pt x="23" y="25"/>
                    <a:pt x="24" y="24"/>
                  </a:cubicBezTo>
                  <a:cubicBezTo>
                    <a:pt x="31" y="16"/>
                    <a:pt x="42" y="11"/>
                    <a:pt x="53" y="11"/>
                  </a:cubicBezTo>
                  <a:cubicBezTo>
                    <a:pt x="65" y="11"/>
                    <a:pt x="76" y="16"/>
                    <a:pt x="83" y="25"/>
                  </a:cubicBezTo>
                  <a:cubicBezTo>
                    <a:pt x="85" y="26"/>
                    <a:pt x="86" y="28"/>
                    <a:pt x="87" y="29"/>
                  </a:cubicBezTo>
                  <a:cubicBezTo>
                    <a:pt x="88" y="30"/>
                    <a:pt x="88" y="31"/>
                    <a:pt x="89" y="33"/>
                  </a:cubicBezTo>
                  <a:cubicBezTo>
                    <a:pt x="90" y="34"/>
                    <a:pt x="90" y="35"/>
                    <a:pt x="91" y="36"/>
                  </a:cubicBezTo>
                  <a:cubicBezTo>
                    <a:pt x="92" y="39"/>
                    <a:pt x="92" y="41"/>
                    <a:pt x="93" y="44"/>
                  </a:cubicBezTo>
                  <a:cubicBezTo>
                    <a:pt x="93" y="45"/>
                    <a:pt x="93" y="47"/>
                    <a:pt x="94" y="48"/>
                  </a:cubicBezTo>
                  <a:cubicBezTo>
                    <a:pt x="94" y="49"/>
                    <a:pt x="94" y="51"/>
                    <a:pt x="94" y="52"/>
                  </a:cubicBezTo>
                  <a:cubicBezTo>
                    <a:pt x="94" y="57"/>
                    <a:pt x="93" y="62"/>
                    <a:pt x="91" y="66"/>
                  </a:cubicBezTo>
                  <a:cubicBezTo>
                    <a:pt x="90" y="69"/>
                    <a:pt x="89" y="72"/>
                    <a:pt x="87" y="75"/>
                  </a:cubicBezTo>
                  <a:cubicBezTo>
                    <a:pt x="86" y="76"/>
                    <a:pt x="85" y="78"/>
                    <a:pt x="83" y="79"/>
                  </a:cubicBezTo>
                  <a:cubicBezTo>
                    <a:pt x="76" y="88"/>
                    <a:pt x="65" y="93"/>
                    <a:pt x="53" y="93"/>
                  </a:cubicBezTo>
                  <a:cubicBezTo>
                    <a:pt x="49" y="93"/>
                    <a:pt x="45" y="92"/>
                    <a:pt x="41" y="91"/>
                  </a:cubicBezTo>
                  <a:cubicBezTo>
                    <a:pt x="38" y="90"/>
                    <a:pt x="35" y="89"/>
                    <a:pt x="32" y="87"/>
                  </a:cubicBezTo>
                  <a:cubicBezTo>
                    <a:pt x="31" y="86"/>
                    <a:pt x="30" y="85"/>
                    <a:pt x="29" y="85"/>
                  </a:cubicBezTo>
                  <a:cubicBezTo>
                    <a:pt x="28" y="84"/>
                    <a:pt x="28" y="84"/>
                    <a:pt x="27" y="83"/>
                  </a:cubicBezTo>
                  <a:cubicBezTo>
                    <a:pt x="26" y="83"/>
                    <a:pt x="25" y="82"/>
                    <a:pt x="24" y="81"/>
                  </a:cubicBezTo>
                  <a:cubicBezTo>
                    <a:pt x="24" y="80"/>
                    <a:pt x="23" y="79"/>
                    <a:pt x="22" y="79"/>
                  </a:cubicBezTo>
                  <a:cubicBezTo>
                    <a:pt x="22" y="78"/>
                    <a:pt x="21" y="77"/>
                    <a:pt x="21" y="77"/>
                  </a:cubicBezTo>
                  <a:cubicBezTo>
                    <a:pt x="20" y="76"/>
                    <a:pt x="20" y="75"/>
                    <a:pt x="19" y="75"/>
                  </a:cubicBezTo>
                  <a:cubicBezTo>
                    <a:pt x="19" y="74"/>
                    <a:pt x="18" y="73"/>
                    <a:pt x="17" y="71"/>
                  </a:cubicBezTo>
                  <a:cubicBezTo>
                    <a:pt x="16" y="70"/>
                    <a:pt x="16" y="68"/>
                    <a:pt x="15" y="66"/>
                  </a:cubicBezTo>
                  <a:cubicBezTo>
                    <a:pt x="13" y="62"/>
                    <a:pt x="12" y="57"/>
                    <a:pt x="12" y="5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66"/>
            <p:cNvSpPr>
              <a:spLocks noChangeArrowheads="1"/>
            </p:cNvSpPr>
            <p:nvPr/>
          </p:nvSpPr>
          <p:spPr bwMode="auto">
            <a:xfrm>
              <a:off x="1872" y="2388"/>
              <a:ext cx="85" cy="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67"/>
            <p:cNvSpPr>
              <a:spLocks noChangeArrowheads="1"/>
            </p:cNvSpPr>
            <p:nvPr/>
          </p:nvSpPr>
          <p:spPr bwMode="auto">
            <a:xfrm>
              <a:off x="1355" y="731"/>
              <a:ext cx="499" cy="500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8"/>
            <p:cNvSpPr>
              <a:spLocks/>
            </p:cNvSpPr>
            <p:nvPr/>
          </p:nvSpPr>
          <p:spPr bwMode="auto">
            <a:xfrm>
              <a:off x="1530" y="1047"/>
              <a:ext cx="74" cy="33"/>
            </a:xfrm>
            <a:custGeom>
              <a:avLst/>
              <a:gdLst>
                <a:gd name="T0" fmla="*/ 72 w 74"/>
                <a:gd name="T1" fmla="*/ 33 h 33"/>
                <a:gd name="T2" fmla="*/ 74 w 74"/>
                <a:gd name="T3" fmla="*/ 0 h 33"/>
                <a:gd name="T4" fmla="*/ 0 w 74"/>
                <a:gd name="T5" fmla="*/ 0 h 33"/>
                <a:gd name="T6" fmla="*/ 3 w 74"/>
                <a:gd name="T7" fmla="*/ 33 h 33"/>
                <a:gd name="T8" fmla="*/ 72 w 74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33">
                  <a:moveTo>
                    <a:pt x="72" y="33"/>
                  </a:moveTo>
                  <a:lnTo>
                    <a:pt x="74" y="0"/>
                  </a:lnTo>
                  <a:lnTo>
                    <a:pt x="0" y="0"/>
                  </a:lnTo>
                  <a:lnTo>
                    <a:pt x="3" y="33"/>
                  </a:lnTo>
                  <a:lnTo>
                    <a:pt x="72" y="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9"/>
            <p:cNvSpPr>
              <a:spLocks/>
            </p:cNvSpPr>
            <p:nvPr/>
          </p:nvSpPr>
          <p:spPr bwMode="auto">
            <a:xfrm>
              <a:off x="1616" y="981"/>
              <a:ext cx="82" cy="56"/>
            </a:xfrm>
            <a:custGeom>
              <a:avLst/>
              <a:gdLst>
                <a:gd name="T0" fmla="*/ 0 w 82"/>
                <a:gd name="T1" fmla="*/ 56 h 56"/>
                <a:gd name="T2" fmla="*/ 67 w 82"/>
                <a:gd name="T3" fmla="*/ 56 h 56"/>
                <a:gd name="T4" fmla="*/ 82 w 82"/>
                <a:gd name="T5" fmla="*/ 0 h 56"/>
                <a:gd name="T6" fmla="*/ 5 w 82"/>
                <a:gd name="T7" fmla="*/ 0 h 56"/>
                <a:gd name="T8" fmla="*/ 0 w 82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6">
                  <a:moveTo>
                    <a:pt x="0" y="56"/>
                  </a:moveTo>
                  <a:lnTo>
                    <a:pt x="67" y="56"/>
                  </a:lnTo>
                  <a:lnTo>
                    <a:pt x="82" y="0"/>
                  </a:lnTo>
                  <a:lnTo>
                    <a:pt x="5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70"/>
            <p:cNvSpPr>
              <a:spLocks/>
            </p:cNvSpPr>
            <p:nvPr/>
          </p:nvSpPr>
          <p:spPr bwMode="auto">
            <a:xfrm>
              <a:off x="1452" y="1047"/>
              <a:ext cx="69" cy="33"/>
            </a:xfrm>
            <a:custGeom>
              <a:avLst/>
              <a:gdLst>
                <a:gd name="T0" fmla="*/ 0 w 69"/>
                <a:gd name="T1" fmla="*/ 0 h 33"/>
                <a:gd name="T2" fmla="*/ 9 w 69"/>
                <a:gd name="T3" fmla="*/ 33 h 33"/>
                <a:gd name="T4" fmla="*/ 69 w 69"/>
                <a:gd name="T5" fmla="*/ 33 h 33"/>
                <a:gd name="T6" fmla="*/ 68 w 69"/>
                <a:gd name="T7" fmla="*/ 0 h 33"/>
                <a:gd name="T8" fmla="*/ 0 w 69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3">
                  <a:moveTo>
                    <a:pt x="0" y="0"/>
                  </a:moveTo>
                  <a:lnTo>
                    <a:pt x="9" y="33"/>
                  </a:lnTo>
                  <a:lnTo>
                    <a:pt x="69" y="33"/>
                  </a:lnTo>
                  <a:lnTo>
                    <a:pt x="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71"/>
            <p:cNvSpPr>
              <a:spLocks/>
            </p:cNvSpPr>
            <p:nvPr/>
          </p:nvSpPr>
          <p:spPr bwMode="auto">
            <a:xfrm>
              <a:off x="1612" y="1047"/>
              <a:ext cx="68" cy="33"/>
            </a:xfrm>
            <a:custGeom>
              <a:avLst/>
              <a:gdLst>
                <a:gd name="T0" fmla="*/ 68 w 68"/>
                <a:gd name="T1" fmla="*/ 0 h 33"/>
                <a:gd name="T2" fmla="*/ 3 w 68"/>
                <a:gd name="T3" fmla="*/ 0 h 33"/>
                <a:gd name="T4" fmla="*/ 0 w 68"/>
                <a:gd name="T5" fmla="*/ 33 h 33"/>
                <a:gd name="T6" fmla="*/ 60 w 68"/>
                <a:gd name="T7" fmla="*/ 33 h 33"/>
                <a:gd name="T8" fmla="*/ 68 w 68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3">
                  <a:moveTo>
                    <a:pt x="68" y="0"/>
                  </a:moveTo>
                  <a:lnTo>
                    <a:pt x="3" y="0"/>
                  </a:lnTo>
                  <a:lnTo>
                    <a:pt x="0" y="33"/>
                  </a:lnTo>
                  <a:lnTo>
                    <a:pt x="60" y="33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72"/>
            <p:cNvSpPr>
              <a:spLocks/>
            </p:cNvSpPr>
            <p:nvPr/>
          </p:nvSpPr>
          <p:spPr bwMode="auto">
            <a:xfrm>
              <a:off x="1621" y="882"/>
              <a:ext cx="168" cy="89"/>
            </a:xfrm>
            <a:custGeom>
              <a:avLst/>
              <a:gdLst>
                <a:gd name="T0" fmla="*/ 78 w 115"/>
                <a:gd name="T1" fmla="*/ 0 h 61"/>
                <a:gd name="T2" fmla="*/ 72 w 115"/>
                <a:gd name="T3" fmla="*/ 2 h 61"/>
                <a:gd name="T4" fmla="*/ 70 w 115"/>
                <a:gd name="T5" fmla="*/ 4 h 61"/>
                <a:gd name="T6" fmla="*/ 40 w 115"/>
                <a:gd name="T7" fmla="*/ 34 h 61"/>
                <a:gd name="T8" fmla="*/ 38 w 115"/>
                <a:gd name="T9" fmla="*/ 37 h 61"/>
                <a:gd name="T10" fmla="*/ 2 w 115"/>
                <a:gd name="T11" fmla="*/ 37 h 61"/>
                <a:gd name="T12" fmla="*/ 0 w 115"/>
                <a:gd name="T13" fmla="*/ 61 h 61"/>
                <a:gd name="T14" fmla="*/ 55 w 115"/>
                <a:gd name="T15" fmla="*/ 61 h 61"/>
                <a:gd name="T16" fmla="*/ 59 w 115"/>
                <a:gd name="T17" fmla="*/ 46 h 61"/>
                <a:gd name="T18" fmla="*/ 82 w 115"/>
                <a:gd name="T19" fmla="*/ 23 h 61"/>
                <a:gd name="T20" fmla="*/ 101 w 115"/>
                <a:gd name="T21" fmla="*/ 23 h 61"/>
                <a:gd name="T22" fmla="*/ 101 w 115"/>
                <a:gd name="T23" fmla="*/ 0 h 61"/>
                <a:gd name="T24" fmla="*/ 78 w 115"/>
                <a:gd name="T2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61">
                  <a:moveTo>
                    <a:pt x="78" y="0"/>
                  </a:moveTo>
                  <a:cubicBezTo>
                    <a:pt x="76" y="0"/>
                    <a:pt x="74" y="1"/>
                    <a:pt x="72" y="2"/>
                  </a:cubicBezTo>
                  <a:cubicBezTo>
                    <a:pt x="71" y="3"/>
                    <a:pt x="70" y="4"/>
                    <a:pt x="70" y="4"/>
                  </a:cubicBezTo>
                  <a:cubicBezTo>
                    <a:pt x="60" y="14"/>
                    <a:pt x="50" y="24"/>
                    <a:pt x="40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7" y="38"/>
                    <a:pt x="74" y="30"/>
                    <a:pt x="82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15" y="23"/>
                    <a:pt x="115" y="0"/>
                    <a:pt x="101" y="0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73"/>
            <p:cNvSpPr>
              <a:spLocks/>
            </p:cNvSpPr>
            <p:nvPr/>
          </p:nvSpPr>
          <p:spPr bwMode="auto">
            <a:xfrm>
              <a:off x="1521" y="936"/>
              <a:ext cx="92" cy="35"/>
            </a:xfrm>
            <a:custGeom>
              <a:avLst/>
              <a:gdLst>
                <a:gd name="T0" fmla="*/ 3 w 92"/>
                <a:gd name="T1" fmla="*/ 35 h 35"/>
                <a:gd name="T2" fmla="*/ 89 w 92"/>
                <a:gd name="T3" fmla="*/ 35 h 35"/>
                <a:gd name="T4" fmla="*/ 92 w 92"/>
                <a:gd name="T5" fmla="*/ 0 h 35"/>
                <a:gd name="T6" fmla="*/ 0 w 92"/>
                <a:gd name="T7" fmla="*/ 0 h 35"/>
                <a:gd name="T8" fmla="*/ 3 w 92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35">
                  <a:moveTo>
                    <a:pt x="3" y="35"/>
                  </a:moveTo>
                  <a:lnTo>
                    <a:pt x="89" y="35"/>
                  </a:lnTo>
                  <a:lnTo>
                    <a:pt x="92" y="0"/>
                  </a:lnTo>
                  <a:lnTo>
                    <a:pt x="0" y="0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4"/>
            <p:cNvSpPr>
              <a:spLocks/>
            </p:cNvSpPr>
            <p:nvPr/>
          </p:nvSpPr>
          <p:spPr bwMode="auto">
            <a:xfrm>
              <a:off x="1436" y="981"/>
              <a:ext cx="82" cy="56"/>
            </a:xfrm>
            <a:custGeom>
              <a:avLst/>
              <a:gdLst>
                <a:gd name="T0" fmla="*/ 82 w 82"/>
                <a:gd name="T1" fmla="*/ 56 h 56"/>
                <a:gd name="T2" fmla="*/ 78 w 82"/>
                <a:gd name="T3" fmla="*/ 0 h 56"/>
                <a:gd name="T4" fmla="*/ 0 w 82"/>
                <a:gd name="T5" fmla="*/ 0 h 56"/>
                <a:gd name="T6" fmla="*/ 15 w 82"/>
                <a:gd name="T7" fmla="*/ 56 h 56"/>
                <a:gd name="T8" fmla="*/ 82 w 82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6">
                  <a:moveTo>
                    <a:pt x="82" y="56"/>
                  </a:moveTo>
                  <a:lnTo>
                    <a:pt x="78" y="0"/>
                  </a:lnTo>
                  <a:lnTo>
                    <a:pt x="0" y="0"/>
                  </a:lnTo>
                  <a:lnTo>
                    <a:pt x="15" y="56"/>
                  </a:lnTo>
                  <a:lnTo>
                    <a:pt x="82" y="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75"/>
            <p:cNvSpPr>
              <a:spLocks/>
            </p:cNvSpPr>
            <p:nvPr/>
          </p:nvSpPr>
          <p:spPr bwMode="auto">
            <a:xfrm>
              <a:off x="1425" y="936"/>
              <a:ext cx="87" cy="35"/>
            </a:xfrm>
            <a:custGeom>
              <a:avLst/>
              <a:gdLst>
                <a:gd name="T0" fmla="*/ 0 w 87"/>
                <a:gd name="T1" fmla="*/ 0 h 35"/>
                <a:gd name="T2" fmla="*/ 8 w 87"/>
                <a:gd name="T3" fmla="*/ 35 h 35"/>
                <a:gd name="T4" fmla="*/ 87 w 87"/>
                <a:gd name="T5" fmla="*/ 35 h 35"/>
                <a:gd name="T6" fmla="*/ 84 w 87"/>
                <a:gd name="T7" fmla="*/ 0 h 35"/>
                <a:gd name="T8" fmla="*/ 0 w 87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35">
                  <a:moveTo>
                    <a:pt x="0" y="0"/>
                  </a:moveTo>
                  <a:lnTo>
                    <a:pt x="8" y="35"/>
                  </a:lnTo>
                  <a:lnTo>
                    <a:pt x="87" y="35"/>
                  </a:lnTo>
                  <a:lnTo>
                    <a:pt x="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76"/>
            <p:cNvSpPr>
              <a:spLocks/>
            </p:cNvSpPr>
            <p:nvPr/>
          </p:nvSpPr>
          <p:spPr bwMode="auto">
            <a:xfrm>
              <a:off x="1524" y="981"/>
              <a:ext cx="86" cy="56"/>
            </a:xfrm>
            <a:custGeom>
              <a:avLst/>
              <a:gdLst>
                <a:gd name="T0" fmla="*/ 86 w 86"/>
                <a:gd name="T1" fmla="*/ 0 h 56"/>
                <a:gd name="T2" fmla="*/ 0 w 86"/>
                <a:gd name="T3" fmla="*/ 0 h 56"/>
                <a:gd name="T4" fmla="*/ 4 w 86"/>
                <a:gd name="T5" fmla="*/ 56 h 56"/>
                <a:gd name="T6" fmla="*/ 80 w 86"/>
                <a:gd name="T7" fmla="*/ 56 h 56"/>
                <a:gd name="T8" fmla="*/ 86 w 86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6">
                  <a:moveTo>
                    <a:pt x="86" y="0"/>
                  </a:moveTo>
                  <a:lnTo>
                    <a:pt x="0" y="0"/>
                  </a:lnTo>
                  <a:lnTo>
                    <a:pt x="4" y="56"/>
                  </a:lnTo>
                  <a:lnTo>
                    <a:pt x="80" y="56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77"/>
            <p:cNvSpPr>
              <a:spLocks noChangeArrowheads="1"/>
            </p:cNvSpPr>
            <p:nvPr/>
          </p:nvSpPr>
          <p:spPr bwMode="auto">
            <a:xfrm>
              <a:off x="1466" y="1089"/>
              <a:ext cx="55" cy="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78"/>
            <p:cNvSpPr>
              <a:spLocks noChangeArrowheads="1"/>
            </p:cNvSpPr>
            <p:nvPr/>
          </p:nvSpPr>
          <p:spPr bwMode="auto">
            <a:xfrm>
              <a:off x="1613" y="1089"/>
              <a:ext cx="56" cy="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79"/>
            <p:cNvSpPr>
              <a:spLocks noChangeArrowheads="1"/>
            </p:cNvSpPr>
            <p:nvPr/>
          </p:nvSpPr>
          <p:spPr bwMode="auto">
            <a:xfrm>
              <a:off x="2829" y="2667"/>
              <a:ext cx="516" cy="515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80"/>
            <p:cNvSpPr>
              <a:spLocks noEditPoints="1"/>
            </p:cNvSpPr>
            <p:nvPr/>
          </p:nvSpPr>
          <p:spPr bwMode="auto">
            <a:xfrm>
              <a:off x="2948" y="2767"/>
              <a:ext cx="277" cy="316"/>
            </a:xfrm>
            <a:custGeom>
              <a:avLst/>
              <a:gdLst>
                <a:gd name="T0" fmla="*/ 8 w 190"/>
                <a:gd name="T1" fmla="*/ 182 h 216"/>
                <a:gd name="T2" fmla="*/ 1 w 190"/>
                <a:gd name="T3" fmla="*/ 209 h 216"/>
                <a:gd name="T4" fmla="*/ 12 w 190"/>
                <a:gd name="T5" fmla="*/ 209 h 216"/>
                <a:gd name="T6" fmla="*/ 17 w 190"/>
                <a:gd name="T7" fmla="*/ 190 h 216"/>
                <a:gd name="T8" fmla="*/ 26 w 190"/>
                <a:gd name="T9" fmla="*/ 188 h 216"/>
                <a:gd name="T10" fmla="*/ 26 w 190"/>
                <a:gd name="T11" fmla="*/ 211 h 216"/>
                <a:gd name="T12" fmla="*/ 190 w 190"/>
                <a:gd name="T13" fmla="*/ 211 h 216"/>
                <a:gd name="T14" fmla="*/ 190 w 190"/>
                <a:gd name="T15" fmla="*/ 0 h 216"/>
                <a:gd name="T16" fmla="*/ 26 w 190"/>
                <a:gd name="T17" fmla="*/ 0 h 216"/>
                <a:gd name="T18" fmla="*/ 26 w 190"/>
                <a:gd name="T19" fmla="*/ 0 h 216"/>
                <a:gd name="T20" fmla="*/ 8 w 190"/>
                <a:gd name="T21" fmla="*/ 6 h 216"/>
                <a:gd name="T22" fmla="*/ 1 w 190"/>
                <a:gd name="T23" fmla="*/ 33 h 216"/>
                <a:gd name="T24" fmla="*/ 12 w 190"/>
                <a:gd name="T25" fmla="*/ 33 h 216"/>
                <a:gd name="T26" fmla="*/ 17 w 190"/>
                <a:gd name="T27" fmla="*/ 14 h 216"/>
                <a:gd name="T28" fmla="*/ 26 w 190"/>
                <a:gd name="T29" fmla="*/ 12 h 216"/>
                <a:gd name="T30" fmla="*/ 26 w 190"/>
                <a:gd name="T31" fmla="*/ 44 h 216"/>
                <a:gd name="T32" fmla="*/ 8 w 190"/>
                <a:gd name="T33" fmla="*/ 50 h 216"/>
                <a:gd name="T34" fmla="*/ 1 w 190"/>
                <a:gd name="T35" fmla="*/ 77 h 216"/>
                <a:gd name="T36" fmla="*/ 12 w 190"/>
                <a:gd name="T37" fmla="*/ 77 h 216"/>
                <a:gd name="T38" fmla="*/ 17 w 190"/>
                <a:gd name="T39" fmla="*/ 58 h 216"/>
                <a:gd name="T40" fmla="*/ 26 w 190"/>
                <a:gd name="T41" fmla="*/ 56 h 216"/>
                <a:gd name="T42" fmla="*/ 26 w 190"/>
                <a:gd name="T43" fmla="*/ 88 h 216"/>
                <a:gd name="T44" fmla="*/ 8 w 190"/>
                <a:gd name="T45" fmla="*/ 94 h 216"/>
                <a:gd name="T46" fmla="*/ 1 w 190"/>
                <a:gd name="T47" fmla="*/ 121 h 216"/>
                <a:gd name="T48" fmla="*/ 12 w 190"/>
                <a:gd name="T49" fmla="*/ 121 h 216"/>
                <a:gd name="T50" fmla="*/ 17 w 190"/>
                <a:gd name="T51" fmla="*/ 102 h 216"/>
                <a:gd name="T52" fmla="*/ 26 w 190"/>
                <a:gd name="T53" fmla="*/ 100 h 216"/>
                <a:gd name="T54" fmla="*/ 26 w 190"/>
                <a:gd name="T55" fmla="*/ 132 h 216"/>
                <a:gd name="T56" fmla="*/ 8 w 190"/>
                <a:gd name="T57" fmla="*/ 138 h 216"/>
                <a:gd name="T58" fmla="*/ 1 w 190"/>
                <a:gd name="T59" fmla="*/ 165 h 216"/>
                <a:gd name="T60" fmla="*/ 12 w 190"/>
                <a:gd name="T61" fmla="*/ 165 h 216"/>
                <a:gd name="T62" fmla="*/ 17 w 190"/>
                <a:gd name="T63" fmla="*/ 146 h 216"/>
                <a:gd name="T64" fmla="*/ 26 w 190"/>
                <a:gd name="T65" fmla="*/ 144 h 216"/>
                <a:gd name="T66" fmla="*/ 26 w 190"/>
                <a:gd name="T67" fmla="*/ 176 h 216"/>
                <a:gd name="T68" fmla="*/ 8 w 190"/>
                <a:gd name="T69" fmla="*/ 182 h 216"/>
                <a:gd name="T70" fmla="*/ 64 w 190"/>
                <a:gd name="T71" fmla="*/ 22 h 216"/>
                <a:gd name="T72" fmla="*/ 153 w 190"/>
                <a:gd name="T73" fmla="*/ 22 h 216"/>
                <a:gd name="T74" fmla="*/ 153 w 190"/>
                <a:gd name="T75" fmla="*/ 69 h 216"/>
                <a:gd name="T76" fmla="*/ 64 w 190"/>
                <a:gd name="T77" fmla="*/ 69 h 216"/>
                <a:gd name="T78" fmla="*/ 64 w 190"/>
                <a:gd name="T79" fmla="*/ 2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0" h="216">
                  <a:moveTo>
                    <a:pt x="8" y="182"/>
                  </a:moveTo>
                  <a:cubicBezTo>
                    <a:pt x="1" y="189"/>
                    <a:pt x="0" y="199"/>
                    <a:pt x="1" y="209"/>
                  </a:cubicBezTo>
                  <a:cubicBezTo>
                    <a:pt x="1" y="216"/>
                    <a:pt x="13" y="216"/>
                    <a:pt x="12" y="209"/>
                  </a:cubicBezTo>
                  <a:cubicBezTo>
                    <a:pt x="12" y="203"/>
                    <a:pt x="11" y="194"/>
                    <a:pt x="17" y="190"/>
                  </a:cubicBezTo>
                  <a:cubicBezTo>
                    <a:pt x="19" y="188"/>
                    <a:pt x="23" y="188"/>
                    <a:pt x="26" y="188"/>
                  </a:cubicBezTo>
                  <a:cubicBezTo>
                    <a:pt x="26" y="211"/>
                    <a:pt x="26" y="211"/>
                    <a:pt x="26" y="211"/>
                  </a:cubicBezTo>
                  <a:cubicBezTo>
                    <a:pt x="190" y="211"/>
                    <a:pt x="190" y="211"/>
                    <a:pt x="190" y="211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0"/>
                    <a:pt x="13" y="1"/>
                    <a:pt x="8" y="6"/>
                  </a:cubicBezTo>
                  <a:cubicBezTo>
                    <a:pt x="1" y="13"/>
                    <a:pt x="0" y="23"/>
                    <a:pt x="1" y="33"/>
                  </a:cubicBezTo>
                  <a:cubicBezTo>
                    <a:pt x="1" y="40"/>
                    <a:pt x="13" y="40"/>
                    <a:pt x="12" y="33"/>
                  </a:cubicBezTo>
                  <a:cubicBezTo>
                    <a:pt x="12" y="27"/>
                    <a:pt x="11" y="18"/>
                    <a:pt x="17" y="14"/>
                  </a:cubicBezTo>
                  <a:cubicBezTo>
                    <a:pt x="19" y="12"/>
                    <a:pt x="23" y="12"/>
                    <a:pt x="26" y="12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0" y="44"/>
                    <a:pt x="13" y="45"/>
                    <a:pt x="8" y="50"/>
                  </a:cubicBezTo>
                  <a:cubicBezTo>
                    <a:pt x="1" y="57"/>
                    <a:pt x="0" y="67"/>
                    <a:pt x="1" y="77"/>
                  </a:cubicBezTo>
                  <a:cubicBezTo>
                    <a:pt x="1" y="84"/>
                    <a:pt x="13" y="84"/>
                    <a:pt x="12" y="77"/>
                  </a:cubicBezTo>
                  <a:cubicBezTo>
                    <a:pt x="12" y="71"/>
                    <a:pt x="11" y="62"/>
                    <a:pt x="17" y="58"/>
                  </a:cubicBezTo>
                  <a:cubicBezTo>
                    <a:pt x="19" y="56"/>
                    <a:pt x="23" y="56"/>
                    <a:pt x="26" y="56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20" y="88"/>
                    <a:pt x="13" y="89"/>
                    <a:pt x="8" y="94"/>
                  </a:cubicBezTo>
                  <a:cubicBezTo>
                    <a:pt x="1" y="101"/>
                    <a:pt x="0" y="111"/>
                    <a:pt x="1" y="121"/>
                  </a:cubicBezTo>
                  <a:cubicBezTo>
                    <a:pt x="1" y="128"/>
                    <a:pt x="13" y="128"/>
                    <a:pt x="12" y="121"/>
                  </a:cubicBezTo>
                  <a:cubicBezTo>
                    <a:pt x="12" y="115"/>
                    <a:pt x="11" y="106"/>
                    <a:pt x="17" y="102"/>
                  </a:cubicBezTo>
                  <a:cubicBezTo>
                    <a:pt x="19" y="100"/>
                    <a:pt x="23" y="100"/>
                    <a:pt x="26" y="100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0" y="132"/>
                    <a:pt x="13" y="133"/>
                    <a:pt x="8" y="138"/>
                  </a:cubicBezTo>
                  <a:cubicBezTo>
                    <a:pt x="1" y="145"/>
                    <a:pt x="0" y="155"/>
                    <a:pt x="1" y="165"/>
                  </a:cubicBezTo>
                  <a:cubicBezTo>
                    <a:pt x="1" y="172"/>
                    <a:pt x="13" y="172"/>
                    <a:pt x="12" y="165"/>
                  </a:cubicBezTo>
                  <a:cubicBezTo>
                    <a:pt x="12" y="159"/>
                    <a:pt x="11" y="150"/>
                    <a:pt x="17" y="146"/>
                  </a:cubicBezTo>
                  <a:cubicBezTo>
                    <a:pt x="19" y="144"/>
                    <a:pt x="23" y="144"/>
                    <a:pt x="26" y="144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0" y="176"/>
                    <a:pt x="13" y="178"/>
                    <a:pt x="8" y="182"/>
                  </a:cubicBezTo>
                  <a:moveTo>
                    <a:pt x="64" y="22"/>
                  </a:moveTo>
                  <a:cubicBezTo>
                    <a:pt x="153" y="22"/>
                    <a:pt x="153" y="22"/>
                    <a:pt x="153" y="22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64" y="69"/>
                    <a:pt x="64" y="69"/>
                    <a:pt x="64" y="69"/>
                  </a:cubicBezTo>
                  <a:lnTo>
                    <a:pt x="64" y="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81"/>
            <p:cNvSpPr>
              <a:spLocks noChangeArrowheads="1"/>
            </p:cNvSpPr>
            <p:nvPr/>
          </p:nvSpPr>
          <p:spPr bwMode="auto">
            <a:xfrm>
              <a:off x="2335" y="1523"/>
              <a:ext cx="420" cy="418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82"/>
            <p:cNvSpPr>
              <a:spLocks noEditPoints="1"/>
            </p:cNvSpPr>
            <p:nvPr/>
          </p:nvSpPr>
          <p:spPr bwMode="auto">
            <a:xfrm>
              <a:off x="2402" y="1599"/>
              <a:ext cx="275" cy="275"/>
            </a:xfrm>
            <a:custGeom>
              <a:avLst/>
              <a:gdLst>
                <a:gd name="T0" fmla="*/ 132 w 188"/>
                <a:gd name="T1" fmla="*/ 97 h 188"/>
                <a:gd name="T2" fmla="*/ 139 w 188"/>
                <a:gd name="T3" fmla="*/ 58 h 188"/>
                <a:gd name="T4" fmla="*/ 141 w 188"/>
                <a:gd name="T5" fmla="*/ 52 h 188"/>
                <a:gd name="T6" fmla="*/ 134 w 188"/>
                <a:gd name="T7" fmla="*/ 51 h 188"/>
                <a:gd name="T8" fmla="*/ 124 w 188"/>
                <a:gd name="T9" fmla="*/ 51 h 188"/>
                <a:gd name="T10" fmla="*/ 64 w 188"/>
                <a:gd name="T11" fmla="*/ 68 h 188"/>
                <a:gd name="T12" fmla="*/ 45 w 188"/>
                <a:gd name="T13" fmla="*/ 113 h 188"/>
                <a:gd name="T14" fmla="*/ 79 w 188"/>
                <a:gd name="T15" fmla="*/ 142 h 188"/>
                <a:gd name="T16" fmla="*/ 108 w 188"/>
                <a:gd name="T17" fmla="*/ 132 h 188"/>
                <a:gd name="T18" fmla="*/ 134 w 188"/>
                <a:gd name="T19" fmla="*/ 142 h 188"/>
                <a:gd name="T20" fmla="*/ 176 w 188"/>
                <a:gd name="T21" fmla="*/ 119 h 188"/>
                <a:gd name="T22" fmla="*/ 188 w 188"/>
                <a:gd name="T23" fmla="*/ 77 h 188"/>
                <a:gd name="T24" fmla="*/ 158 w 188"/>
                <a:gd name="T25" fmla="*/ 18 h 188"/>
                <a:gd name="T26" fmla="*/ 102 w 188"/>
                <a:gd name="T27" fmla="*/ 0 h 188"/>
                <a:gd name="T28" fmla="*/ 25 w 188"/>
                <a:gd name="T29" fmla="*/ 36 h 188"/>
                <a:gd name="T30" fmla="*/ 0 w 188"/>
                <a:gd name="T31" fmla="*/ 108 h 188"/>
                <a:gd name="T32" fmla="*/ 28 w 188"/>
                <a:gd name="T33" fmla="*/ 169 h 188"/>
                <a:gd name="T34" fmla="*/ 87 w 188"/>
                <a:gd name="T35" fmla="*/ 188 h 188"/>
                <a:gd name="T36" fmla="*/ 168 w 188"/>
                <a:gd name="T37" fmla="*/ 167 h 188"/>
                <a:gd name="T38" fmla="*/ 172 w 188"/>
                <a:gd name="T39" fmla="*/ 165 h 188"/>
                <a:gd name="T40" fmla="*/ 170 w 188"/>
                <a:gd name="T41" fmla="*/ 160 h 188"/>
                <a:gd name="T42" fmla="*/ 162 w 188"/>
                <a:gd name="T43" fmla="*/ 144 h 188"/>
                <a:gd name="T44" fmla="*/ 160 w 188"/>
                <a:gd name="T45" fmla="*/ 139 h 188"/>
                <a:gd name="T46" fmla="*/ 155 w 188"/>
                <a:gd name="T47" fmla="*/ 141 h 188"/>
                <a:gd name="T48" fmla="*/ 89 w 188"/>
                <a:gd name="T49" fmla="*/ 161 h 188"/>
                <a:gd name="T50" fmla="*/ 48 w 188"/>
                <a:gd name="T51" fmla="*/ 147 h 188"/>
                <a:gd name="T52" fmla="*/ 33 w 188"/>
                <a:gd name="T53" fmla="*/ 109 h 188"/>
                <a:gd name="T54" fmla="*/ 100 w 188"/>
                <a:gd name="T55" fmla="*/ 28 h 188"/>
                <a:gd name="T56" fmla="*/ 140 w 188"/>
                <a:gd name="T57" fmla="*/ 42 h 188"/>
                <a:gd name="T58" fmla="*/ 155 w 188"/>
                <a:gd name="T59" fmla="*/ 79 h 188"/>
                <a:gd name="T60" fmla="*/ 150 w 188"/>
                <a:gd name="T61" fmla="*/ 102 h 188"/>
                <a:gd name="T62" fmla="*/ 135 w 188"/>
                <a:gd name="T63" fmla="*/ 114 h 188"/>
                <a:gd name="T64" fmla="*/ 129 w 188"/>
                <a:gd name="T65" fmla="*/ 110 h 188"/>
                <a:gd name="T66" fmla="*/ 131 w 188"/>
                <a:gd name="T67" fmla="*/ 99 h 188"/>
                <a:gd name="T68" fmla="*/ 132 w 188"/>
                <a:gd name="T69" fmla="*/ 97 h 188"/>
                <a:gd name="T70" fmla="*/ 103 w 188"/>
                <a:gd name="T71" fmla="*/ 80 h 188"/>
                <a:gd name="T72" fmla="*/ 81 w 188"/>
                <a:gd name="T73" fmla="*/ 114 h 188"/>
                <a:gd name="T74" fmla="*/ 78 w 188"/>
                <a:gd name="T75" fmla="*/ 112 h 188"/>
                <a:gd name="T76" fmla="*/ 91 w 188"/>
                <a:gd name="T77" fmla="*/ 84 h 188"/>
                <a:gd name="T78" fmla="*/ 103 w 188"/>
                <a:gd name="T79" fmla="*/ 8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" h="188">
                  <a:moveTo>
                    <a:pt x="132" y="97"/>
                  </a:moveTo>
                  <a:cubicBezTo>
                    <a:pt x="139" y="58"/>
                    <a:pt x="139" y="58"/>
                    <a:pt x="139" y="58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1" y="51"/>
                    <a:pt x="127" y="51"/>
                    <a:pt x="124" y="51"/>
                  </a:cubicBezTo>
                  <a:cubicBezTo>
                    <a:pt x="87" y="51"/>
                    <a:pt x="73" y="58"/>
                    <a:pt x="64" y="68"/>
                  </a:cubicBezTo>
                  <a:cubicBezTo>
                    <a:pt x="53" y="80"/>
                    <a:pt x="45" y="98"/>
                    <a:pt x="45" y="113"/>
                  </a:cubicBezTo>
                  <a:cubicBezTo>
                    <a:pt x="45" y="130"/>
                    <a:pt x="59" y="142"/>
                    <a:pt x="79" y="142"/>
                  </a:cubicBezTo>
                  <a:cubicBezTo>
                    <a:pt x="92" y="142"/>
                    <a:pt x="100" y="138"/>
                    <a:pt x="108" y="132"/>
                  </a:cubicBezTo>
                  <a:cubicBezTo>
                    <a:pt x="115" y="138"/>
                    <a:pt x="121" y="142"/>
                    <a:pt x="134" y="142"/>
                  </a:cubicBezTo>
                  <a:cubicBezTo>
                    <a:pt x="152" y="142"/>
                    <a:pt x="166" y="134"/>
                    <a:pt x="176" y="119"/>
                  </a:cubicBezTo>
                  <a:cubicBezTo>
                    <a:pt x="183" y="107"/>
                    <a:pt x="188" y="92"/>
                    <a:pt x="188" y="77"/>
                  </a:cubicBezTo>
                  <a:cubicBezTo>
                    <a:pt x="188" y="46"/>
                    <a:pt x="171" y="28"/>
                    <a:pt x="158" y="18"/>
                  </a:cubicBezTo>
                  <a:cubicBezTo>
                    <a:pt x="142" y="7"/>
                    <a:pt x="121" y="0"/>
                    <a:pt x="102" y="0"/>
                  </a:cubicBezTo>
                  <a:cubicBezTo>
                    <a:pt x="62" y="0"/>
                    <a:pt x="38" y="20"/>
                    <a:pt x="25" y="36"/>
                  </a:cubicBezTo>
                  <a:cubicBezTo>
                    <a:pt x="9" y="56"/>
                    <a:pt x="0" y="82"/>
                    <a:pt x="0" y="108"/>
                  </a:cubicBezTo>
                  <a:cubicBezTo>
                    <a:pt x="0" y="134"/>
                    <a:pt x="9" y="155"/>
                    <a:pt x="28" y="169"/>
                  </a:cubicBezTo>
                  <a:cubicBezTo>
                    <a:pt x="44" y="181"/>
                    <a:pt x="65" y="188"/>
                    <a:pt x="87" y="188"/>
                  </a:cubicBezTo>
                  <a:cubicBezTo>
                    <a:pt x="115" y="188"/>
                    <a:pt x="143" y="181"/>
                    <a:pt x="168" y="167"/>
                  </a:cubicBezTo>
                  <a:cubicBezTo>
                    <a:pt x="172" y="165"/>
                    <a:pt x="172" y="165"/>
                    <a:pt x="172" y="165"/>
                  </a:cubicBezTo>
                  <a:cubicBezTo>
                    <a:pt x="170" y="160"/>
                    <a:pt x="170" y="160"/>
                    <a:pt x="170" y="160"/>
                  </a:cubicBezTo>
                  <a:cubicBezTo>
                    <a:pt x="162" y="144"/>
                    <a:pt x="162" y="144"/>
                    <a:pt x="162" y="144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36" y="151"/>
                    <a:pt x="115" y="161"/>
                    <a:pt x="89" y="161"/>
                  </a:cubicBezTo>
                  <a:cubicBezTo>
                    <a:pt x="72" y="161"/>
                    <a:pt x="58" y="156"/>
                    <a:pt x="48" y="147"/>
                  </a:cubicBezTo>
                  <a:cubicBezTo>
                    <a:pt x="38" y="138"/>
                    <a:pt x="33" y="125"/>
                    <a:pt x="33" y="109"/>
                  </a:cubicBezTo>
                  <a:cubicBezTo>
                    <a:pt x="33" y="55"/>
                    <a:pt x="66" y="28"/>
                    <a:pt x="100" y="28"/>
                  </a:cubicBezTo>
                  <a:cubicBezTo>
                    <a:pt x="116" y="28"/>
                    <a:pt x="130" y="32"/>
                    <a:pt x="140" y="42"/>
                  </a:cubicBezTo>
                  <a:cubicBezTo>
                    <a:pt x="150" y="51"/>
                    <a:pt x="155" y="64"/>
                    <a:pt x="155" y="79"/>
                  </a:cubicBezTo>
                  <a:cubicBezTo>
                    <a:pt x="155" y="84"/>
                    <a:pt x="154" y="94"/>
                    <a:pt x="150" y="102"/>
                  </a:cubicBezTo>
                  <a:cubicBezTo>
                    <a:pt x="146" y="110"/>
                    <a:pt x="141" y="114"/>
                    <a:pt x="135" y="114"/>
                  </a:cubicBezTo>
                  <a:cubicBezTo>
                    <a:pt x="131" y="114"/>
                    <a:pt x="129" y="113"/>
                    <a:pt x="129" y="110"/>
                  </a:cubicBezTo>
                  <a:cubicBezTo>
                    <a:pt x="129" y="107"/>
                    <a:pt x="131" y="102"/>
                    <a:pt x="131" y="99"/>
                  </a:cubicBezTo>
                  <a:cubicBezTo>
                    <a:pt x="131" y="98"/>
                    <a:pt x="131" y="97"/>
                    <a:pt x="132" y="97"/>
                  </a:cubicBezTo>
                  <a:moveTo>
                    <a:pt x="103" y="80"/>
                  </a:moveTo>
                  <a:cubicBezTo>
                    <a:pt x="96" y="108"/>
                    <a:pt x="87" y="114"/>
                    <a:pt x="81" y="114"/>
                  </a:cubicBezTo>
                  <a:cubicBezTo>
                    <a:pt x="80" y="114"/>
                    <a:pt x="78" y="114"/>
                    <a:pt x="78" y="112"/>
                  </a:cubicBezTo>
                  <a:cubicBezTo>
                    <a:pt x="78" y="103"/>
                    <a:pt x="84" y="91"/>
                    <a:pt x="91" y="84"/>
                  </a:cubicBezTo>
                  <a:cubicBezTo>
                    <a:pt x="93" y="82"/>
                    <a:pt x="98" y="80"/>
                    <a:pt x="103" y="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83"/>
            <p:cNvSpPr>
              <a:spLocks noChangeArrowheads="1"/>
            </p:cNvSpPr>
            <p:nvPr/>
          </p:nvSpPr>
          <p:spPr bwMode="auto">
            <a:xfrm>
              <a:off x="1727" y="1232"/>
              <a:ext cx="424" cy="422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84"/>
            <p:cNvSpPr>
              <a:spLocks/>
            </p:cNvSpPr>
            <p:nvPr/>
          </p:nvSpPr>
          <p:spPr bwMode="auto">
            <a:xfrm>
              <a:off x="1794" y="1310"/>
              <a:ext cx="186" cy="267"/>
            </a:xfrm>
            <a:custGeom>
              <a:avLst/>
              <a:gdLst>
                <a:gd name="T0" fmla="*/ 0 w 186"/>
                <a:gd name="T1" fmla="*/ 190 h 267"/>
                <a:gd name="T2" fmla="*/ 49 w 186"/>
                <a:gd name="T3" fmla="*/ 190 h 267"/>
                <a:gd name="T4" fmla="*/ 49 w 186"/>
                <a:gd name="T5" fmla="*/ 210 h 267"/>
                <a:gd name="T6" fmla="*/ 186 w 186"/>
                <a:gd name="T7" fmla="*/ 267 h 267"/>
                <a:gd name="T8" fmla="*/ 186 w 186"/>
                <a:gd name="T9" fmla="*/ 133 h 267"/>
                <a:gd name="T10" fmla="*/ 186 w 186"/>
                <a:gd name="T11" fmla="*/ 0 h 267"/>
                <a:gd name="T12" fmla="*/ 49 w 186"/>
                <a:gd name="T13" fmla="*/ 55 h 267"/>
                <a:gd name="T14" fmla="*/ 49 w 186"/>
                <a:gd name="T15" fmla="*/ 77 h 267"/>
                <a:gd name="T16" fmla="*/ 0 w 186"/>
                <a:gd name="T17" fmla="*/ 77 h 267"/>
                <a:gd name="T18" fmla="*/ 0 w 186"/>
                <a:gd name="T19" fmla="*/ 19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" h="267">
                  <a:moveTo>
                    <a:pt x="0" y="190"/>
                  </a:moveTo>
                  <a:lnTo>
                    <a:pt x="49" y="190"/>
                  </a:lnTo>
                  <a:lnTo>
                    <a:pt x="49" y="210"/>
                  </a:lnTo>
                  <a:lnTo>
                    <a:pt x="186" y="267"/>
                  </a:lnTo>
                  <a:lnTo>
                    <a:pt x="186" y="133"/>
                  </a:lnTo>
                  <a:lnTo>
                    <a:pt x="186" y="0"/>
                  </a:lnTo>
                  <a:lnTo>
                    <a:pt x="49" y="55"/>
                  </a:lnTo>
                  <a:lnTo>
                    <a:pt x="49" y="77"/>
                  </a:lnTo>
                  <a:lnTo>
                    <a:pt x="0" y="77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85"/>
            <p:cNvSpPr>
              <a:spLocks/>
            </p:cNvSpPr>
            <p:nvPr/>
          </p:nvSpPr>
          <p:spPr bwMode="auto">
            <a:xfrm>
              <a:off x="1993" y="1355"/>
              <a:ext cx="43" cy="175"/>
            </a:xfrm>
            <a:custGeom>
              <a:avLst/>
              <a:gdLst>
                <a:gd name="T0" fmla="*/ 0 w 29"/>
                <a:gd name="T1" fmla="*/ 9 h 120"/>
                <a:gd name="T2" fmla="*/ 12 w 29"/>
                <a:gd name="T3" fmla="*/ 60 h 120"/>
                <a:gd name="T4" fmla="*/ 0 w 29"/>
                <a:gd name="T5" fmla="*/ 112 h 120"/>
                <a:gd name="T6" fmla="*/ 15 w 29"/>
                <a:gd name="T7" fmla="*/ 120 h 120"/>
                <a:gd name="T8" fmla="*/ 29 w 29"/>
                <a:gd name="T9" fmla="*/ 60 h 120"/>
                <a:gd name="T10" fmla="*/ 15 w 29"/>
                <a:gd name="T11" fmla="*/ 0 h 120"/>
                <a:gd name="T12" fmla="*/ 0 w 2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20">
                  <a:moveTo>
                    <a:pt x="0" y="9"/>
                  </a:moveTo>
                  <a:cubicBezTo>
                    <a:pt x="8" y="23"/>
                    <a:pt x="12" y="41"/>
                    <a:pt x="12" y="60"/>
                  </a:cubicBezTo>
                  <a:cubicBezTo>
                    <a:pt x="12" y="79"/>
                    <a:pt x="8" y="98"/>
                    <a:pt x="0" y="112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24" y="103"/>
                    <a:pt x="29" y="82"/>
                    <a:pt x="29" y="60"/>
                  </a:cubicBezTo>
                  <a:cubicBezTo>
                    <a:pt x="29" y="39"/>
                    <a:pt x="24" y="17"/>
                    <a:pt x="15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86"/>
            <p:cNvSpPr>
              <a:spLocks/>
            </p:cNvSpPr>
            <p:nvPr/>
          </p:nvSpPr>
          <p:spPr bwMode="auto">
            <a:xfrm>
              <a:off x="2034" y="1326"/>
              <a:ext cx="50" cy="235"/>
            </a:xfrm>
            <a:custGeom>
              <a:avLst/>
              <a:gdLst>
                <a:gd name="T0" fmla="*/ 17 w 34"/>
                <a:gd name="T1" fmla="*/ 80 h 161"/>
                <a:gd name="T2" fmla="*/ 0 w 34"/>
                <a:gd name="T3" fmla="*/ 152 h 161"/>
                <a:gd name="T4" fmla="*/ 15 w 34"/>
                <a:gd name="T5" fmla="*/ 161 h 161"/>
                <a:gd name="T6" fmla="*/ 34 w 34"/>
                <a:gd name="T7" fmla="*/ 80 h 161"/>
                <a:gd name="T8" fmla="*/ 15 w 34"/>
                <a:gd name="T9" fmla="*/ 0 h 161"/>
                <a:gd name="T10" fmla="*/ 0 w 34"/>
                <a:gd name="T11" fmla="*/ 8 h 161"/>
                <a:gd name="T12" fmla="*/ 17 w 34"/>
                <a:gd name="T13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61">
                  <a:moveTo>
                    <a:pt x="17" y="80"/>
                  </a:moveTo>
                  <a:cubicBezTo>
                    <a:pt x="17" y="107"/>
                    <a:pt x="11" y="132"/>
                    <a:pt x="0" y="152"/>
                  </a:cubicBezTo>
                  <a:cubicBezTo>
                    <a:pt x="15" y="161"/>
                    <a:pt x="15" y="161"/>
                    <a:pt x="15" y="161"/>
                  </a:cubicBezTo>
                  <a:cubicBezTo>
                    <a:pt x="27" y="138"/>
                    <a:pt x="34" y="110"/>
                    <a:pt x="34" y="80"/>
                  </a:cubicBezTo>
                  <a:cubicBezTo>
                    <a:pt x="34" y="51"/>
                    <a:pt x="27" y="23"/>
                    <a:pt x="15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1" y="29"/>
                    <a:pt x="17" y="54"/>
                    <a:pt x="17" y="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87"/>
            <p:cNvSpPr>
              <a:spLocks noChangeArrowheads="1"/>
            </p:cNvSpPr>
            <p:nvPr/>
          </p:nvSpPr>
          <p:spPr bwMode="auto">
            <a:xfrm>
              <a:off x="3024" y="2098"/>
              <a:ext cx="516" cy="515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88"/>
            <p:cNvSpPr>
              <a:spLocks noEditPoints="1"/>
            </p:cNvSpPr>
            <p:nvPr/>
          </p:nvSpPr>
          <p:spPr bwMode="auto">
            <a:xfrm>
              <a:off x="3116" y="2240"/>
              <a:ext cx="331" cy="281"/>
            </a:xfrm>
            <a:custGeom>
              <a:avLst/>
              <a:gdLst>
                <a:gd name="T0" fmla="*/ 224 w 227"/>
                <a:gd name="T1" fmla="*/ 53 h 192"/>
                <a:gd name="T2" fmla="*/ 196 w 227"/>
                <a:gd name="T3" fmla="*/ 40 h 192"/>
                <a:gd name="T4" fmla="*/ 134 w 227"/>
                <a:gd name="T5" fmla="*/ 0 h 192"/>
                <a:gd name="T6" fmla="*/ 76 w 227"/>
                <a:gd name="T7" fmla="*/ 67 h 192"/>
                <a:gd name="T8" fmla="*/ 77 w 227"/>
                <a:gd name="T9" fmla="*/ 78 h 192"/>
                <a:gd name="T10" fmla="*/ 21 w 227"/>
                <a:gd name="T11" fmla="*/ 105 h 192"/>
                <a:gd name="T12" fmla="*/ 0 w 227"/>
                <a:gd name="T13" fmla="*/ 94 h 192"/>
                <a:gd name="T14" fmla="*/ 97 w 227"/>
                <a:gd name="T15" fmla="*/ 192 h 192"/>
                <a:gd name="T16" fmla="*/ 205 w 227"/>
                <a:gd name="T17" fmla="*/ 86 h 192"/>
                <a:gd name="T18" fmla="*/ 224 w 227"/>
                <a:gd name="T19" fmla="*/ 65 h 192"/>
                <a:gd name="T20" fmla="*/ 227 w 227"/>
                <a:gd name="T21" fmla="*/ 59 h 192"/>
                <a:gd name="T22" fmla="*/ 224 w 227"/>
                <a:gd name="T23" fmla="*/ 53 h 192"/>
                <a:gd name="T24" fmla="*/ 169 w 227"/>
                <a:gd name="T25" fmla="*/ 65 h 192"/>
                <a:gd name="T26" fmla="*/ 159 w 227"/>
                <a:gd name="T27" fmla="*/ 55 h 192"/>
                <a:gd name="T28" fmla="*/ 169 w 227"/>
                <a:gd name="T29" fmla="*/ 46 h 192"/>
                <a:gd name="T30" fmla="*/ 178 w 227"/>
                <a:gd name="T31" fmla="*/ 55 h 192"/>
                <a:gd name="T32" fmla="*/ 169 w 227"/>
                <a:gd name="T33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7" h="192">
                  <a:moveTo>
                    <a:pt x="224" y="53"/>
                  </a:moveTo>
                  <a:cubicBezTo>
                    <a:pt x="196" y="40"/>
                    <a:pt x="196" y="40"/>
                    <a:pt x="196" y="40"/>
                  </a:cubicBezTo>
                  <a:cubicBezTo>
                    <a:pt x="190" y="19"/>
                    <a:pt x="166" y="0"/>
                    <a:pt x="134" y="0"/>
                  </a:cubicBezTo>
                  <a:cubicBezTo>
                    <a:pt x="98" y="0"/>
                    <a:pt x="76" y="31"/>
                    <a:pt x="76" y="67"/>
                  </a:cubicBezTo>
                  <a:cubicBezTo>
                    <a:pt x="76" y="70"/>
                    <a:pt x="76" y="74"/>
                    <a:pt x="77" y="78"/>
                  </a:cubicBezTo>
                  <a:cubicBezTo>
                    <a:pt x="78" y="121"/>
                    <a:pt x="36" y="115"/>
                    <a:pt x="21" y="105"/>
                  </a:cubicBezTo>
                  <a:cubicBezTo>
                    <a:pt x="7" y="96"/>
                    <a:pt x="0" y="76"/>
                    <a:pt x="0" y="94"/>
                  </a:cubicBezTo>
                  <a:cubicBezTo>
                    <a:pt x="0" y="134"/>
                    <a:pt x="43" y="192"/>
                    <a:pt x="97" y="192"/>
                  </a:cubicBezTo>
                  <a:cubicBezTo>
                    <a:pt x="161" y="192"/>
                    <a:pt x="205" y="152"/>
                    <a:pt x="205" y="86"/>
                  </a:cubicBezTo>
                  <a:cubicBezTo>
                    <a:pt x="224" y="65"/>
                    <a:pt x="224" y="65"/>
                    <a:pt x="224" y="65"/>
                  </a:cubicBezTo>
                  <a:cubicBezTo>
                    <a:pt x="226" y="63"/>
                    <a:pt x="227" y="61"/>
                    <a:pt x="227" y="59"/>
                  </a:cubicBezTo>
                  <a:cubicBezTo>
                    <a:pt x="227" y="57"/>
                    <a:pt x="226" y="55"/>
                    <a:pt x="224" y="53"/>
                  </a:cubicBezTo>
                  <a:moveTo>
                    <a:pt x="169" y="65"/>
                  </a:moveTo>
                  <a:cubicBezTo>
                    <a:pt x="164" y="65"/>
                    <a:pt x="159" y="60"/>
                    <a:pt x="159" y="55"/>
                  </a:cubicBezTo>
                  <a:cubicBezTo>
                    <a:pt x="159" y="50"/>
                    <a:pt x="164" y="46"/>
                    <a:pt x="169" y="46"/>
                  </a:cubicBezTo>
                  <a:cubicBezTo>
                    <a:pt x="174" y="46"/>
                    <a:pt x="178" y="50"/>
                    <a:pt x="178" y="55"/>
                  </a:cubicBezTo>
                  <a:cubicBezTo>
                    <a:pt x="178" y="60"/>
                    <a:pt x="174" y="65"/>
                    <a:pt x="169" y="6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89"/>
            <p:cNvSpPr>
              <a:spLocks noChangeArrowheads="1"/>
            </p:cNvSpPr>
            <p:nvPr/>
          </p:nvSpPr>
          <p:spPr bwMode="auto">
            <a:xfrm>
              <a:off x="2590" y="1000"/>
              <a:ext cx="511" cy="511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0"/>
            <p:cNvSpPr>
              <a:spLocks/>
            </p:cNvSpPr>
            <p:nvPr/>
          </p:nvSpPr>
          <p:spPr bwMode="auto">
            <a:xfrm>
              <a:off x="2666" y="1117"/>
              <a:ext cx="359" cy="277"/>
            </a:xfrm>
            <a:custGeom>
              <a:avLst/>
              <a:gdLst>
                <a:gd name="T0" fmla="*/ 246 w 246"/>
                <a:gd name="T1" fmla="*/ 139 h 190"/>
                <a:gd name="T2" fmla="*/ 227 w 246"/>
                <a:gd name="T3" fmla="*/ 103 h 190"/>
                <a:gd name="T4" fmla="*/ 123 w 246"/>
                <a:gd name="T5" fmla="*/ 0 h 190"/>
                <a:gd name="T6" fmla="*/ 19 w 246"/>
                <a:gd name="T7" fmla="*/ 103 h 190"/>
                <a:gd name="T8" fmla="*/ 0 w 246"/>
                <a:gd name="T9" fmla="*/ 139 h 190"/>
                <a:gd name="T10" fmla="*/ 43 w 246"/>
                <a:gd name="T11" fmla="*/ 184 h 190"/>
                <a:gd name="T12" fmla="*/ 49 w 246"/>
                <a:gd name="T13" fmla="*/ 190 h 190"/>
                <a:gd name="T14" fmla="*/ 68 w 246"/>
                <a:gd name="T15" fmla="*/ 190 h 190"/>
                <a:gd name="T16" fmla="*/ 74 w 246"/>
                <a:gd name="T17" fmla="*/ 184 h 190"/>
                <a:gd name="T18" fmla="*/ 74 w 246"/>
                <a:gd name="T19" fmla="*/ 95 h 190"/>
                <a:gd name="T20" fmla="*/ 68 w 246"/>
                <a:gd name="T21" fmla="*/ 89 h 190"/>
                <a:gd name="T22" fmla="*/ 49 w 246"/>
                <a:gd name="T23" fmla="*/ 89 h 190"/>
                <a:gd name="T24" fmla="*/ 43 w 246"/>
                <a:gd name="T25" fmla="*/ 95 h 190"/>
                <a:gd name="T26" fmla="*/ 36 w 246"/>
                <a:gd name="T27" fmla="*/ 96 h 190"/>
                <a:gd name="T28" fmla="*/ 123 w 246"/>
                <a:gd name="T29" fmla="*/ 16 h 190"/>
                <a:gd name="T30" fmla="*/ 210 w 246"/>
                <a:gd name="T31" fmla="*/ 96 h 190"/>
                <a:gd name="T32" fmla="*/ 203 w 246"/>
                <a:gd name="T33" fmla="*/ 95 h 190"/>
                <a:gd name="T34" fmla="*/ 196 w 246"/>
                <a:gd name="T35" fmla="*/ 89 h 190"/>
                <a:gd name="T36" fmla="*/ 178 w 246"/>
                <a:gd name="T37" fmla="*/ 89 h 190"/>
                <a:gd name="T38" fmla="*/ 171 w 246"/>
                <a:gd name="T39" fmla="*/ 95 h 190"/>
                <a:gd name="T40" fmla="*/ 171 w 246"/>
                <a:gd name="T41" fmla="*/ 184 h 190"/>
                <a:gd name="T42" fmla="*/ 178 w 246"/>
                <a:gd name="T43" fmla="*/ 190 h 190"/>
                <a:gd name="T44" fmla="*/ 196 w 246"/>
                <a:gd name="T45" fmla="*/ 190 h 190"/>
                <a:gd name="T46" fmla="*/ 203 w 246"/>
                <a:gd name="T47" fmla="*/ 184 h 190"/>
                <a:gd name="T48" fmla="*/ 216 w 246"/>
                <a:gd name="T49" fmla="*/ 181 h 190"/>
                <a:gd name="T50" fmla="*/ 225 w 246"/>
                <a:gd name="T51" fmla="*/ 177 h 190"/>
                <a:gd name="T52" fmla="*/ 246 w 246"/>
                <a:gd name="T53" fmla="*/ 13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6" h="190">
                  <a:moveTo>
                    <a:pt x="246" y="139"/>
                  </a:moveTo>
                  <a:cubicBezTo>
                    <a:pt x="246" y="124"/>
                    <a:pt x="238" y="111"/>
                    <a:pt x="227" y="103"/>
                  </a:cubicBezTo>
                  <a:cubicBezTo>
                    <a:pt x="226" y="46"/>
                    <a:pt x="180" y="0"/>
                    <a:pt x="123" y="0"/>
                  </a:cubicBezTo>
                  <a:cubicBezTo>
                    <a:pt x="66" y="0"/>
                    <a:pt x="19" y="46"/>
                    <a:pt x="19" y="103"/>
                  </a:cubicBezTo>
                  <a:cubicBezTo>
                    <a:pt x="7" y="111"/>
                    <a:pt x="0" y="124"/>
                    <a:pt x="0" y="139"/>
                  </a:cubicBezTo>
                  <a:cubicBezTo>
                    <a:pt x="0" y="163"/>
                    <a:pt x="19" y="183"/>
                    <a:pt x="43" y="184"/>
                  </a:cubicBezTo>
                  <a:cubicBezTo>
                    <a:pt x="43" y="187"/>
                    <a:pt x="46" y="190"/>
                    <a:pt x="49" y="190"/>
                  </a:cubicBezTo>
                  <a:cubicBezTo>
                    <a:pt x="68" y="190"/>
                    <a:pt x="68" y="190"/>
                    <a:pt x="68" y="190"/>
                  </a:cubicBezTo>
                  <a:cubicBezTo>
                    <a:pt x="71" y="190"/>
                    <a:pt x="74" y="187"/>
                    <a:pt x="74" y="184"/>
                  </a:cubicBezTo>
                  <a:cubicBezTo>
                    <a:pt x="74" y="95"/>
                    <a:pt x="74" y="95"/>
                    <a:pt x="74" y="95"/>
                  </a:cubicBezTo>
                  <a:cubicBezTo>
                    <a:pt x="74" y="91"/>
                    <a:pt x="71" y="89"/>
                    <a:pt x="68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6" y="89"/>
                    <a:pt x="43" y="91"/>
                    <a:pt x="43" y="95"/>
                  </a:cubicBezTo>
                  <a:cubicBezTo>
                    <a:pt x="40" y="95"/>
                    <a:pt x="38" y="95"/>
                    <a:pt x="36" y="96"/>
                  </a:cubicBezTo>
                  <a:cubicBezTo>
                    <a:pt x="40" y="51"/>
                    <a:pt x="77" y="16"/>
                    <a:pt x="123" y="16"/>
                  </a:cubicBezTo>
                  <a:cubicBezTo>
                    <a:pt x="168" y="16"/>
                    <a:pt x="206" y="51"/>
                    <a:pt x="210" y="96"/>
                  </a:cubicBezTo>
                  <a:cubicBezTo>
                    <a:pt x="207" y="95"/>
                    <a:pt x="205" y="95"/>
                    <a:pt x="203" y="95"/>
                  </a:cubicBezTo>
                  <a:cubicBezTo>
                    <a:pt x="203" y="91"/>
                    <a:pt x="200" y="89"/>
                    <a:pt x="196" y="89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4" y="89"/>
                    <a:pt x="171" y="91"/>
                    <a:pt x="171" y="95"/>
                  </a:cubicBezTo>
                  <a:cubicBezTo>
                    <a:pt x="171" y="184"/>
                    <a:pt x="171" y="184"/>
                    <a:pt x="171" y="184"/>
                  </a:cubicBezTo>
                  <a:cubicBezTo>
                    <a:pt x="171" y="187"/>
                    <a:pt x="174" y="190"/>
                    <a:pt x="178" y="190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200" y="190"/>
                    <a:pt x="203" y="187"/>
                    <a:pt x="203" y="184"/>
                  </a:cubicBezTo>
                  <a:cubicBezTo>
                    <a:pt x="208" y="184"/>
                    <a:pt x="212" y="183"/>
                    <a:pt x="216" y="181"/>
                  </a:cubicBezTo>
                  <a:cubicBezTo>
                    <a:pt x="225" y="177"/>
                    <a:pt x="225" y="177"/>
                    <a:pt x="225" y="177"/>
                  </a:cubicBezTo>
                  <a:cubicBezTo>
                    <a:pt x="238" y="169"/>
                    <a:pt x="246" y="155"/>
                    <a:pt x="246" y="13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1"/>
            <p:cNvSpPr>
              <a:spLocks/>
            </p:cNvSpPr>
            <p:nvPr/>
          </p:nvSpPr>
          <p:spPr bwMode="auto">
            <a:xfrm>
              <a:off x="2772" y="1822"/>
              <a:ext cx="165" cy="154"/>
            </a:xfrm>
            <a:custGeom>
              <a:avLst/>
              <a:gdLst>
                <a:gd name="T0" fmla="*/ 106 w 113"/>
                <a:gd name="T1" fmla="*/ 54 h 105"/>
                <a:gd name="T2" fmla="*/ 58 w 113"/>
                <a:gd name="T3" fmla="*/ 38 h 105"/>
                <a:gd name="T4" fmla="*/ 56 w 113"/>
                <a:gd name="T5" fmla="*/ 42 h 105"/>
                <a:gd name="T6" fmla="*/ 56 w 113"/>
                <a:gd name="T7" fmla="*/ 37 h 105"/>
                <a:gd name="T8" fmla="*/ 5 w 113"/>
                <a:gd name="T9" fmla="*/ 33 h 105"/>
                <a:gd name="T10" fmla="*/ 43 w 113"/>
                <a:gd name="T11" fmla="*/ 105 h 105"/>
                <a:gd name="T12" fmla="*/ 43 w 113"/>
                <a:gd name="T13" fmla="*/ 105 h 105"/>
                <a:gd name="T14" fmla="*/ 43 w 113"/>
                <a:gd name="T15" fmla="*/ 105 h 105"/>
                <a:gd name="T16" fmla="*/ 43 w 113"/>
                <a:gd name="T17" fmla="*/ 105 h 105"/>
                <a:gd name="T18" fmla="*/ 43 w 113"/>
                <a:gd name="T19" fmla="*/ 105 h 105"/>
                <a:gd name="T20" fmla="*/ 106 w 113"/>
                <a:gd name="T21" fmla="*/ 5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05">
                  <a:moveTo>
                    <a:pt x="106" y="54"/>
                  </a:moveTo>
                  <a:cubicBezTo>
                    <a:pt x="113" y="20"/>
                    <a:pt x="72" y="8"/>
                    <a:pt x="58" y="38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4" y="4"/>
                    <a:pt x="12" y="0"/>
                    <a:pt x="5" y="33"/>
                  </a:cubicBezTo>
                  <a:cubicBezTo>
                    <a:pt x="0" y="60"/>
                    <a:pt x="29" y="86"/>
                    <a:pt x="43" y="105"/>
                  </a:cubicBezTo>
                  <a:cubicBezTo>
                    <a:pt x="43" y="105"/>
                    <a:pt x="43" y="105"/>
                    <a:pt x="43" y="105"/>
                  </a:cubicBezTo>
                  <a:cubicBezTo>
                    <a:pt x="43" y="105"/>
                    <a:pt x="43" y="105"/>
                    <a:pt x="43" y="105"/>
                  </a:cubicBezTo>
                  <a:cubicBezTo>
                    <a:pt x="43" y="105"/>
                    <a:pt x="43" y="105"/>
                    <a:pt x="43" y="105"/>
                  </a:cubicBezTo>
                  <a:cubicBezTo>
                    <a:pt x="43" y="105"/>
                    <a:pt x="43" y="105"/>
                    <a:pt x="43" y="105"/>
                  </a:cubicBezTo>
                  <a:cubicBezTo>
                    <a:pt x="64" y="93"/>
                    <a:pt x="101" y="81"/>
                    <a:pt x="106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92"/>
            <p:cNvSpPr>
              <a:spLocks noEditPoints="1"/>
            </p:cNvSpPr>
            <p:nvPr/>
          </p:nvSpPr>
          <p:spPr bwMode="auto">
            <a:xfrm>
              <a:off x="1040" y="2886"/>
              <a:ext cx="199" cy="168"/>
            </a:xfrm>
            <a:custGeom>
              <a:avLst/>
              <a:gdLst>
                <a:gd name="T0" fmla="*/ 2 w 136"/>
                <a:gd name="T1" fmla="*/ 32 h 115"/>
                <a:gd name="T2" fmla="*/ 0 w 136"/>
                <a:gd name="T3" fmla="*/ 36 h 115"/>
                <a:gd name="T4" fmla="*/ 2 w 136"/>
                <a:gd name="T5" fmla="*/ 39 h 115"/>
                <a:gd name="T6" fmla="*/ 14 w 136"/>
                <a:gd name="T7" fmla="*/ 52 h 115"/>
                <a:gd name="T8" fmla="*/ 78 w 136"/>
                <a:gd name="T9" fmla="*/ 115 h 115"/>
                <a:gd name="T10" fmla="*/ 136 w 136"/>
                <a:gd name="T11" fmla="*/ 57 h 115"/>
                <a:gd name="T12" fmla="*/ 123 w 136"/>
                <a:gd name="T13" fmla="*/ 63 h 115"/>
                <a:gd name="T14" fmla="*/ 90 w 136"/>
                <a:gd name="T15" fmla="*/ 47 h 115"/>
                <a:gd name="T16" fmla="*/ 91 w 136"/>
                <a:gd name="T17" fmla="*/ 40 h 115"/>
                <a:gd name="T18" fmla="*/ 56 w 136"/>
                <a:gd name="T19" fmla="*/ 0 h 115"/>
                <a:gd name="T20" fmla="*/ 19 w 136"/>
                <a:gd name="T21" fmla="*/ 25 h 115"/>
                <a:gd name="T22" fmla="*/ 2 w 136"/>
                <a:gd name="T23" fmla="*/ 32 h 115"/>
                <a:gd name="T24" fmla="*/ 35 w 136"/>
                <a:gd name="T25" fmla="*/ 39 h 115"/>
                <a:gd name="T26" fmla="*/ 30 w 136"/>
                <a:gd name="T27" fmla="*/ 33 h 115"/>
                <a:gd name="T28" fmla="*/ 35 w 136"/>
                <a:gd name="T29" fmla="*/ 28 h 115"/>
                <a:gd name="T30" fmla="*/ 41 w 136"/>
                <a:gd name="T31" fmla="*/ 33 h 115"/>
                <a:gd name="T32" fmla="*/ 35 w 136"/>
                <a:gd name="T33" fmla="*/ 3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15">
                  <a:moveTo>
                    <a:pt x="2" y="32"/>
                  </a:moveTo>
                  <a:cubicBezTo>
                    <a:pt x="1" y="33"/>
                    <a:pt x="0" y="34"/>
                    <a:pt x="0" y="36"/>
                  </a:cubicBezTo>
                  <a:cubicBezTo>
                    <a:pt x="0" y="37"/>
                    <a:pt x="1" y="38"/>
                    <a:pt x="2" y="39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91"/>
                    <a:pt x="40" y="115"/>
                    <a:pt x="78" y="115"/>
                  </a:cubicBezTo>
                  <a:cubicBezTo>
                    <a:pt x="110" y="115"/>
                    <a:pt x="136" y="81"/>
                    <a:pt x="136" y="57"/>
                  </a:cubicBezTo>
                  <a:cubicBezTo>
                    <a:pt x="136" y="46"/>
                    <a:pt x="132" y="58"/>
                    <a:pt x="123" y="63"/>
                  </a:cubicBezTo>
                  <a:cubicBezTo>
                    <a:pt x="114" y="69"/>
                    <a:pt x="89" y="73"/>
                    <a:pt x="90" y="47"/>
                  </a:cubicBezTo>
                  <a:cubicBezTo>
                    <a:pt x="90" y="45"/>
                    <a:pt x="91" y="43"/>
                    <a:pt x="91" y="40"/>
                  </a:cubicBezTo>
                  <a:cubicBezTo>
                    <a:pt x="91" y="19"/>
                    <a:pt x="77" y="0"/>
                    <a:pt x="56" y="0"/>
                  </a:cubicBezTo>
                  <a:cubicBezTo>
                    <a:pt x="37" y="0"/>
                    <a:pt x="23" y="12"/>
                    <a:pt x="19" y="25"/>
                  </a:cubicBezTo>
                  <a:cubicBezTo>
                    <a:pt x="2" y="32"/>
                    <a:pt x="2" y="32"/>
                    <a:pt x="2" y="32"/>
                  </a:cubicBezTo>
                  <a:moveTo>
                    <a:pt x="35" y="39"/>
                  </a:moveTo>
                  <a:cubicBezTo>
                    <a:pt x="32" y="39"/>
                    <a:pt x="30" y="37"/>
                    <a:pt x="30" y="33"/>
                  </a:cubicBezTo>
                  <a:cubicBezTo>
                    <a:pt x="30" y="30"/>
                    <a:pt x="32" y="28"/>
                    <a:pt x="35" y="28"/>
                  </a:cubicBezTo>
                  <a:cubicBezTo>
                    <a:pt x="38" y="28"/>
                    <a:pt x="41" y="30"/>
                    <a:pt x="41" y="33"/>
                  </a:cubicBezTo>
                  <a:cubicBezTo>
                    <a:pt x="41" y="37"/>
                    <a:pt x="38" y="39"/>
                    <a:pt x="35" y="3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3"/>
            <p:cNvSpPr>
              <a:spLocks noEditPoints="1"/>
            </p:cNvSpPr>
            <p:nvPr/>
          </p:nvSpPr>
          <p:spPr bwMode="auto">
            <a:xfrm>
              <a:off x="1638" y="2494"/>
              <a:ext cx="139" cy="197"/>
            </a:xfrm>
            <a:custGeom>
              <a:avLst/>
              <a:gdLst>
                <a:gd name="T0" fmla="*/ 48 w 95"/>
                <a:gd name="T1" fmla="*/ 0 h 135"/>
                <a:gd name="T2" fmla="*/ 0 w 95"/>
                <a:gd name="T3" fmla="*/ 48 h 135"/>
                <a:gd name="T4" fmla="*/ 48 w 95"/>
                <a:gd name="T5" fmla="*/ 135 h 135"/>
                <a:gd name="T6" fmla="*/ 95 w 95"/>
                <a:gd name="T7" fmla="*/ 48 h 135"/>
                <a:gd name="T8" fmla="*/ 48 w 95"/>
                <a:gd name="T9" fmla="*/ 0 h 135"/>
                <a:gd name="T10" fmla="*/ 48 w 95"/>
                <a:gd name="T11" fmla="*/ 55 h 135"/>
                <a:gd name="T12" fmla="*/ 33 w 95"/>
                <a:gd name="T13" fmla="*/ 41 h 135"/>
                <a:gd name="T14" fmla="*/ 48 w 95"/>
                <a:gd name="T15" fmla="*/ 26 h 135"/>
                <a:gd name="T16" fmla="*/ 62 w 95"/>
                <a:gd name="T17" fmla="*/ 41 h 135"/>
                <a:gd name="T18" fmla="*/ 48 w 95"/>
                <a:gd name="T19" fmla="*/ 5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5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0" y="74"/>
                    <a:pt x="48" y="135"/>
                    <a:pt x="48" y="135"/>
                  </a:cubicBezTo>
                  <a:cubicBezTo>
                    <a:pt x="48" y="135"/>
                    <a:pt x="95" y="74"/>
                    <a:pt x="95" y="48"/>
                  </a:cubicBezTo>
                  <a:cubicBezTo>
                    <a:pt x="95" y="21"/>
                    <a:pt x="74" y="0"/>
                    <a:pt x="48" y="0"/>
                  </a:cubicBezTo>
                  <a:close/>
                  <a:moveTo>
                    <a:pt x="48" y="55"/>
                  </a:moveTo>
                  <a:cubicBezTo>
                    <a:pt x="39" y="55"/>
                    <a:pt x="33" y="49"/>
                    <a:pt x="33" y="41"/>
                  </a:cubicBezTo>
                  <a:cubicBezTo>
                    <a:pt x="33" y="32"/>
                    <a:pt x="39" y="26"/>
                    <a:pt x="48" y="26"/>
                  </a:cubicBezTo>
                  <a:cubicBezTo>
                    <a:pt x="56" y="26"/>
                    <a:pt x="62" y="32"/>
                    <a:pt x="62" y="41"/>
                  </a:cubicBezTo>
                  <a:cubicBezTo>
                    <a:pt x="62" y="49"/>
                    <a:pt x="56" y="55"/>
                    <a:pt x="48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4"/>
            <p:cNvSpPr>
              <a:spLocks noEditPoints="1"/>
            </p:cNvSpPr>
            <p:nvPr/>
          </p:nvSpPr>
          <p:spPr bwMode="auto">
            <a:xfrm>
              <a:off x="2172" y="1751"/>
              <a:ext cx="103" cy="147"/>
            </a:xfrm>
            <a:custGeom>
              <a:avLst/>
              <a:gdLst>
                <a:gd name="T0" fmla="*/ 35 w 71"/>
                <a:gd name="T1" fmla="*/ 0 h 101"/>
                <a:gd name="T2" fmla="*/ 0 w 71"/>
                <a:gd name="T3" fmla="*/ 35 h 101"/>
                <a:gd name="T4" fmla="*/ 35 w 71"/>
                <a:gd name="T5" fmla="*/ 101 h 101"/>
                <a:gd name="T6" fmla="*/ 71 w 71"/>
                <a:gd name="T7" fmla="*/ 35 h 101"/>
                <a:gd name="T8" fmla="*/ 35 w 71"/>
                <a:gd name="T9" fmla="*/ 0 h 101"/>
                <a:gd name="T10" fmla="*/ 35 w 71"/>
                <a:gd name="T11" fmla="*/ 41 h 101"/>
                <a:gd name="T12" fmla="*/ 24 w 71"/>
                <a:gd name="T13" fmla="*/ 30 h 101"/>
                <a:gd name="T14" fmla="*/ 35 w 71"/>
                <a:gd name="T15" fmla="*/ 19 h 101"/>
                <a:gd name="T16" fmla="*/ 46 w 71"/>
                <a:gd name="T17" fmla="*/ 30 h 101"/>
                <a:gd name="T18" fmla="*/ 35 w 71"/>
                <a:gd name="T19" fmla="*/ 4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101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5"/>
                    <a:pt x="35" y="101"/>
                    <a:pt x="35" y="101"/>
                  </a:cubicBezTo>
                  <a:cubicBezTo>
                    <a:pt x="35" y="101"/>
                    <a:pt x="71" y="55"/>
                    <a:pt x="71" y="35"/>
                  </a:cubicBezTo>
                  <a:cubicBezTo>
                    <a:pt x="71" y="16"/>
                    <a:pt x="55" y="0"/>
                    <a:pt x="35" y="0"/>
                  </a:cubicBezTo>
                  <a:close/>
                  <a:moveTo>
                    <a:pt x="35" y="41"/>
                  </a:moveTo>
                  <a:cubicBezTo>
                    <a:pt x="29" y="41"/>
                    <a:pt x="24" y="36"/>
                    <a:pt x="24" y="30"/>
                  </a:cubicBezTo>
                  <a:cubicBezTo>
                    <a:pt x="24" y="24"/>
                    <a:pt x="29" y="19"/>
                    <a:pt x="35" y="19"/>
                  </a:cubicBezTo>
                  <a:cubicBezTo>
                    <a:pt x="41" y="19"/>
                    <a:pt x="46" y="24"/>
                    <a:pt x="46" y="30"/>
                  </a:cubicBezTo>
                  <a:cubicBezTo>
                    <a:pt x="46" y="36"/>
                    <a:pt x="41" y="41"/>
                    <a:pt x="3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5"/>
            <p:cNvSpPr>
              <a:spLocks/>
            </p:cNvSpPr>
            <p:nvPr/>
          </p:nvSpPr>
          <p:spPr bwMode="auto">
            <a:xfrm>
              <a:off x="1825" y="1121"/>
              <a:ext cx="76" cy="62"/>
            </a:xfrm>
            <a:custGeom>
              <a:avLst/>
              <a:gdLst>
                <a:gd name="T0" fmla="*/ 11 w 52"/>
                <a:gd name="T1" fmla="*/ 42 h 42"/>
                <a:gd name="T2" fmla="*/ 0 w 52"/>
                <a:gd name="T3" fmla="*/ 0 h 42"/>
                <a:gd name="T4" fmla="*/ 6 w 52"/>
                <a:gd name="T5" fmla="*/ 0 h 42"/>
                <a:gd name="T6" fmla="*/ 11 w 52"/>
                <a:gd name="T7" fmla="*/ 21 h 42"/>
                <a:gd name="T8" fmla="*/ 14 w 52"/>
                <a:gd name="T9" fmla="*/ 36 h 42"/>
                <a:gd name="T10" fmla="*/ 14 w 52"/>
                <a:gd name="T11" fmla="*/ 36 h 42"/>
                <a:gd name="T12" fmla="*/ 18 w 52"/>
                <a:gd name="T13" fmla="*/ 21 h 42"/>
                <a:gd name="T14" fmla="*/ 24 w 52"/>
                <a:gd name="T15" fmla="*/ 0 h 42"/>
                <a:gd name="T16" fmla="*/ 29 w 52"/>
                <a:gd name="T17" fmla="*/ 0 h 42"/>
                <a:gd name="T18" fmla="*/ 35 w 52"/>
                <a:gd name="T19" fmla="*/ 21 h 42"/>
                <a:gd name="T20" fmla="*/ 38 w 52"/>
                <a:gd name="T21" fmla="*/ 36 h 42"/>
                <a:gd name="T22" fmla="*/ 38 w 52"/>
                <a:gd name="T23" fmla="*/ 36 h 42"/>
                <a:gd name="T24" fmla="*/ 41 w 52"/>
                <a:gd name="T25" fmla="*/ 21 h 42"/>
                <a:gd name="T26" fmla="*/ 47 w 52"/>
                <a:gd name="T27" fmla="*/ 0 h 42"/>
                <a:gd name="T28" fmla="*/ 52 w 52"/>
                <a:gd name="T29" fmla="*/ 0 h 42"/>
                <a:gd name="T30" fmla="*/ 40 w 52"/>
                <a:gd name="T31" fmla="*/ 42 h 42"/>
                <a:gd name="T32" fmla="*/ 35 w 52"/>
                <a:gd name="T33" fmla="*/ 42 h 42"/>
                <a:gd name="T34" fmla="*/ 29 w 52"/>
                <a:gd name="T35" fmla="*/ 20 h 42"/>
                <a:gd name="T36" fmla="*/ 26 w 52"/>
                <a:gd name="T37" fmla="*/ 6 h 42"/>
                <a:gd name="T38" fmla="*/ 26 w 52"/>
                <a:gd name="T39" fmla="*/ 6 h 42"/>
                <a:gd name="T40" fmla="*/ 23 w 52"/>
                <a:gd name="T41" fmla="*/ 20 h 42"/>
                <a:gd name="T42" fmla="*/ 17 w 52"/>
                <a:gd name="T43" fmla="*/ 42 h 42"/>
                <a:gd name="T44" fmla="*/ 11 w 52"/>
                <a:gd name="T4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42">
                  <a:moveTo>
                    <a:pt x="11" y="4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7"/>
                    <a:pt x="14" y="32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2"/>
                    <a:pt x="16" y="27"/>
                    <a:pt x="18" y="2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6"/>
                    <a:pt x="37" y="31"/>
                    <a:pt x="38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9" y="31"/>
                    <a:pt x="40" y="27"/>
                    <a:pt x="41" y="2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8" y="15"/>
                    <a:pt x="27" y="11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10"/>
                    <a:pt x="25" y="15"/>
                    <a:pt x="23" y="20"/>
                  </a:cubicBezTo>
                  <a:cubicBezTo>
                    <a:pt x="17" y="42"/>
                    <a:pt x="17" y="42"/>
                    <a:pt x="17" y="42"/>
                  </a:cubicBezTo>
                  <a:lnTo>
                    <a:pt x="11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6"/>
            <p:cNvSpPr>
              <a:spLocks/>
            </p:cNvSpPr>
            <p:nvPr/>
          </p:nvSpPr>
          <p:spPr bwMode="auto">
            <a:xfrm>
              <a:off x="1906" y="1121"/>
              <a:ext cx="76" cy="62"/>
            </a:xfrm>
            <a:custGeom>
              <a:avLst/>
              <a:gdLst>
                <a:gd name="T0" fmla="*/ 11 w 52"/>
                <a:gd name="T1" fmla="*/ 42 h 42"/>
                <a:gd name="T2" fmla="*/ 0 w 52"/>
                <a:gd name="T3" fmla="*/ 0 h 42"/>
                <a:gd name="T4" fmla="*/ 6 w 52"/>
                <a:gd name="T5" fmla="*/ 0 h 42"/>
                <a:gd name="T6" fmla="*/ 11 w 52"/>
                <a:gd name="T7" fmla="*/ 21 h 42"/>
                <a:gd name="T8" fmla="*/ 14 w 52"/>
                <a:gd name="T9" fmla="*/ 36 h 42"/>
                <a:gd name="T10" fmla="*/ 14 w 52"/>
                <a:gd name="T11" fmla="*/ 36 h 42"/>
                <a:gd name="T12" fmla="*/ 17 w 52"/>
                <a:gd name="T13" fmla="*/ 21 h 42"/>
                <a:gd name="T14" fmla="*/ 23 w 52"/>
                <a:gd name="T15" fmla="*/ 0 h 42"/>
                <a:gd name="T16" fmla="*/ 29 w 52"/>
                <a:gd name="T17" fmla="*/ 0 h 42"/>
                <a:gd name="T18" fmla="*/ 34 w 52"/>
                <a:gd name="T19" fmla="*/ 21 h 42"/>
                <a:gd name="T20" fmla="*/ 37 w 52"/>
                <a:gd name="T21" fmla="*/ 36 h 42"/>
                <a:gd name="T22" fmla="*/ 37 w 52"/>
                <a:gd name="T23" fmla="*/ 36 h 42"/>
                <a:gd name="T24" fmla="*/ 41 w 52"/>
                <a:gd name="T25" fmla="*/ 21 h 42"/>
                <a:gd name="T26" fmla="*/ 46 w 52"/>
                <a:gd name="T27" fmla="*/ 0 h 42"/>
                <a:gd name="T28" fmla="*/ 52 w 52"/>
                <a:gd name="T29" fmla="*/ 0 h 42"/>
                <a:gd name="T30" fmla="*/ 40 w 52"/>
                <a:gd name="T31" fmla="*/ 42 h 42"/>
                <a:gd name="T32" fmla="*/ 34 w 52"/>
                <a:gd name="T33" fmla="*/ 42 h 42"/>
                <a:gd name="T34" fmla="*/ 29 w 52"/>
                <a:gd name="T35" fmla="*/ 20 h 42"/>
                <a:gd name="T36" fmla="*/ 26 w 52"/>
                <a:gd name="T37" fmla="*/ 6 h 42"/>
                <a:gd name="T38" fmla="*/ 26 w 52"/>
                <a:gd name="T39" fmla="*/ 6 h 42"/>
                <a:gd name="T40" fmla="*/ 22 w 52"/>
                <a:gd name="T41" fmla="*/ 20 h 42"/>
                <a:gd name="T42" fmla="*/ 16 w 52"/>
                <a:gd name="T43" fmla="*/ 42 h 42"/>
                <a:gd name="T44" fmla="*/ 11 w 52"/>
                <a:gd name="T4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42">
                  <a:moveTo>
                    <a:pt x="11" y="4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7"/>
                    <a:pt x="13" y="32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2"/>
                    <a:pt x="16" y="27"/>
                    <a:pt x="17" y="2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5" y="26"/>
                    <a:pt x="36" y="31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1"/>
                    <a:pt x="39" y="27"/>
                    <a:pt x="41" y="2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7" y="15"/>
                    <a:pt x="26" y="11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10"/>
                    <a:pt x="24" y="15"/>
                    <a:pt x="22" y="20"/>
                  </a:cubicBezTo>
                  <a:cubicBezTo>
                    <a:pt x="16" y="42"/>
                    <a:pt x="16" y="42"/>
                    <a:pt x="16" y="42"/>
                  </a:cubicBezTo>
                  <a:lnTo>
                    <a:pt x="11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7"/>
            <p:cNvSpPr>
              <a:spLocks/>
            </p:cNvSpPr>
            <p:nvPr/>
          </p:nvSpPr>
          <p:spPr bwMode="auto">
            <a:xfrm>
              <a:off x="1984" y="1121"/>
              <a:ext cx="76" cy="62"/>
            </a:xfrm>
            <a:custGeom>
              <a:avLst/>
              <a:gdLst>
                <a:gd name="T0" fmla="*/ 11 w 52"/>
                <a:gd name="T1" fmla="*/ 42 h 42"/>
                <a:gd name="T2" fmla="*/ 0 w 52"/>
                <a:gd name="T3" fmla="*/ 0 h 42"/>
                <a:gd name="T4" fmla="*/ 6 w 52"/>
                <a:gd name="T5" fmla="*/ 0 h 42"/>
                <a:gd name="T6" fmla="*/ 11 w 52"/>
                <a:gd name="T7" fmla="*/ 21 h 42"/>
                <a:gd name="T8" fmla="*/ 14 w 52"/>
                <a:gd name="T9" fmla="*/ 36 h 42"/>
                <a:gd name="T10" fmla="*/ 15 w 52"/>
                <a:gd name="T11" fmla="*/ 36 h 42"/>
                <a:gd name="T12" fmla="*/ 18 w 52"/>
                <a:gd name="T13" fmla="*/ 21 h 42"/>
                <a:gd name="T14" fmla="*/ 24 w 52"/>
                <a:gd name="T15" fmla="*/ 0 h 42"/>
                <a:gd name="T16" fmla="*/ 29 w 52"/>
                <a:gd name="T17" fmla="*/ 0 h 42"/>
                <a:gd name="T18" fmla="*/ 35 w 52"/>
                <a:gd name="T19" fmla="*/ 21 h 42"/>
                <a:gd name="T20" fmla="*/ 38 w 52"/>
                <a:gd name="T21" fmla="*/ 36 h 42"/>
                <a:gd name="T22" fmla="*/ 38 w 52"/>
                <a:gd name="T23" fmla="*/ 36 h 42"/>
                <a:gd name="T24" fmla="*/ 41 w 52"/>
                <a:gd name="T25" fmla="*/ 21 h 42"/>
                <a:gd name="T26" fmla="*/ 47 w 52"/>
                <a:gd name="T27" fmla="*/ 0 h 42"/>
                <a:gd name="T28" fmla="*/ 52 w 52"/>
                <a:gd name="T29" fmla="*/ 0 h 42"/>
                <a:gd name="T30" fmla="*/ 40 w 52"/>
                <a:gd name="T31" fmla="*/ 42 h 42"/>
                <a:gd name="T32" fmla="*/ 35 w 52"/>
                <a:gd name="T33" fmla="*/ 42 h 42"/>
                <a:gd name="T34" fmla="*/ 29 w 52"/>
                <a:gd name="T35" fmla="*/ 20 h 42"/>
                <a:gd name="T36" fmla="*/ 26 w 52"/>
                <a:gd name="T37" fmla="*/ 6 h 42"/>
                <a:gd name="T38" fmla="*/ 26 w 52"/>
                <a:gd name="T39" fmla="*/ 6 h 42"/>
                <a:gd name="T40" fmla="*/ 23 w 52"/>
                <a:gd name="T41" fmla="*/ 20 h 42"/>
                <a:gd name="T42" fmla="*/ 17 w 52"/>
                <a:gd name="T43" fmla="*/ 42 h 42"/>
                <a:gd name="T44" fmla="*/ 11 w 52"/>
                <a:gd name="T4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42">
                  <a:moveTo>
                    <a:pt x="11" y="4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7"/>
                    <a:pt x="14" y="32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2"/>
                    <a:pt x="17" y="27"/>
                    <a:pt x="18" y="2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6"/>
                    <a:pt x="37" y="31"/>
                    <a:pt x="38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9" y="31"/>
                    <a:pt x="40" y="27"/>
                    <a:pt x="41" y="2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8" y="15"/>
                    <a:pt x="27" y="11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10"/>
                    <a:pt x="25" y="15"/>
                    <a:pt x="23" y="20"/>
                  </a:cubicBezTo>
                  <a:cubicBezTo>
                    <a:pt x="17" y="42"/>
                    <a:pt x="17" y="42"/>
                    <a:pt x="17" y="42"/>
                  </a:cubicBezTo>
                  <a:lnTo>
                    <a:pt x="11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8"/>
            <p:cNvSpPr>
              <a:spLocks/>
            </p:cNvSpPr>
            <p:nvPr/>
          </p:nvSpPr>
          <p:spPr bwMode="auto">
            <a:xfrm>
              <a:off x="1550" y="3092"/>
              <a:ext cx="16" cy="33"/>
            </a:xfrm>
            <a:custGeom>
              <a:avLst/>
              <a:gdLst>
                <a:gd name="T0" fmla="*/ 5 w 11"/>
                <a:gd name="T1" fmla="*/ 18 h 23"/>
                <a:gd name="T2" fmla="*/ 0 w 11"/>
                <a:gd name="T3" fmla="*/ 9 h 23"/>
                <a:gd name="T4" fmla="*/ 0 w 11"/>
                <a:gd name="T5" fmla="*/ 15 h 23"/>
                <a:gd name="T6" fmla="*/ 1 w 11"/>
                <a:gd name="T7" fmla="*/ 23 h 23"/>
                <a:gd name="T8" fmla="*/ 5 w 11"/>
                <a:gd name="T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3">
                  <a:moveTo>
                    <a:pt x="5" y="18"/>
                  </a:moveTo>
                  <a:cubicBezTo>
                    <a:pt x="11" y="4"/>
                    <a:pt x="1" y="0"/>
                    <a:pt x="0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8"/>
                    <a:pt x="1" y="20"/>
                    <a:pt x="1" y="23"/>
                  </a:cubicBezTo>
                  <a:cubicBezTo>
                    <a:pt x="3" y="21"/>
                    <a:pt x="4" y="20"/>
                    <a:pt x="5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9"/>
            <p:cNvSpPr>
              <a:spLocks/>
            </p:cNvSpPr>
            <p:nvPr/>
          </p:nvSpPr>
          <p:spPr bwMode="auto">
            <a:xfrm>
              <a:off x="1509" y="3112"/>
              <a:ext cx="12" cy="16"/>
            </a:xfrm>
            <a:custGeom>
              <a:avLst/>
              <a:gdLst>
                <a:gd name="T0" fmla="*/ 4 w 8"/>
                <a:gd name="T1" fmla="*/ 8 h 11"/>
                <a:gd name="T2" fmla="*/ 8 w 8"/>
                <a:gd name="T3" fmla="*/ 11 h 11"/>
                <a:gd name="T4" fmla="*/ 1 w 8"/>
                <a:gd name="T5" fmla="*/ 0 h 11"/>
                <a:gd name="T6" fmla="*/ 4 w 8"/>
                <a:gd name="T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4" y="8"/>
                  </a:moveTo>
                  <a:cubicBezTo>
                    <a:pt x="5" y="9"/>
                    <a:pt x="7" y="10"/>
                    <a:pt x="8" y="11"/>
                  </a:cubicBezTo>
                  <a:cubicBezTo>
                    <a:pt x="6" y="7"/>
                    <a:pt x="4" y="3"/>
                    <a:pt x="1" y="0"/>
                  </a:cubicBezTo>
                  <a:cubicBezTo>
                    <a:pt x="0" y="4"/>
                    <a:pt x="1" y="7"/>
                    <a:pt x="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00"/>
            <p:cNvSpPr>
              <a:spLocks/>
            </p:cNvSpPr>
            <p:nvPr/>
          </p:nvSpPr>
          <p:spPr bwMode="auto">
            <a:xfrm>
              <a:off x="1577" y="3133"/>
              <a:ext cx="27" cy="19"/>
            </a:xfrm>
            <a:custGeom>
              <a:avLst/>
              <a:gdLst>
                <a:gd name="T0" fmla="*/ 5 w 19"/>
                <a:gd name="T1" fmla="*/ 13 h 13"/>
                <a:gd name="T2" fmla="*/ 11 w 19"/>
                <a:gd name="T3" fmla="*/ 12 h 13"/>
                <a:gd name="T4" fmla="*/ 13 w 19"/>
                <a:gd name="T5" fmla="*/ 0 h 13"/>
                <a:gd name="T6" fmla="*/ 0 w 19"/>
                <a:gd name="T7" fmla="*/ 13 h 13"/>
                <a:gd name="T8" fmla="*/ 5 w 19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3">
                  <a:moveTo>
                    <a:pt x="5" y="13"/>
                  </a:moveTo>
                  <a:cubicBezTo>
                    <a:pt x="7" y="13"/>
                    <a:pt x="9" y="13"/>
                    <a:pt x="11" y="12"/>
                  </a:cubicBezTo>
                  <a:cubicBezTo>
                    <a:pt x="18" y="8"/>
                    <a:pt x="19" y="4"/>
                    <a:pt x="13" y="0"/>
                  </a:cubicBezTo>
                  <a:cubicBezTo>
                    <a:pt x="7" y="0"/>
                    <a:pt x="3" y="6"/>
                    <a:pt x="0" y="13"/>
                  </a:cubicBezTo>
                  <a:cubicBezTo>
                    <a:pt x="1" y="13"/>
                    <a:pt x="3" y="13"/>
                    <a:pt x="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01"/>
            <p:cNvSpPr>
              <a:spLocks/>
            </p:cNvSpPr>
            <p:nvPr/>
          </p:nvSpPr>
          <p:spPr bwMode="auto">
            <a:xfrm>
              <a:off x="1534" y="3135"/>
              <a:ext cx="34" cy="84"/>
            </a:xfrm>
            <a:custGeom>
              <a:avLst/>
              <a:gdLst>
                <a:gd name="T0" fmla="*/ 23 w 23"/>
                <a:gd name="T1" fmla="*/ 14 h 57"/>
                <a:gd name="T2" fmla="*/ 13 w 23"/>
                <a:gd name="T3" fmla="*/ 7 h 57"/>
                <a:gd name="T4" fmla="*/ 9 w 23"/>
                <a:gd name="T5" fmla="*/ 0 h 57"/>
                <a:gd name="T6" fmla="*/ 0 w 23"/>
                <a:gd name="T7" fmla="*/ 3 h 57"/>
                <a:gd name="T8" fmla="*/ 8 w 23"/>
                <a:gd name="T9" fmla="*/ 55 h 57"/>
                <a:gd name="T10" fmla="*/ 7 w 23"/>
                <a:gd name="T11" fmla="*/ 57 h 57"/>
                <a:gd name="T12" fmla="*/ 14 w 23"/>
                <a:gd name="T13" fmla="*/ 57 h 57"/>
                <a:gd name="T14" fmla="*/ 23 w 23"/>
                <a:gd name="T15" fmla="*/ 57 h 57"/>
                <a:gd name="T16" fmla="*/ 23 w 23"/>
                <a:gd name="T17" fmla="*/ 1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7">
                  <a:moveTo>
                    <a:pt x="23" y="14"/>
                  </a:moveTo>
                  <a:cubicBezTo>
                    <a:pt x="19" y="12"/>
                    <a:pt x="16" y="10"/>
                    <a:pt x="13" y="7"/>
                  </a:cubicBezTo>
                  <a:cubicBezTo>
                    <a:pt x="12" y="6"/>
                    <a:pt x="10" y="3"/>
                    <a:pt x="9" y="0"/>
                  </a:cubicBezTo>
                  <a:cubicBezTo>
                    <a:pt x="6" y="2"/>
                    <a:pt x="3" y="3"/>
                    <a:pt x="0" y="3"/>
                  </a:cubicBezTo>
                  <a:cubicBezTo>
                    <a:pt x="5" y="20"/>
                    <a:pt x="7" y="38"/>
                    <a:pt x="8" y="55"/>
                  </a:cubicBezTo>
                  <a:cubicBezTo>
                    <a:pt x="8" y="56"/>
                    <a:pt x="8" y="57"/>
                    <a:pt x="7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19" y="43"/>
                    <a:pt x="18" y="28"/>
                    <a:pt x="2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02"/>
            <p:cNvSpPr>
              <a:spLocks/>
            </p:cNvSpPr>
            <p:nvPr/>
          </p:nvSpPr>
          <p:spPr bwMode="auto">
            <a:xfrm>
              <a:off x="1439" y="3017"/>
              <a:ext cx="233" cy="203"/>
            </a:xfrm>
            <a:custGeom>
              <a:avLst/>
              <a:gdLst>
                <a:gd name="T0" fmla="*/ 120 w 159"/>
                <a:gd name="T1" fmla="*/ 16 h 139"/>
                <a:gd name="T2" fmla="*/ 79 w 159"/>
                <a:gd name="T3" fmla="*/ 0 h 139"/>
                <a:gd name="T4" fmla="*/ 38 w 159"/>
                <a:gd name="T5" fmla="*/ 16 h 139"/>
                <a:gd name="T6" fmla="*/ 32 w 159"/>
                <a:gd name="T7" fmla="*/ 99 h 139"/>
                <a:gd name="T8" fmla="*/ 42 w 159"/>
                <a:gd name="T9" fmla="*/ 129 h 139"/>
                <a:gd name="T10" fmla="*/ 47 w 159"/>
                <a:gd name="T11" fmla="*/ 138 h 139"/>
                <a:gd name="T12" fmla="*/ 67 w 159"/>
                <a:gd name="T13" fmla="*/ 138 h 139"/>
                <a:gd name="T14" fmla="*/ 59 w 159"/>
                <a:gd name="T15" fmla="*/ 85 h 139"/>
                <a:gd name="T16" fmla="*/ 59 w 159"/>
                <a:gd name="T17" fmla="*/ 83 h 139"/>
                <a:gd name="T18" fmla="*/ 51 w 159"/>
                <a:gd name="T19" fmla="*/ 80 h 139"/>
                <a:gd name="T20" fmla="*/ 42 w 159"/>
                <a:gd name="T21" fmla="*/ 66 h 139"/>
                <a:gd name="T22" fmla="*/ 62 w 159"/>
                <a:gd name="T23" fmla="*/ 75 h 139"/>
                <a:gd name="T24" fmla="*/ 63 w 159"/>
                <a:gd name="T25" fmla="*/ 78 h 139"/>
                <a:gd name="T26" fmla="*/ 72 w 159"/>
                <a:gd name="T27" fmla="*/ 77 h 139"/>
                <a:gd name="T28" fmla="*/ 77 w 159"/>
                <a:gd name="T29" fmla="*/ 49 h 139"/>
                <a:gd name="T30" fmla="*/ 88 w 159"/>
                <a:gd name="T31" fmla="*/ 60 h 139"/>
                <a:gd name="T32" fmla="*/ 79 w 159"/>
                <a:gd name="T33" fmla="*/ 78 h 139"/>
                <a:gd name="T34" fmla="*/ 81 w 159"/>
                <a:gd name="T35" fmla="*/ 81 h 139"/>
                <a:gd name="T36" fmla="*/ 90 w 159"/>
                <a:gd name="T37" fmla="*/ 90 h 139"/>
                <a:gd name="T38" fmla="*/ 94 w 159"/>
                <a:gd name="T39" fmla="*/ 83 h 139"/>
                <a:gd name="T40" fmla="*/ 108 w 159"/>
                <a:gd name="T41" fmla="*/ 74 h 139"/>
                <a:gd name="T42" fmla="*/ 117 w 159"/>
                <a:gd name="T43" fmla="*/ 86 h 139"/>
                <a:gd name="T44" fmla="*/ 92 w 159"/>
                <a:gd name="T45" fmla="*/ 96 h 139"/>
                <a:gd name="T46" fmla="*/ 91 w 159"/>
                <a:gd name="T47" fmla="*/ 102 h 139"/>
                <a:gd name="T48" fmla="*/ 94 w 159"/>
                <a:gd name="T49" fmla="*/ 136 h 139"/>
                <a:gd name="T50" fmla="*/ 94 w 159"/>
                <a:gd name="T51" fmla="*/ 138 h 139"/>
                <a:gd name="T52" fmla="*/ 111 w 159"/>
                <a:gd name="T53" fmla="*/ 138 h 139"/>
                <a:gd name="T54" fmla="*/ 116 w 159"/>
                <a:gd name="T55" fmla="*/ 129 h 139"/>
                <a:gd name="T56" fmla="*/ 127 w 159"/>
                <a:gd name="T57" fmla="*/ 99 h 139"/>
                <a:gd name="T58" fmla="*/ 120 w 159"/>
                <a:gd name="T59" fmla="*/ 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9" h="139">
                  <a:moveTo>
                    <a:pt x="120" y="16"/>
                  </a:moveTo>
                  <a:cubicBezTo>
                    <a:pt x="113" y="8"/>
                    <a:pt x="103" y="0"/>
                    <a:pt x="79" y="0"/>
                  </a:cubicBezTo>
                  <a:cubicBezTo>
                    <a:pt x="56" y="0"/>
                    <a:pt x="46" y="8"/>
                    <a:pt x="38" y="16"/>
                  </a:cubicBezTo>
                  <a:cubicBezTo>
                    <a:pt x="0" y="54"/>
                    <a:pt x="29" y="94"/>
                    <a:pt x="32" y="99"/>
                  </a:cubicBezTo>
                  <a:cubicBezTo>
                    <a:pt x="35" y="104"/>
                    <a:pt x="41" y="119"/>
                    <a:pt x="42" y="129"/>
                  </a:cubicBezTo>
                  <a:cubicBezTo>
                    <a:pt x="43" y="139"/>
                    <a:pt x="47" y="138"/>
                    <a:pt x="47" y="138"/>
                  </a:cubicBezTo>
                  <a:cubicBezTo>
                    <a:pt x="67" y="138"/>
                    <a:pt x="67" y="138"/>
                    <a:pt x="67" y="138"/>
                  </a:cubicBezTo>
                  <a:cubicBezTo>
                    <a:pt x="66" y="121"/>
                    <a:pt x="65" y="101"/>
                    <a:pt x="59" y="85"/>
                  </a:cubicBezTo>
                  <a:cubicBezTo>
                    <a:pt x="59" y="84"/>
                    <a:pt x="59" y="84"/>
                    <a:pt x="59" y="83"/>
                  </a:cubicBezTo>
                  <a:cubicBezTo>
                    <a:pt x="56" y="83"/>
                    <a:pt x="53" y="82"/>
                    <a:pt x="51" y="80"/>
                  </a:cubicBezTo>
                  <a:cubicBezTo>
                    <a:pt x="46" y="78"/>
                    <a:pt x="40" y="72"/>
                    <a:pt x="42" y="66"/>
                  </a:cubicBezTo>
                  <a:cubicBezTo>
                    <a:pt x="47" y="49"/>
                    <a:pt x="58" y="66"/>
                    <a:pt x="62" y="75"/>
                  </a:cubicBezTo>
                  <a:cubicBezTo>
                    <a:pt x="62" y="76"/>
                    <a:pt x="63" y="77"/>
                    <a:pt x="63" y="78"/>
                  </a:cubicBezTo>
                  <a:cubicBezTo>
                    <a:pt x="66" y="78"/>
                    <a:pt x="69" y="78"/>
                    <a:pt x="72" y="77"/>
                  </a:cubicBezTo>
                  <a:cubicBezTo>
                    <a:pt x="69" y="66"/>
                    <a:pt x="68" y="52"/>
                    <a:pt x="77" y="49"/>
                  </a:cubicBezTo>
                  <a:cubicBezTo>
                    <a:pt x="83" y="47"/>
                    <a:pt x="88" y="55"/>
                    <a:pt x="88" y="60"/>
                  </a:cubicBezTo>
                  <a:cubicBezTo>
                    <a:pt x="88" y="67"/>
                    <a:pt x="85" y="73"/>
                    <a:pt x="79" y="78"/>
                  </a:cubicBezTo>
                  <a:cubicBezTo>
                    <a:pt x="80" y="79"/>
                    <a:pt x="80" y="80"/>
                    <a:pt x="81" y="81"/>
                  </a:cubicBezTo>
                  <a:cubicBezTo>
                    <a:pt x="83" y="84"/>
                    <a:pt x="86" y="88"/>
                    <a:pt x="90" y="90"/>
                  </a:cubicBezTo>
                  <a:cubicBezTo>
                    <a:pt x="91" y="88"/>
                    <a:pt x="92" y="85"/>
                    <a:pt x="94" y="83"/>
                  </a:cubicBezTo>
                  <a:cubicBezTo>
                    <a:pt x="97" y="79"/>
                    <a:pt x="102" y="73"/>
                    <a:pt x="108" y="74"/>
                  </a:cubicBezTo>
                  <a:cubicBezTo>
                    <a:pt x="113" y="74"/>
                    <a:pt x="118" y="80"/>
                    <a:pt x="117" y="86"/>
                  </a:cubicBezTo>
                  <a:cubicBezTo>
                    <a:pt x="114" y="97"/>
                    <a:pt x="102" y="99"/>
                    <a:pt x="92" y="96"/>
                  </a:cubicBezTo>
                  <a:cubicBezTo>
                    <a:pt x="91" y="99"/>
                    <a:pt x="91" y="101"/>
                    <a:pt x="91" y="102"/>
                  </a:cubicBezTo>
                  <a:cubicBezTo>
                    <a:pt x="89" y="113"/>
                    <a:pt x="90" y="125"/>
                    <a:pt x="94" y="136"/>
                  </a:cubicBezTo>
                  <a:cubicBezTo>
                    <a:pt x="94" y="137"/>
                    <a:pt x="94" y="138"/>
                    <a:pt x="94" y="138"/>
                  </a:cubicBezTo>
                  <a:cubicBezTo>
                    <a:pt x="111" y="138"/>
                    <a:pt x="111" y="138"/>
                    <a:pt x="111" y="138"/>
                  </a:cubicBezTo>
                  <a:cubicBezTo>
                    <a:pt x="111" y="138"/>
                    <a:pt x="115" y="139"/>
                    <a:pt x="116" y="129"/>
                  </a:cubicBezTo>
                  <a:cubicBezTo>
                    <a:pt x="118" y="119"/>
                    <a:pt x="124" y="104"/>
                    <a:pt x="127" y="99"/>
                  </a:cubicBezTo>
                  <a:cubicBezTo>
                    <a:pt x="130" y="94"/>
                    <a:pt x="159" y="54"/>
                    <a:pt x="120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03"/>
            <p:cNvSpPr>
              <a:spLocks/>
            </p:cNvSpPr>
            <p:nvPr/>
          </p:nvSpPr>
          <p:spPr bwMode="auto">
            <a:xfrm>
              <a:off x="1507" y="3229"/>
              <a:ext cx="100" cy="17"/>
            </a:xfrm>
            <a:custGeom>
              <a:avLst/>
              <a:gdLst>
                <a:gd name="T0" fmla="*/ 63 w 69"/>
                <a:gd name="T1" fmla="*/ 0 h 12"/>
                <a:gd name="T2" fmla="*/ 6 w 69"/>
                <a:gd name="T3" fmla="*/ 0 h 12"/>
                <a:gd name="T4" fmla="*/ 0 w 69"/>
                <a:gd name="T5" fmla="*/ 6 h 12"/>
                <a:gd name="T6" fmla="*/ 6 w 69"/>
                <a:gd name="T7" fmla="*/ 12 h 12"/>
                <a:gd name="T8" fmla="*/ 63 w 69"/>
                <a:gd name="T9" fmla="*/ 12 h 12"/>
                <a:gd name="T10" fmla="*/ 69 w 69"/>
                <a:gd name="T11" fmla="*/ 6 h 12"/>
                <a:gd name="T12" fmla="*/ 63 w 69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2">
                  <a:moveTo>
                    <a:pt x="6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7" y="12"/>
                    <a:pt x="69" y="9"/>
                    <a:pt x="69" y="6"/>
                  </a:cubicBezTo>
                  <a:cubicBezTo>
                    <a:pt x="69" y="2"/>
                    <a:pt x="67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04"/>
            <p:cNvSpPr>
              <a:spLocks/>
            </p:cNvSpPr>
            <p:nvPr/>
          </p:nvSpPr>
          <p:spPr bwMode="auto">
            <a:xfrm>
              <a:off x="1508" y="3251"/>
              <a:ext cx="98" cy="16"/>
            </a:xfrm>
            <a:custGeom>
              <a:avLst/>
              <a:gdLst>
                <a:gd name="T0" fmla="*/ 61 w 67"/>
                <a:gd name="T1" fmla="*/ 0 h 11"/>
                <a:gd name="T2" fmla="*/ 6 w 67"/>
                <a:gd name="T3" fmla="*/ 0 h 11"/>
                <a:gd name="T4" fmla="*/ 0 w 67"/>
                <a:gd name="T5" fmla="*/ 5 h 11"/>
                <a:gd name="T6" fmla="*/ 6 w 67"/>
                <a:gd name="T7" fmla="*/ 11 h 11"/>
                <a:gd name="T8" fmla="*/ 61 w 67"/>
                <a:gd name="T9" fmla="*/ 11 h 11"/>
                <a:gd name="T10" fmla="*/ 67 w 67"/>
                <a:gd name="T11" fmla="*/ 5 h 11"/>
                <a:gd name="T12" fmla="*/ 61 w 67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1">
                  <a:moveTo>
                    <a:pt x="6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1"/>
                    <a:pt x="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8"/>
                    <a:pt x="67" y="5"/>
                  </a:cubicBezTo>
                  <a:cubicBezTo>
                    <a:pt x="67" y="2"/>
                    <a:pt x="64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05"/>
            <p:cNvSpPr>
              <a:spLocks/>
            </p:cNvSpPr>
            <p:nvPr/>
          </p:nvSpPr>
          <p:spPr bwMode="auto">
            <a:xfrm>
              <a:off x="1530" y="3270"/>
              <a:ext cx="54" cy="13"/>
            </a:xfrm>
            <a:custGeom>
              <a:avLst/>
              <a:gdLst>
                <a:gd name="T0" fmla="*/ 32 w 37"/>
                <a:gd name="T1" fmla="*/ 0 h 9"/>
                <a:gd name="T2" fmla="*/ 5 w 37"/>
                <a:gd name="T3" fmla="*/ 0 h 9"/>
                <a:gd name="T4" fmla="*/ 0 w 37"/>
                <a:gd name="T5" fmla="*/ 5 h 9"/>
                <a:gd name="T6" fmla="*/ 5 w 37"/>
                <a:gd name="T7" fmla="*/ 9 h 9"/>
                <a:gd name="T8" fmla="*/ 32 w 37"/>
                <a:gd name="T9" fmla="*/ 9 h 9"/>
                <a:gd name="T10" fmla="*/ 37 w 37"/>
                <a:gd name="T11" fmla="*/ 5 h 9"/>
                <a:gd name="T12" fmla="*/ 32 w 37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9">
                  <a:moveTo>
                    <a:pt x="3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5" y="9"/>
                    <a:pt x="37" y="7"/>
                    <a:pt x="37" y="5"/>
                  </a:cubicBezTo>
                  <a:cubicBezTo>
                    <a:pt x="37" y="2"/>
                    <a:pt x="35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06"/>
            <p:cNvSpPr>
              <a:spLocks noEditPoints="1"/>
            </p:cNvSpPr>
            <p:nvPr/>
          </p:nvSpPr>
          <p:spPr bwMode="auto">
            <a:xfrm>
              <a:off x="1509" y="1365"/>
              <a:ext cx="161" cy="208"/>
            </a:xfrm>
            <a:custGeom>
              <a:avLst/>
              <a:gdLst>
                <a:gd name="T0" fmla="*/ 157 w 161"/>
                <a:gd name="T1" fmla="*/ 187 h 208"/>
                <a:gd name="T2" fmla="*/ 88 w 161"/>
                <a:gd name="T3" fmla="*/ 157 h 208"/>
                <a:gd name="T4" fmla="*/ 144 w 161"/>
                <a:gd name="T5" fmla="*/ 28 h 208"/>
                <a:gd name="T6" fmla="*/ 60 w 161"/>
                <a:gd name="T7" fmla="*/ 145 h 208"/>
                <a:gd name="T8" fmla="*/ 0 w 161"/>
                <a:gd name="T9" fmla="*/ 119 h 208"/>
                <a:gd name="T10" fmla="*/ 161 w 161"/>
                <a:gd name="T11" fmla="*/ 0 h 208"/>
                <a:gd name="T12" fmla="*/ 157 w 161"/>
                <a:gd name="T13" fmla="*/ 187 h 208"/>
                <a:gd name="T14" fmla="*/ 68 w 161"/>
                <a:gd name="T15" fmla="*/ 208 h 208"/>
                <a:gd name="T16" fmla="*/ 57 w 161"/>
                <a:gd name="T17" fmla="*/ 164 h 208"/>
                <a:gd name="T18" fmla="*/ 97 w 161"/>
                <a:gd name="T19" fmla="*/ 178 h 208"/>
                <a:gd name="T20" fmla="*/ 68 w 161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1" h="208">
                  <a:moveTo>
                    <a:pt x="157" y="187"/>
                  </a:moveTo>
                  <a:lnTo>
                    <a:pt x="88" y="157"/>
                  </a:lnTo>
                  <a:lnTo>
                    <a:pt x="144" y="28"/>
                  </a:lnTo>
                  <a:lnTo>
                    <a:pt x="60" y="145"/>
                  </a:lnTo>
                  <a:lnTo>
                    <a:pt x="0" y="119"/>
                  </a:lnTo>
                  <a:lnTo>
                    <a:pt x="161" y="0"/>
                  </a:lnTo>
                  <a:lnTo>
                    <a:pt x="157" y="187"/>
                  </a:lnTo>
                  <a:close/>
                  <a:moveTo>
                    <a:pt x="68" y="208"/>
                  </a:moveTo>
                  <a:lnTo>
                    <a:pt x="57" y="164"/>
                  </a:lnTo>
                  <a:lnTo>
                    <a:pt x="97" y="178"/>
                  </a:lnTo>
                  <a:lnTo>
                    <a:pt x="68" y="2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07"/>
            <p:cNvSpPr>
              <a:spLocks noEditPoints="1"/>
            </p:cNvSpPr>
            <p:nvPr/>
          </p:nvSpPr>
          <p:spPr bwMode="auto">
            <a:xfrm>
              <a:off x="2351" y="1295"/>
              <a:ext cx="148" cy="149"/>
            </a:xfrm>
            <a:custGeom>
              <a:avLst/>
              <a:gdLst>
                <a:gd name="T0" fmla="*/ 15 w 101"/>
                <a:gd name="T1" fmla="*/ 76 h 102"/>
                <a:gd name="T2" fmla="*/ 10 w 101"/>
                <a:gd name="T3" fmla="*/ 82 h 102"/>
                <a:gd name="T4" fmla="*/ 21 w 101"/>
                <a:gd name="T5" fmla="*/ 93 h 102"/>
                <a:gd name="T6" fmla="*/ 26 w 101"/>
                <a:gd name="T7" fmla="*/ 87 h 102"/>
                <a:gd name="T8" fmla="*/ 43 w 101"/>
                <a:gd name="T9" fmla="*/ 94 h 102"/>
                <a:gd name="T10" fmla="*/ 43 w 101"/>
                <a:gd name="T11" fmla="*/ 102 h 102"/>
                <a:gd name="T12" fmla="*/ 59 w 101"/>
                <a:gd name="T13" fmla="*/ 101 h 102"/>
                <a:gd name="T14" fmla="*/ 59 w 101"/>
                <a:gd name="T15" fmla="*/ 94 h 102"/>
                <a:gd name="T16" fmla="*/ 76 w 101"/>
                <a:gd name="T17" fmla="*/ 87 h 102"/>
                <a:gd name="T18" fmla="*/ 81 w 101"/>
                <a:gd name="T19" fmla="*/ 92 h 102"/>
                <a:gd name="T20" fmla="*/ 92 w 101"/>
                <a:gd name="T21" fmla="*/ 80 h 102"/>
                <a:gd name="T22" fmla="*/ 87 w 101"/>
                <a:gd name="T23" fmla="*/ 75 h 102"/>
                <a:gd name="T24" fmla="*/ 94 w 101"/>
                <a:gd name="T25" fmla="*/ 58 h 102"/>
                <a:gd name="T26" fmla="*/ 101 w 101"/>
                <a:gd name="T27" fmla="*/ 58 h 102"/>
                <a:gd name="T28" fmla="*/ 101 w 101"/>
                <a:gd name="T29" fmla="*/ 42 h 102"/>
                <a:gd name="T30" fmla="*/ 93 w 101"/>
                <a:gd name="T31" fmla="*/ 42 h 102"/>
                <a:gd name="T32" fmla="*/ 86 w 101"/>
                <a:gd name="T33" fmla="*/ 26 h 102"/>
                <a:gd name="T34" fmla="*/ 91 w 101"/>
                <a:gd name="T35" fmla="*/ 20 h 102"/>
                <a:gd name="T36" fmla="*/ 80 w 101"/>
                <a:gd name="T37" fmla="*/ 9 h 102"/>
                <a:gd name="T38" fmla="*/ 75 w 101"/>
                <a:gd name="T39" fmla="*/ 15 h 102"/>
                <a:gd name="T40" fmla="*/ 58 w 101"/>
                <a:gd name="T41" fmla="*/ 8 h 102"/>
                <a:gd name="T42" fmla="*/ 58 w 101"/>
                <a:gd name="T43" fmla="*/ 0 h 102"/>
                <a:gd name="T44" fmla="*/ 42 w 101"/>
                <a:gd name="T45" fmla="*/ 1 h 102"/>
                <a:gd name="T46" fmla="*/ 42 w 101"/>
                <a:gd name="T47" fmla="*/ 8 h 102"/>
                <a:gd name="T48" fmla="*/ 25 w 101"/>
                <a:gd name="T49" fmla="*/ 15 h 102"/>
                <a:gd name="T50" fmla="*/ 20 w 101"/>
                <a:gd name="T51" fmla="*/ 10 h 102"/>
                <a:gd name="T52" fmla="*/ 9 w 101"/>
                <a:gd name="T53" fmla="*/ 21 h 102"/>
                <a:gd name="T54" fmla="*/ 14 w 101"/>
                <a:gd name="T55" fmla="*/ 27 h 102"/>
                <a:gd name="T56" fmla="*/ 7 w 101"/>
                <a:gd name="T57" fmla="*/ 44 h 102"/>
                <a:gd name="T58" fmla="*/ 0 w 101"/>
                <a:gd name="T59" fmla="*/ 44 h 102"/>
                <a:gd name="T60" fmla="*/ 0 w 101"/>
                <a:gd name="T61" fmla="*/ 60 h 102"/>
                <a:gd name="T62" fmla="*/ 8 w 101"/>
                <a:gd name="T63" fmla="*/ 60 h 102"/>
                <a:gd name="T64" fmla="*/ 15 w 101"/>
                <a:gd name="T65" fmla="*/ 76 h 102"/>
                <a:gd name="T66" fmla="*/ 50 w 101"/>
                <a:gd name="T67" fmla="*/ 19 h 102"/>
                <a:gd name="T68" fmla="*/ 83 w 101"/>
                <a:gd name="T69" fmla="*/ 50 h 102"/>
                <a:gd name="T70" fmla="*/ 51 w 101"/>
                <a:gd name="T71" fmla="*/ 83 h 102"/>
                <a:gd name="T72" fmla="*/ 18 w 101"/>
                <a:gd name="T73" fmla="*/ 51 h 102"/>
                <a:gd name="T74" fmla="*/ 50 w 101"/>
                <a:gd name="T75" fmla="*/ 1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" h="102">
                  <a:moveTo>
                    <a:pt x="15" y="76"/>
                  </a:moveTo>
                  <a:cubicBezTo>
                    <a:pt x="10" y="82"/>
                    <a:pt x="10" y="82"/>
                    <a:pt x="10" y="82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1" y="91"/>
                    <a:pt x="37" y="93"/>
                    <a:pt x="43" y="94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5" y="93"/>
                    <a:pt x="71" y="90"/>
                    <a:pt x="76" y="87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92" y="80"/>
                    <a:pt x="92" y="80"/>
                    <a:pt x="92" y="80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90" y="70"/>
                    <a:pt x="93" y="64"/>
                    <a:pt x="94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93" y="42"/>
                    <a:pt x="93" y="42"/>
                    <a:pt x="93" y="42"/>
                  </a:cubicBezTo>
                  <a:cubicBezTo>
                    <a:pt x="92" y="36"/>
                    <a:pt x="90" y="31"/>
                    <a:pt x="86" y="26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0" y="11"/>
                    <a:pt x="64" y="9"/>
                    <a:pt x="58" y="8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6" y="9"/>
                    <a:pt x="30" y="12"/>
                    <a:pt x="25" y="15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1" y="32"/>
                    <a:pt x="8" y="37"/>
                    <a:pt x="7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6"/>
                    <a:pt x="11" y="71"/>
                    <a:pt x="15" y="76"/>
                  </a:cubicBezTo>
                  <a:moveTo>
                    <a:pt x="50" y="19"/>
                  </a:moveTo>
                  <a:cubicBezTo>
                    <a:pt x="68" y="18"/>
                    <a:pt x="82" y="33"/>
                    <a:pt x="83" y="50"/>
                  </a:cubicBezTo>
                  <a:cubicBezTo>
                    <a:pt x="83" y="68"/>
                    <a:pt x="69" y="83"/>
                    <a:pt x="51" y="83"/>
                  </a:cubicBezTo>
                  <a:cubicBezTo>
                    <a:pt x="33" y="83"/>
                    <a:pt x="19" y="69"/>
                    <a:pt x="18" y="51"/>
                  </a:cubicBezTo>
                  <a:cubicBezTo>
                    <a:pt x="18" y="34"/>
                    <a:pt x="32" y="19"/>
                    <a:pt x="50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08"/>
            <p:cNvSpPr>
              <a:spLocks noEditPoints="1"/>
            </p:cNvSpPr>
            <p:nvPr/>
          </p:nvSpPr>
          <p:spPr bwMode="auto">
            <a:xfrm>
              <a:off x="2464" y="1228"/>
              <a:ext cx="99" cy="99"/>
            </a:xfrm>
            <a:custGeom>
              <a:avLst/>
              <a:gdLst>
                <a:gd name="T0" fmla="*/ 63 w 68"/>
                <a:gd name="T1" fmla="*/ 28 h 68"/>
                <a:gd name="T2" fmla="*/ 68 w 68"/>
                <a:gd name="T3" fmla="*/ 26 h 68"/>
                <a:gd name="T4" fmla="*/ 63 w 68"/>
                <a:gd name="T5" fmla="*/ 14 h 68"/>
                <a:gd name="T6" fmla="*/ 58 w 68"/>
                <a:gd name="T7" fmla="*/ 16 h 68"/>
                <a:gd name="T8" fmla="*/ 50 w 68"/>
                <a:gd name="T9" fmla="*/ 9 h 68"/>
                <a:gd name="T10" fmla="*/ 52 w 68"/>
                <a:gd name="T11" fmla="*/ 4 h 68"/>
                <a:gd name="T12" fmla="*/ 40 w 68"/>
                <a:gd name="T13" fmla="*/ 0 h 68"/>
                <a:gd name="T14" fmla="*/ 38 w 68"/>
                <a:gd name="T15" fmla="*/ 5 h 68"/>
                <a:gd name="T16" fmla="*/ 28 w 68"/>
                <a:gd name="T17" fmla="*/ 5 h 68"/>
                <a:gd name="T18" fmla="*/ 26 w 68"/>
                <a:gd name="T19" fmla="*/ 0 h 68"/>
                <a:gd name="T20" fmla="*/ 14 w 68"/>
                <a:gd name="T21" fmla="*/ 5 h 68"/>
                <a:gd name="T22" fmla="*/ 16 w 68"/>
                <a:gd name="T23" fmla="*/ 10 h 68"/>
                <a:gd name="T24" fmla="*/ 9 w 68"/>
                <a:gd name="T25" fmla="*/ 18 h 68"/>
                <a:gd name="T26" fmla="*/ 4 w 68"/>
                <a:gd name="T27" fmla="*/ 16 h 68"/>
                <a:gd name="T28" fmla="*/ 0 w 68"/>
                <a:gd name="T29" fmla="*/ 28 h 68"/>
                <a:gd name="T30" fmla="*/ 4 w 68"/>
                <a:gd name="T31" fmla="*/ 29 h 68"/>
                <a:gd name="T32" fmla="*/ 5 w 68"/>
                <a:gd name="T33" fmla="*/ 40 h 68"/>
                <a:gd name="T34" fmla="*/ 0 w 68"/>
                <a:gd name="T35" fmla="*/ 42 h 68"/>
                <a:gd name="T36" fmla="*/ 5 w 68"/>
                <a:gd name="T37" fmla="*/ 54 h 68"/>
                <a:gd name="T38" fmla="*/ 10 w 68"/>
                <a:gd name="T39" fmla="*/ 52 h 68"/>
                <a:gd name="T40" fmla="*/ 17 w 68"/>
                <a:gd name="T41" fmla="*/ 59 h 68"/>
                <a:gd name="T42" fmla="*/ 16 w 68"/>
                <a:gd name="T43" fmla="*/ 64 h 68"/>
                <a:gd name="T44" fmla="*/ 28 w 68"/>
                <a:gd name="T45" fmla="*/ 68 h 68"/>
                <a:gd name="T46" fmla="*/ 29 w 68"/>
                <a:gd name="T47" fmla="*/ 63 h 68"/>
                <a:gd name="T48" fmla="*/ 40 w 68"/>
                <a:gd name="T49" fmla="*/ 63 h 68"/>
                <a:gd name="T50" fmla="*/ 42 w 68"/>
                <a:gd name="T51" fmla="*/ 68 h 68"/>
                <a:gd name="T52" fmla="*/ 54 w 68"/>
                <a:gd name="T53" fmla="*/ 63 h 68"/>
                <a:gd name="T54" fmla="*/ 52 w 68"/>
                <a:gd name="T55" fmla="*/ 58 h 68"/>
                <a:gd name="T56" fmla="*/ 59 w 68"/>
                <a:gd name="T57" fmla="*/ 50 h 68"/>
                <a:gd name="T58" fmla="*/ 64 w 68"/>
                <a:gd name="T59" fmla="*/ 52 h 68"/>
                <a:gd name="T60" fmla="*/ 68 w 68"/>
                <a:gd name="T61" fmla="*/ 40 h 68"/>
                <a:gd name="T62" fmla="*/ 63 w 68"/>
                <a:gd name="T63" fmla="*/ 38 h 68"/>
                <a:gd name="T64" fmla="*/ 63 w 68"/>
                <a:gd name="T65" fmla="*/ 28 h 68"/>
                <a:gd name="T66" fmla="*/ 42 w 68"/>
                <a:gd name="T67" fmla="*/ 52 h 68"/>
                <a:gd name="T68" fmla="*/ 34 w 68"/>
                <a:gd name="T69" fmla="*/ 54 h 68"/>
                <a:gd name="T70" fmla="*/ 16 w 68"/>
                <a:gd name="T71" fmla="*/ 42 h 68"/>
                <a:gd name="T72" fmla="*/ 26 w 68"/>
                <a:gd name="T73" fmla="*/ 16 h 68"/>
                <a:gd name="T74" fmla="*/ 34 w 68"/>
                <a:gd name="T75" fmla="*/ 14 h 68"/>
                <a:gd name="T76" fmla="*/ 52 w 68"/>
                <a:gd name="T77" fmla="*/ 26 h 68"/>
                <a:gd name="T78" fmla="*/ 42 w 68"/>
                <a:gd name="T79" fmla="*/ 5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8" h="68">
                  <a:moveTo>
                    <a:pt x="63" y="28"/>
                  </a:moveTo>
                  <a:cubicBezTo>
                    <a:pt x="68" y="26"/>
                    <a:pt x="68" y="26"/>
                    <a:pt x="68" y="26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6" y="13"/>
                    <a:pt x="53" y="11"/>
                    <a:pt x="50" y="9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5" y="4"/>
                    <a:pt x="31" y="4"/>
                    <a:pt x="28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3" y="12"/>
                    <a:pt x="11" y="15"/>
                    <a:pt x="9" y="1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3"/>
                    <a:pt x="4" y="37"/>
                    <a:pt x="5" y="4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2" y="55"/>
                    <a:pt x="14" y="57"/>
                    <a:pt x="17" y="59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33" y="64"/>
                    <a:pt x="36" y="64"/>
                    <a:pt x="40" y="63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4" y="56"/>
                    <a:pt x="57" y="53"/>
                    <a:pt x="59" y="50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4" y="35"/>
                    <a:pt x="64" y="31"/>
                    <a:pt x="63" y="28"/>
                  </a:cubicBezTo>
                  <a:moveTo>
                    <a:pt x="42" y="52"/>
                  </a:moveTo>
                  <a:cubicBezTo>
                    <a:pt x="39" y="53"/>
                    <a:pt x="37" y="54"/>
                    <a:pt x="34" y="54"/>
                  </a:cubicBezTo>
                  <a:cubicBezTo>
                    <a:pt x="26" y="54"/>
                    <a:pt x="19" y="49"/>
                    <a:pt x="16" y="42"/>
                  </a:cubicBezTo>
                  <a:cubicBezTo>
                    <a:pt x="11" y="32"/>
                    <a:pt x="16" y="20"/>
                    <a:pt x="26" y="16"/>
                  </a:cubicBezTo>
                  <a:cubicBezTo>
                    <a:pt x="28" y="15"/>
                    <a:pt x="31" y="14"/>
                    <a:pt x="34" y="14"/>
                  </a:cubicBezTo>
                  <a:cubicBezTo>
                    <a:pt x="42" y="14"/>
                    <a:pt x="49" y="19"/>
                    <a:pt x="52" y="26"/>
                  </a:cubicBezTo>
                  <a:cubicBezTo>
                    <a:pt x="57" y="36"/>
                    <a:pt x="52" y="48"/>
                    <a:pt x="42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09"/>
            <p:cNvSpPr>
              <a:spLocks/>
            </p:cNvSpPr>
            <p:nvPr/>
          </p:nvSpPr>
          <p:spPr bwMode="auto">
            <a:xfrm>
              <a:off x="2269" y="3026"/>
              <a:ext cx="163" cy="190"/>
            </a:xfrm>
            <a:custGeom>
              <a:avLst/>
              <a:gdLst>
                <a:gd name="T0" fmla="*/ 71 w 111"/>
                <a:gd name="T1" fmla="*/ 113 h 130"/>
                <a:gd name="T2" fmla="*/ 102 w 111"/>
                <a:gd name="T3" fmla="*/ 55 h 130"/>
                <a:gd name="T4" fmla="*/ 92 w 111"/>
                <a:gd name="T5" fmla="*/ 14 h 130"/>
                <a:gd name="T6" fmla="*/ 80 w 111"/>
                <a:gd name="T7" fmla="*/ 8 h 130"/>
                <a:gd name="T8" fmla="*/ 41 w 111"/>
                <a:gd name="T9" fmla="*/ 23 h 130"/>
                <a:gd name="T10" fmla="*/ 7 w 111"/>
                <a:gd name="T11" fmla="*/ 87 h 130"/>
                <a:gd name="T12" fmla="*/ 18 w 111"/>
                <a:gd name="T13" fmla="*/ 123 h 130"/>
                <a:gd name="T14" fmla="*/ 18 w 111"/>
                <a:gd name="T15" fmla="*/ 124 h 130"/>
                <a:gd name="T16" fmla="*/ 54 w 111"/>
                <a:gd name="T17" fmla="*/ 113 h 130"/>
                <a:gd name="T18" fmla="*/ 78 w 111"/>
                <a:gd name="T19" fmla="*/ 68 h 130"/>
                <a:gd name="T20" fmla="*/ 71 w 111"/>
                <a:gd name="T21" fmla="*/ 43 h 130"/>
                <a:gd name="T22" fmla="*/ 69 w 111"/>
                <a:gd name="T23" fmla="*/ 42 h 130"/>
                <a:gd name="T24" fmla="*/ 44 w 111"/>
                <a:gd name="T25" fmla="*/ 50 h 130"/>
                <a:gd name="T26" fmla="*/ 24 w 111"/>
                <a:gd name="T27" fmla="*/ 88 h 130"/>
                <a:gd name="T28" fmla="*/ 33 w 111"/>
                <a:gd name="T29" fmla="*/ 92 h 130"/>
                <a:gd name="T30" fmla="*/ 53 w 111"/>
                <a:gd name="T31" fmla="*/ 55 h 130"/>
                <a:gd name="T32" fmla="*/ 64 w 111"/>
                <a:gd name="T33" fmla="*/ 50 h 130"/>
                <a:gd name="T34" fmla="*/ 66 w 111"/>
                <a:gd name="T35" fmla="*/ 51 h 130"/>
                <a:gd name="T36" fmla="*/ 69 w 111"/>
                <a:gd name="T37" fmla="*/ 63 h 130"/>
                <a:gd name="T38" fmla="*/ 46 w 111"/>
                <a:gd name="T39" fmla="*/ 108 h 130"/>
                <a:gd name="T40" fmla="*/ 23 w 111"/>
                <a:gd name="T41" fmla="*/ 115 h 130"/>
                <a:gd name="T42" fmla="*/ 14 w 111"/>
                <a:gd name="T43" fmla="*/ 104 h 130"/>
                <a:gd name="T44" fmla="*/ 18 w 111"/>
                <a:gd name="T45" fmla="*/ 88 h 130"/>
                <a:gd name="T46" fmla="*/ 50 w 111"/>
                <a:gd name="T47" fmla="*/ 28 h 130"/>
                <a:gd name="T48" fmla="*/ 76 w 111"/>
                <a:gd name="T49" fmla="*/ 17 h 130"/>
                <a:gd name="T50" fmla="*/ 87 w 111"/>
                <a:gd name="T51" fmla="*/ 23 h 130"/>
                <a:gd name="T52" fmla="*/ 93 w 111"/>
                <a:gd name="T53" fmla="*/ 50 h 130"/>
                <a:gd name="T54" fmla="*/ 62 w 111"/>
                <a:gd name="T55" fmla="*/ 108 h 130"/>
                <a:gd name="T56" fmla="*/ 71 w 111"/>
                <a:gd name="T57" fmla="*/ 11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1" h="130">
                  <a:moveTo>
                    <a:pt x="71" y="113"/>
                  </a:moveTo>
                  <a:cubicBezTo>
                    <a:pt x="102" y="55"/>
                    <a:pt x="102" y="55"/>
                    <a:pt x="102" y="55"/>
                  </a:cubicBezTo>
                  <a:cubicBezTo>
                    <a:pt x="111" y="39"/>
                    <a:pt x="106" y="22"/>
                    <a:pt x="92" y="14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66" y="0"/>
                    <a:pt x="50" y="6"/>
                    <a:pt x="41" y="23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0" y="100"/>
                    <a:pt x="5" y="116"/>
                    <a:pt x="18" y="123"/>
                  </a:cubicBezTo>
                  <a:cubicBezTo>
                    <a:pt x="18" y="123"/>
                    <a:pt x="18" y="123"/>
                    <a:pt x="18" y="124"/>
                  </a:cubicBezTo>
                  <a:cubicBezTo>
                    <a:pt x="31" y="130"/>
                    <a:pt x="47" y="126"/>
                    <a:pt x="54" y="113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83" y="59"/>
                    <a:pt x="80" y="47"/>
                    <a:pt x="71" y="43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0" y="37"/>
                    <a:pt x="49" y="41"/>
                    <a:pt x="44" y="50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1"/>
                    <a:pt x="59" y="48"/>
                    <a:pt x="64" y="50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0" y="54"/>
                    <a:pt x="72" y="59"/>
                    <a:pt x="69" y="63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41" y="116"/>
                    <a:pt x="31" y="119"/>
                    <a:pt x="23" y="115"/>
                  </a:cubicBezTo>
                  <a:cubicBezTo>
                    <a:pt x="18" y="112"/>
                    <a:pt x="15" y="108"/>
                    <a:pt x="14" y="104"/>
                  </a:cubicBezTo>
                  <a:cubicBezTo>
                    <a:pt x="14" y="100"/>
                    <a:pt x="14" y="95"/>
                    <a:pt x="18" y="8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8" y="13"/>
                    <a:pt x="68" y="13"/>
                    <a:pt x="76" y="1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98" y="29"/>
                    <a:pt x="98" y="41"/>
                    <a:pt x="93" y="50"/>
                  </a:cubicBezTo>
                  <a:cubicBezTo>
                    <a:pt x="62" y="108"/>
                    <a:pt x="62" y="108"/>
                    <a:pt x="62" y="108"/>
                  </a:cubicBezTo>
                  <a:lnTo>
                    <a:pt x="7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110"/>
            <p:cNvSpPr>
              <a:spLocks noChangeArrowheads="1"/>
            </p:cNvSpPr>
            <p:nvPr/>
          </p:nvSpPr>
          <p:spPr bwMode="auto">
            <a:xfrm>
              <a:off x="1128" y="1508"/>
              <a:ext cx="422" cy="422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111"/>
            <p:cNvSpPr>
              <a:spLocks noChangeArrowheads="1"/>
            </p:cNvSpPr>
            <p:nvPr/>
          </p:nvSpPr>
          <p:spPr bwMode="auto">
            <a:xfrm>
              <a:off x="1305" y="1773"/>
              <a:ext cx="69" cy="6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2"/>
            <p:cNvSpPr>
              <a:spLocks/>
            </p:cNvSpPr>
            <p:nvPr/>
          </p:nvSpPr>
          <p:spPr bwMode="auto">
            <a:xfrm>
              <a:off x="1243" y="1681"/>
              <a:ext cx="192" cy="93"/>
            </a:xfrm>
            <a:custGeom>
              <a:avLst/>
              <a:gdLst>
                <a:gd name="T0" fmla="*/ 121 w 131"/>
                <a:gd name="T1" fmla="*/ 30 h 64"/>
                <a:gd name="T2" fmla="*/ 120 w 131"/>
                <a:gd name="T3" fmla="*/ 29 h 64"/>
                <a:gd name="T4" fmla="*/ 119 w 131"/>
                <a:gd name="T5" fmla="*/ 28 h 64"/>
                <a:gd name="T6" fmla="*/ 119 w 131"/>
                <a:gd name="T7" fmla="*/ 27 h 64"/>
                <a:gd name="T8" fmla="*/ 14 w 131"/>
                <a:gd name="T9" fmla="*/ 30 h 64"/>
                <a:gd name="T10" fmla="*/ 10 w 131"/>
                <a:gd name="T11" fmla="*/ 33 h 64"/>
                <a:gd name="T12" fmla="*/ 6 w 131"/>
                <a:gd name="T13" fmla="*/ 38 h 64"/>
                <a:gd name="T14" fmla="*/ 6 w 131"/>
                <a:gd name="T15" fmla="*/ 58 h 64"/>
                <a:gd name="T16" fmla="*/ 26 w 131"/>
                <a:gd name="T17" fmla="*/ 58 h 64"/>
                <a:gd name="T18" fmla="*/ 34 w 131"/>
                <a:gd name="T19" fmla="*/ 50 h 64"/>
                <a:gd name="T20" fmla="*/ 101 w 131"/>
                <a:gd name="T21" fmla="*/ 50 h 64"/>
                <a:gd name="T22" fmla="*/ 106 w 131"/>
                <a:gd name="T23" fmla="*/ 56 h 64"/>
                <a:gd name="T24" fmla="*/ 127 w 131"/>
                <a:gd name="T25" fmla="*/ 56 h 64"/>
                <a:gd name="T26" fmla="*/ 131 w 131"/>
                <a:gd name="T27" fmla="*/ 46 h 64"/>
                <a:gd name="T28" fmla="*/ 127 w 131"/>
                <a:gd name="T29" fmla="*/ 36 h 64"/>
                <a:gd name="T30" fmla="*/ 121 w 131"/>
                <a:gd name="T31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64">
                  <a:moveTo>
                    <a:pt x="121" y="30"/>
                  </a:moveTo>
                  <a:cubicBezTo>
                    <a:pt x="121" y="29"/>
                    <a:pt x="121" y="29"/>
                    <a:pt x="120" y="29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19" y="28"/>
                    <a:pt x="119" y="27"/>
                    <a:pt x="119" y="27"/>
                  </a:cubicBezTo>
                  <a:cubicBezTo>
                    <a:pt x="88" y="0"/>
                    <a:pt x="42" y="1"/>
                    <a:pt x="14" y="30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0" y="43"/>
                    <a:pt x="0" y="53"/>
                    <a:pt x="6" y="58"/>
                  </a:cubicBezTo>
                  <a:cubicBezTo>
                    <a:pt x="11" y="64"/>
                    <a:pt x="21" y="64"/>
                    <a:pt x="26" y="5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53" y="32"/>
                    <a:pt x="82" y="32"/>
                    <a:pt x="101" y="50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112" y="62"/>
                    <a:pt x="121" y="62"/>
                    <a:pt x="127" y="56"/>
                  </a:cubicBezTo>
                  <a:cubicBezTo>
                    <a:pt x="130" y="53"/>
                    <a:pt x="131" y="50"/>
                    <a:pt x="131" y="46"/>
                  </a:cubicBezTo>
                  <a:cubicBezTo>
                    <a:pt x="131" y="42"/>
                    <a:pt x="130" y="38"/>
                    <a:pt x="127" y="36"/>
                  </a:cubicBezTo>
                  <a:lnTo>
                    <a:pt x="121" y="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13"/>
            <p:cNvSpPr>
              <a:spLocks/>
            </p:cNvSpPr>
            <p:nvPr/>
          </p:nvSpPr>
          <p:spPr bwMode="auto">
            <a:xfrm>
              <a:off x="1191" y="1603"/>
              <a:ext cx="295" cy="119"/>
            </a:xfrm>
            <a:custGeom>
              <a:avLst/>
              <a:gdLst>
                <a:gd name="T0" fmla="*/ 197 w 202"/>
                <a:gd name="T1" fmla="*/ 54 h 81"/>
                <a:gd name="T2" fmla="*/ 192 w 202"/>
                <a:gd name="T3" fmla="*/ 49 h 81"/>
                <a:gd name="T4" fmla="*/ 192 w 202"/>
                <a:gd name="T5" fmla="*/ 49 h 81"/>
                <a:gd name="T6" fmla="*/ 188 w 202"/>
                <a:gd name="T7" fmla="*/ 45 h 81"/>
                <a:gd name="T8" fmla="*/ 186 w 202"/>
                <a:gd name="T9" fmla="*/ 44 h 81"/>
                <a:gd name="T10" fmla="*/ 15 w 202"/>
                <a:gd name="T11" fmla="*/ 47 h 81"/>
                <a:gd name="T12" fmla="*/ 14 w 202"/>
                <a:gd name="T13" fmla="*/ 48 h 81"/>
                <a:gd name="T14" fmla="*/ 5 w 202"/>
                <a:gd name="T15" fmla="*/ 57 h 81"/>
                <a:gd name="T16" fmla="*/ 6 w 202"/>
                <a:gd name="T17" fmla="*/ 76 h 81"/>
                <a:gd name="T18" fmla="*/ 24 w 202"/>
                <a:gd name="T19" fmla="*/ 76 h 81"/>
                <a:gd name="T20" fmla="*/ 33 w 202"/>
                <a:gd name="T21" fmla="*/ 67 h 81"/>
                <a:gd name="T22" fmla="*/ 33 w 202"/>
                <a:gd name="T23" fmla="*/ 67 h 81"/>
                <a:gd name="T24" fmla="*/ 171 w 202"/>
                <a:gd name="T25" fmla="*/ 66 h 81"/>
                <a:gd name="T26" fmla="*/ 178 w 202"/>
                <a:gd name="T27" fmla="*/ 73 h 81"/>
                <a:gd name="T28" fmla="*/ 197 w 202"/>
                <a:gd name="T29" fmla="*/ 73 h 81"/>
                <a:gd name="T30" fmla="*/ 197 w 202"/>
                <a:gd name="T31" fmla="*/ 5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2" h="81">
                  <a:moveTo>
                    <a:pt x="197" y="54"/>
                  </a:moveTo>
                  <a:cubicBezTo>
                    <a:pt x="192" y="49"/>
                    <a:pt x="192" y="49"/>
                    <a:pt x="192" y="49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88" y="45"/>
                    <a:pt x="188" y="45"/>
                    <a:pt x="188" y="45"/>
                  </a:cubicBezTo>
                  <a:cubicBezTo>
                    <a:pt x="188" y="45"/>
                    <a:pt x="187" y="44"/>
                    <a:pt x="186" y="44"/>
                  </a:cubicBezTo>
                  <a:cubicBezTo>
                    <a:pt x="137" y="0"/>
                    <a:pt x="62" y="2"/>
                    <a:pt x="15" y="47"/>
                  </a:cubicBezTo>
                  <a:cubicBezTo>
                    <a:pt x="15" y="48"/>
                    <a:pt x="14" y="48"/>
                    <a:pt x="14" y="48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0" y="62"/>
                    <a:pt x="0" y="70"/>
                    <a:pt x="6" y="76"/>
                  </a:cubicBezTo>
                  <a:cubicBezTo>
                    <a:pt x="11" y="81"/>
                    <a:pt x="19" y="81"/>
                    <a:pt x="24" y="7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72" y="30"/>
                    <a:pt x="133" y="29"/>
                    <a:pt x="171" y="66"/>
                  </a:cubicBezTo>
                  <a:cubicBezTo>
                    <a:pt x="178" y="73"/>
                    <a:pt x="178" y="73"/>
                    <a:pt x="178" y="73"/>
                  </a:cubicBezTo>
                  <a:cubicBezTo>
                    <a:pt x="183" y="78"/>
                    <a:pt x="192" y="78"/>
                    <a:pt x="197" y="73"/>
                  </a:cubicBezTo>
                  <a:cubicBezTo>
                    <a:pt x="202" y="68"/>
                    <a:pt x="202" y="59"/>
                    <a:pt x="197" y="5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14"/>
            <p:cNvSpPr>
              <a:spLocks noChangeArrowheads="1"/>
            </p:cNvSpPr>
            <p:nvPr/>
          </p:nvSpPr>
          <p:spPr bwMode="auto">
            <a:xfrm>
              <a:off x="2492" y="2024"/>
              <a:ext cx="451" cy="451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15"/>
            <p:cNvSpPr>
              <a:spLocks noEditPoints="1"/>
            </p:cNvSpPr>
            <p:nvPr/>
          </p:nvSpPr>
          <p:spPr bwMode="auto">
            <a:xfrm>
              <a:off x="2573" y="2107"/>
              <a:ext cx="288" cy="286"/>
            </a:xfrm>
            <a:custGeom>
              <a:avLst/>
              <a:gdLst>
                <a:gd name="T0" fmla="*/ 99 w 197"/>
                <a:gd name="T1" fmla="*/ 196 h 196"/>
                <a:gd name="T2" fmla="*/ 197 w 197"/>
                <a:gd name="T3" fmla="*/ 98 h 196"/>
                <a:gd name="T4" fmla="*/ 99 w 197"/>
                <a:gd name="T5" fmla="*/ 0 h 196"/>
                <a:gd name="T6" fmla="*/ 0 w 197"/>
                <a:gd name="T7" fmla="*/ 98 h 196"/>
                <a:gd name="T8" fmla="*/ 99 w 197"/>
                <a:gd name="T9" fmla="*/ 196 h 196"/>
                <a:gd name="T10" fmla="*/ 39 w 197"/>
                <a:gd name="T11" fmla="*/ 165 h 196"/>
                <a:gd name="T12" fmla="*/ 31 w 197"/>
                <a:gd name="T13" fmla="*/ 157 h 196"/>
                <a:gd name="T14" fmla="*/ 50 w 197"/>
                <a:gd name="T15" fmla="*/ 139 h 196"/>
                <a:gd name="T16" fmla="*/ 58 w 197"/>
                <a:gd name="T17" fmla="*/ 147 h 196"/>
                <a:gd name="T18" fmla="*/ 39 w 197"/>
                <a:gd name="T19" fmla="*/ 165 h 196"/>
                <a:gd name="T20" fmla="*/ 104 w 197"/>
                <a:gd name="T21" fmla="*/ 188 h 196"/>
                <a:gd name="T22" fmla="*/ 93 w 197"/>
                <a:gd name="T23" fmla="*/ 188 h 196"/>
                <a:gd name="T24" fmla="*/ 93 w 197"/>
                <a:gd name="T25" fmla="*/ 162 h 196"/>
                <a:gd name="T26" fmla="*/ 104 w 197"/>
                <a:gd name="T27" fmla="*/ 162 h 196"/>
                <a:gd name="T28" fmla="*/ 104 w 197"/>
                <a:gd name="T29" fmla="*/ 188 h 196"/>
                <a:gd name="T30" fmla="*/ 188 w 197"/>
                <a:gd name="T31" fmla="*/ 103 h 196"/>
                <a:gd name="T32" fmla="*/ 162 w 197"/>
                <a:gd name="T33" fmla="*/ 103 h 196"/>
                <a:gd name="T34" fmla="*/ 162 w 197"/>
                <a:gd name="T35" fmla="*/ 92 h 196"/>
                <a:gd name="T36" fmla="*/ 188 w 197"/>
                <a:gd name="T37" fmla="*/ 92 h 196"/>
                <a:gd name="T38" fmla="*/ 188 w 197"/>
                <a:gd name="T39" fmla="*/ 103 h 196"/>
                <a:gd name="T40" fmla="*/ 158 w 197"/>
                <a:gd name="T41" fmla="*/ 30 h 196"/>
                <a:gd name="T42" fmla="*/ 166 w 197"/>
                <a:gd name="T43" fmla="*/ 38 h 196"/>
                <a:gd name="T44" fmla="*/ 148 w 197"/>
                <a:gd name="T45" fmla="*/ 57 h 196"/>
                <a:gd name="T46" fmla="*/ 140 w 197"/>
                <a:gd name="T47" fmla="*/ 49 h 196"/>
                <a:gd name="T48" fmla="*/ 158 w 197"/>
                <a:gd name="T49" fmla="*/ 30 h 196"/>
                <a:gd name="T50" fmla="*/ 148 w 197"/>
                <a:gd name="T51" fmla="*/ 139 h 196"/>
                <a:gd name="T52" fmla="*/ 166 w 197"/>
                <a:gd name="T53" fmla="*/ 157 h 196"/>
                <a:gd name="T54" fmla="*/ 158 w 197"/>
                <a:gd name="T55" fmla="*/ 165 h 196"/>
                <a:gd name="T56" fmla="*/ 140 w 197"/>
                <a:gd name="T57" fmla="*/ 147 h 196"/>
                <a:gd name="T58" fmla="*/ 148 w 197"/>
                <a:gd name="T59" fmla="*/ 139 h 196"/>
                <a:gd name="T60" fmla="*/ 93 w 197"/>
                <a:gd name="T61" fmla="*/ 8 h 196"/>
                <a:gd name="T62" fmla="*/ 104 w 197"/>
                <a:gd name="T63" fmla="*/ 8 h 196"/>
                <a:gd name="T64" fmla="*/ 104 w 197"/>
                <a:gd name="T65" fmla="*/ 34 h 196"/>
                <a:gd name="T66" fmla="*/ 93 w 197"/>
                <a:gd name="T67" fmla="*/ 34 h 196"/>
                <a:gd name="T68" fmla="*/ 93 w 197"/>
                <a:gd name="T69" fmla="*/ 8 h 196"/>
                <a:gd name="T70" fmla="*/ 83 w 197"/>
                <a:gd name="T71" fmla="*/ 75 h 196"/>
                <a:gd name="T72" fmla="*/ 100 w 197"/>
                <a:gd name="T73" fmla="*/ 91 h 196"/>
                <a:gd name="T74" fmla="*/ 130 w 197"/>
                <a:gd name="T75" fmla="*/ 61 h 196"/>
                <a:gd name="T76" fmla="*/ 138 w 197"/>
                <a:gd name="T77" fmla="*/ 69 h 196"/>
                <a:gd name="T78" fmla="*/ 100 w 197"/>
                <a:gd name="T79" fmla="*/ 107 h 196"/>
                <a:gd name="T80" fmla="*/ 75 w 197"/>
                <a:gd name="T81" fmla="*/ 83 h 196"/>
                <a:gd name="T82" fmla="*/ 83 w 197"/>
                <a:gd name="T83" fmla="*/ 75 h 196"/>
                <a:gd name="T84" fmla="*/ 39 w 197"/>
                <a:gd name="T85" fmla="*/ 30 h 196"/>
                <a:gd name="T86" fmla="*/ 58 w 197"/>
                <a:gd name="T87" fmla="*/ 49 h 196"/>
                <a:gd name="T88" fmla="*/ 50 w 197"/>
                <a:gd name="T89" fmla="*/ 57 h 196"/>
                <a:gd name="T90" fmla="*/ 31 w 197"/>
                <a:gd name="T91" fmla="*/ 38 h 196"/>
                <a:gd name="T92" fmla="*/ 39 w 197"/>
                <a:gd name="T93" fmla="*/ 30 h 196"/>
                <a:gd name="T94" fmla="*/ 35 w 197"/>
                <a:gd name="T95" fmla="*/ 103 h 196"/>
                <a:gd name="T96" fmla="*/ 9 w 197"/>
                <a:gd name="T97" fmla="*/ 103 h 196"/>
                <a:gd name="T98" fmla="*/ 9 w 197"/>
                <a:gd name="T99" fmla="*/ 92 h 196"/>
                <a:gd name="T100" fmla="*/ 35 w 197"/>
                <a:gd name="T101" fmla="*/ 92 h 196"/>
                <a:gd name="T102" fmla="*/ 35 w 197"/>
                <a:gd name="T103" fmla="*/ 10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7" h="196">
                  <a:moveTo>
                    <a:pt x="99" y="196"/>
                  </a:moveTo>
                  <a:cubicBezTo>
                    <a:pt x="153" y="196"/>
                    <a:pt x="197" y="152"/>
                    <a:pt x="197" y="98"/>
                  </a:cubicBezTo>
                  <a:cubicBezTo>
                    <a:pt x="197" y="44"/>
                    <a:pt x="153" y="0"/>
                    <a:pt x="99" y="0"/>
                  </a:cubicBezTo>
                  <a:cubicBezTo>
                    <a:pt x="44" y="0"/>
                    <a:pt x="0" y="44"/>
                    <a:pt x="0" y="98"/>
                  </a:cubicBezTo>
                  <a:cubicBezTo>
                    <a:pt x="0" y="152"/>
                    <a:pt x="44" y="196"/>
                    <a:pt x="99" y="196"/>
                  </a:cubicBezTo>
                  <a:moveTo>
                    <a:pt x="39" y="165"/>
                  </a:moveTo>
                  <a:cubicBezTo>
                    <a:pt x="31" y="157"/>
                    <a:pt x="31" y="157"/>
                    <a:pt x="31" y="157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8" y="147"/>
                    <a:pt x="58" y="147"/>
                    <a:pt x="58" y="147"/>
                  </a:cubicBezTo>
                  <a:lnTo>
                    <a:pt x="39" y="165"/>
                  </a:lnTo>
                  <a:close/>
                  <a:moveTo>
                    <a:pt x="104" y="188"/>
                  </a:moveTo>
                  <a:cubicBezTo>
                    <a:pt x="93" y="188"/>
                    <a:pt x="93" y="188"/>
                    <a:pt x="93" y="188"/>
                  </a:cubicBezTo>
                  <a:cubicBezTo>
                    <a:pt x="93" y="162"/>
                    <a:pt x="93" y="162"/>
                    <a:pt x="93" y="162"/>
                  </a:cubicBezTo>
                  <a:cubicBezTo>
                    <a:pt x="104" y="162"/>
                    <a:pt x="104" y="162"/>
                    <a:pt x="104" y="162"/>
                  </a:cubicBezTo>
                  <a:lnTo>
                    <a:pt x="104" y="188"/>
                  </a:lnTo>
                  <a:close/>
                  <a:moveTo>
                    <a:pt x="188" y="103"/>
                  </a:moveTo>
                  <a:cubicBezTo>
                    <a:pt x="162" y="103"/>
                    <a:pt x="162" y="103"/>
                    <a:pt x="162" y="103"/>
                  </a:cubicBezTo>
                  <a:cubicBezTo>
                    <a:pt x="162" y="92"/>
                    <a:pt x="162" y="92"/>
                    <a:pt x="162" y="92"/>
                  </a:cubicBezTo>
                  <a:cubicBezTo>
                    <a:pt x="188" y="92"/>
                    <a:pt x="188" y="92"/>
                    <a:pt x="188" y="92"/>
                  </a:cubicBezTo>
                  <a:lnTo>
                    <a:pt x="188" y="103"/>
                  </a:lnTo>
                  <a:close/>
                  <a:moveTo>
                    <a:pt x="158" y="30"/>
                  </a:moveTo>
                  <a:cubicBezTo>
                    <a:pt x="166" y="38"/>
                    <a:pt x="166" y="38"/>
                    <a:pt x="166" y="38"/>
                  </a:cubicBezTo>
                  <a:cubicBezTo>
                    <a:pt x="148" y="57"/>
                    <a:pt x="148" y="57"/>
                    <a:pt x="148" y="57"/>
                  </a:cubicBezTo>
                  <a:cubicBezTo>
                    <a:pt x="140" y="49"/>
                    <a:pt x="140" y="49"/>
                    <a:pt x="140" y="49"/>
                  </a:cubicBezTo>
                  <a:lnTo>
                    <a:pt x="158" y="30"/>
                  </a:lnTo>
                  <a:close/>
                  <a:moveTo>
                    <a:pt x="148" y="139"/>
                  </a:moveTo>
                  <a:cubicBezTo>
                    <a:pt x="166" y="157"/>
                    <a:pt x="166" y="157"/>
                    <a:pt x="166" y="15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40" y="147"/>
                    <a:pt x="140" y="147"/>
                    <a:pt x="140" y="147"/>
                  </a:cubicBezTo>
                  <a:lnTo>
                    <a:pt x="148" y="139"/>
                  </a:lnTo>
                  <a:close/>
                  <a:moveTo>
                    <a:pt x="93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93" y="34"/>
                    <a:pt x="93" y="34"/>
                    <a:pt x="93" y="34"/>
                  </a:cubicBezTo>
                  <a:lnTo>
                    <a:pt x="93" y="8"/>
                  </a:lnTo>
                  <a:close/>
                  <a:moveTo>
                    <a:pt x="83" y="75"/>
                  </a:moveTo>
                  <a:cubicBezTo>
                    <a:pt x="100" y="91"/>
                    <a:pt x="100" y="91"/>
                    <a:pt x="100" y="91"/>
                  </a:cubicBezTo>
                  <a:cubicBezTo>
                    <a:pt x="130" y="61"/>
                    <a:pt x="130" y="61"/>
                    <a:pt x="130" y="61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75" y="83"/>
                    <a:pt x="75" y="83"/>
                    <a:pt x="75" y="83"/>
                  </a:cubicBezTo>
                  <a:lnTo>
                    <a:pt x="83" y="75"/>
                  </a:lnTo>
                  <a:close/>
                  <a:moveTo>
                    <a:pt x="39" y="30"/>
                  </a:moveTo>
                  <a:cubicBezTo>
                    <a:pt x="58" y="49"/>
                    <a:pt x="58" y="49"/>
                    <a:pt x="58" y="49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31" y="38"/>
                    <a:pt x="31" y="38"/>
                    <a:pt x="31" y="38"/>
                  </a:cubicBezTo>
                  <a:lnTo>
                    <a:pt x="39" y="30"/>
                  </a:lnTo>
                  <a:close/>
                  <a:moveTo>
                    <a:pt x="35" y="103"/>
                  </a:moveTo>
                  <a:cubicBezTo>
                    <a:pt x="9" y="103"/>
                    <a:pt x="9" y="103"/>
                    <a:pt x="9" y="103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35" y="92"/>
                    <a:pt x="35" y="92"/>
                    <a:pt x="35" y="92"/>
                  </a:cubicBezTo>
                  <a:lnTo>
                    <a:pt x="35" y="1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116"/>
            <p:cNvSpPr>
              <a:spLocks noChangeArrowheads="1"/>
            </p:cNvSpPr>
            <p:nvPr/>
          </p:nvSpPr>
          <p:spPr bwMode="auto">
            <a:xfrm>
              <a:off x="2252" y="2531"/>
              <a:ext cx="450" cy="450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17"/>
            <p:cNvSpPr>
              <a:spLocks noEditPoints="1"/>
            </p:cNvSpPr>
            <p:nvPr/>
          </p:nvSpPr>
          <p:spPr bwMode="auto">
            <a:xfrm>
              <a:off x="2343" y="2744"/>
              <a:ext cx="298" cy="148"/>
            </a:xfrm>
            <a:custGeom>
              <a:avLst/>
              <a:gdLst>
                <a:gd name="T0" fmla="*/ 85 w 204"/>
                <a:gd name="T1" fmla="*/ 101 h 101"/>
                <a:gd name="T2" fmla="*/ 153 w 204"/>
                <a:gd name="T3" fmla="*/ 69 h 101"/>
                <a:gd name="T4" fmla="*/ 168 w 204"/>
                <a:gd name="T5" fmla="*/ 72 h 101"/>
                <a:gd name="T6" fmla="*/ 204 w 204"/>
                <a:gd name="T7" fmla="*/ 36 h 101"/>
                <a:gd name="T8" fmla="*/ 170 w 204"/>
                <a:gd name="T9" fmla="*/ 0 h 101"/>
                <a:gd name="T10" fmla="*/ 170 w 204"/>
                <a:gd name="T11" fmla="*/ 0 h 101"/>
                <a:gd name="T12" fmla="*/ 1 w 204"/>
                <a:gd name="T13" fmla="*/ 0 h 101"/>
                <a:gd name="T14" fmla="*/ 0 w 204"/>
                <a:gd name="T15" fmla="*/ 16 h 101"/>
                <a:gd name="T16" fmla="*/ 85 w 204"/>
                <a:gd name="T17" fmla="*/ 101 h 101"/>
                <a:gd name="T18" fmla="*/ 171 w 204"/>
                <a:gd name="T19" fmla="*/ 16 h 101"/>
                <a:gd name="T20" fmla="*/ 171 w 204"/>
                <a:gd name="T21" fmla="*/ 16 h 101"/>
                <a:gd name="T22" fmla="*/ 189 w 204"/>
                <a:gd name="T23" fmla="*/ 36 h 101"/>
                <a:gd name="T24" fmla="*/ 168 w 204"/>
                <a:gd name="T25" fmla="*/ 56 h 101"/>
                <a:gd name="T26" fmla="*/ 162 w 204"/>
                <a:gd name="T27" fmla="*/ 55 h 101"/>
                <a:gd name="T28" fmla="*/ 171 w 204"/>
                <a:gd name="T29" fmla="*/ 1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101">
                  <a:moveTo>
                    <a:pt x="85" y="101"/>
                  </a:moveTo>
                  <a:cubicBezTo>
                    <a:pt x="113" y="101"/>
                    <a:pt x="137" y="89"/>
                    <a:pt x="153" y="69"/>
                  </a:cubicBezTo>
                  <a:cubicBezTo>
                    <a:pt x="157" y="71"/>
                    <a:pt x="163" y="72"/>
                    <a:pt x="168" y="72"/>
                  </a:cubicBezTo>
                  <a:cubicBezTo>
                    <a:pt x="188" y="72"/>
                    <a:pt x="204" y="56"/>
                    <a:pt x="204" y="36"/>
                  </a:cubicBezTo>
                  <a:cubicBezTo>
                    <a:pt x="204" y="16"/>
                    <a:pt x="189" y="1"/>
                    <a:pt x="17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5"/>
                    <a:pt x="0" y="10"/>
                    <a:pt x="0" y="16"/>
                  </a:cubicBezTo>
                  <a:cubicBezTo>
                    <a:pt x="0" y="63"/>
                    <a:pt x="38" y="101"/>
                    <a:pt x="85" y="101"/>
                  </a:cubicBezTo>
                  <a:moveTo>
                    <a:pt x="171" y="16"/>
                  </a:moveTo>
                  <a:cubicBezTo>
                    <a:pt x="171" y="16"/>
                    <a:pt x="171" y="16"/>
                    <a:pt x="171" y="16"/>
                  </a:cubicBezTo>
                  <a:cubicBezTo>
                    <a:pt x="181" y="17"/>
                    <a:pt x="189" y="26"/>
                    <a:pt x="189" y="36"/>
                  </a:cubicBezTo>
                  <a:cubicBezTo>
                    <a:pt x="189" y="47"/>
                    <a:pt x="179" y="56"/>
                    <a:pt x="168" y="56"/>
                  </a:cubicBezTo>
                  <a:cubicBezTo>
                    <a:pt x="166" y="56"/>
                    <a:pt x="164" y="56"/>
                    <a:pt x="162" y="55"/>
                  </a:cubicBezTo>
                  <a:cubicBezTo>
                    <a:pt x="168" y="43"/>
                    <a:pt x="171" y="30"/>
                    <a:pt x="171" y="1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18"/>
            <p:cNvSpPr>
              <a:spLocks/>
            </p:cNvSpPr>
            <p:nvPr/>
          </p:nvSpPr>
          <p:spPr bwMode="auto">
            <a:xfrm>
              <a:off x="2404" y="2613"/>
              <a:ext cx="48" cy="122"/>
            </a:xfrm>
            <a:custGeom>
              <a:avLst/>
              <a:gdLst>
                <a:gd name="T0" fmla="*/ 12 w 33"/>
                <a:gd name="T1" fmla="*/ 64 h 84"/>
                <a:gd name="T2" fmla="*/ 16 w 33"/>
                <a:gd name="T3" fmla="*/ 80 h 84"/>
                <a:gd name="T4" fmla="*/ 30 w 33"/>
                <a:gd name="T5" fmla="*/ 51 h 84"/>
                <a:gd name="T6" fmla="*/ 22 w 33"/>
                <a:gd name="T7" fmla="*/ 34 h 84"/>
                <a:gd name="T8" fmla="*/ 21 w 33"/>
                <a:gd name="T9" fmla="*/ 21 h 84"/>
                <a:gd name="T10" fmla="*/ 13 w 33"/>
                <a:gd name="T11" fmla="*/ 6 h 84"/>
                <a:gd name="T12" fmla="*/ 4 w 33"/>
                <a:gd name="T13" fmla="*/ 35 h 84"/>
                <a:gd name="T14" fmla="*/ 12 w 33"/>
                <a:gd name="T15" fmla="*/ 6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4">
                  <a:moveTo>
                    <a:pt x="12" y="64"/>
                  </a:moveTo>
                  <a:cubicBezTo>
                    <a:pt x="1" y="67"/>
                    <a:pt x="6" y="84"/>
                    <a:pt x="16" y="80"/>
                  </a:cubicBezTo>
                  <a:cubicBezTo>
                    <a:pt x="29" y="76"/>
                    <a:pt x="33" y="63"/>
                    <a:pt x="30" y="51"/>
                  </a:cubicBezTo>
                  <a:cubicBezTo>
                    <a:pt x="29" y="45"/>
                    <a:pt x="25" y="39"/>
                    <a:pt x="22" y="34"/>
                  </a:cubicBezTo>
                  <a:cubicBezTo>
                    <a:pt x="20" y="30"/>
                    <a:pt x="17" y="23"/>
                    <a:pt x="21" y="21"/>
                  </a:cubicBezTo>
                  <a:cubicBezTo>
                    <a:pt x="31" y="15"/>
                    <a:pt x="22" y="0"/>
                    <a:pt x="13" y="6"/>
                  </a:cubicBezTo>
                  <a:cubicBezTo>
                    <a:pt x="2" y="12"/>
                    <a:pt x="0" y="24"/>
                    <a:pt x="4" y="35"/>
                  </a:cubicBezTo>
                  <a:cubicBezTo>
                    <a:pt x="5" y="39"/>
                    <a:pt x="20" y="61"/>
                    <a:pt x="12" y="6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19"/>
            <p:cNvSpPr>
              <a:spLocks/>
            </p:cNvSpPr>
            <p:nvPr/>
          </p:nvSpPr>
          <p:spPr bwMode="auto">
            <a:xfrm>
              <a:off x="2474" y="2613"/>
              <a:ext cx="48" cy="122"/>
            </a:xfrm>
            <a:custGeom>
              <a:avLst/>
              <a:gdLst>
                <a:gd name="T0" fmla="*/ 12 w 33"/>
                <a:gd name="T1" fmla="*/ 64 h 84"/>
                <a:gd name="T2" fmla="*/ 17 w 33"/>
                <a:gd name="T3" fmla="*/ 80 h 84"/>
                <a:gd name="T4" fmla="*/ 30 w 33"/>
                <a:gd name="T5" fmla="*/ 51 h 84"/>
                <a:gd name="T6" fmla="*/ 22 w 33"/>
                <a:gd name="T7" fmla="*/ 34 h 84"/>
                <a:gd name="T8" fmla="*/ 22 w 33"/>
                <a:gd name="T9" fmla="*/ 21 h 84"/>
                <a:gd name="T10" fmla="*/ 13 w 33"/>
                <a:gd name="T11" fmla="*/ 6 h 84"/>
                <a:gd name="T12" fmla="*/ 4 w 33"/>
                <a:gd name="T13" fmla="*/ 35 h 84"/>
                <a:gd name="T14" fmla="*/ 12 w 33"/>
                <a:gd name="T15" fmla="*/ 6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84">
                  <a:moveTo>
                    <a:pt x="12" y="64"/>
                  </a:moveTo>
                  <a:cubicBezTo>
                    <a:pt x="1" y="67"/>
                    <a:pt x="6" y="84"/>
                    <a:pt x="17" y="80"/>
                  </a:cubicBezTo>
                  <a:cubicBezTo>
                    <a:pt x="29" y="76"/>
                    <a:pt x="33" y="63"/>
                    <a:pt x="30" y="51"/>
                  </a:cubicBezTo>
                  <a:cubicBezTo>
                    <a:pt x="29" y="45"/>
                    <a:pt x="25" y="39"/>
                    <a:pt x="22" y="34"/>
                  </a:cubicBezTo>
                  <a:cubicBezTo>
                    <a:pt x="20" y="30"/>
                    <a:pt x="17" y="23"/>
                    <a:pt x="22" y="21"/>
                  </a:cubicBezTo>
                  <a:cubicBezTo>
                    <a:pt x="31" y="15"/>
                    <a:pt x="22" y="0"/>
                    <a:pt x="13" y="6"/>
                  </a:cubicBezTo>
                  <a:cubicBezTo>
                    <a:pt x="2" y="12"/>
                    <a:pt x="0" y="24"/>
                    <a:pt x="4" y="35"/>
                  </a:cubicBezTo>
                  <a:cubicBezTo>
                    <a:pt x="5" y="39"/>
                    <a:pt x="20" y="61"/>
                    <a:pt x="12" y="6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120"/>
            <p:cNvSpPr>
              <a:spLocks noChangeArrowheads="1"/>
            </p:cNvSpPr>
            <p:nvPr/>
          </p:nvSpPr>
          <p:spPr bwMode="auto">
            <a:xfrm>
              <a:off x="1162" y="2518"/>
              <a:ext cx="454" cy="452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21"/>
            <p:cNvSpPr>
              <a:spLocks/>
            </p:cNvSpPr>
            <p:nvPr/>
          </p:nvSpPr>
          <p:spPr bwMode="auto">
            <a:xfrm>
              <a:off x="1378" y="2637"/>
              <a:ext cx="22" cy="38"/>
            </a:xfrm>
            <a:custGeom>
              <a:avLst/>
              <a:gdLst>
                <a:gd name="T0" fmla="*/ 15 w 15"/>
                <a:gd name="T1" fmla="*/ 10 h 26"/>
                <a:gd name="T2" fmla="*/ 0 w 15"/>
                <a:gd name="T3" fmla="*/ 10 h 26"/>
                <a:gd name="T4" fmla="*/ 0 w 15"/>
                <a:gd name="T5" fmla="*/ 26 h 26"/>
                <a:gd name="T6" fmla="*/ 15 w 15"/>
                <a:gd name="T7" fmla="*/ 26 h 26"/>
                <a:gd name="T8" fmla="*/ 15 w 15"/>
                <a:gd name="T9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6">
                  <a:moveTo>
                    <a:pt x="15" y="10"/>
                  </a:moveTo>
                  <a:cubicBezTo>
                    <a:pt x="15" y="0"/>
                    <a:pt x="0" y="0"/>
                    <a:pt x="0" y="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5" y="26"/>
                    <a:pt x="15" y="26"/>
                    <a:pt x="15" y="26"/>
                  </a:cubicBezTo>
                  <a:lnTo>
                    <a:pt x="15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22"/>
            <p:cNvSpPr>
              <a:spLocks noEditPoints="1"/>
            </p:cNvSpPr>
            <p:nvPr/>
          </p:nvSpPr>
          <p:spPr bwMode="auto">
            <a:xfrm>
              <a:off x="1404" y="2611"/>
              <a:ext cx="111" cy="64"/>
            </a:xfrm>
            <a:custGeom>
              <a:avLst/>
              <a:gdLst>
                <a:gd name="T0" fmla="*/ 61 w 76"/>
                <a:gd name="T1" fmla="*/ 3 h 44"/>
                <a:gd name="T2" fmla="*/ 42 w 76"/>
                <a:gd name="T3" fmla="*/ 1 h 44"/>
                <a:gd name="T4" fmla="*/ 21 w 76"/>
                <a:gd name="T5" fmla="*/ 9 h 44"/>
                <a:gd name="T6" fmla="*/ 0 w 76"/>
                <a:gd name="T7" fmla="*/ 44 h 44"/>
                <a:gd name="T8" fmla="*/ 42 w 76"/>
                <a:gd name="T9" fmla="*/ 44 h 44"/>
                <a:gd name="T10" fmla="*/ 51 w 76"/>
                <a:gd name="T11" fmla="*/ 38 h 44"/>
                <a:gd name="T12" fmla="*/ 61 w 76"/>
                <a:gd name="T13" fmla="*/ 3 h 44"/>
                <a:gd name="T14" fmla="*/ 49 w 76"/>
                <a:gd name="T15" fmla="*/ 20 h 44"/>
                <a:gd name="T16" fmla="*/ 39 w 76"/>
                <a:gd name="T17" fmla="*/ 29 h 44"/>
                <a:gd name="T18" fmla="*/ 17 w 76"/>
                <a:gd name="T19" fmla="*/ 37 h 44"/>
                <a:gd name="T20" fmla="*/ 51 w 76"/>
                <a:gd name="T21" fmla="*/ 15 h 44"/>
                <a:gd name="T22" fmla="*/ 53 w 76"/>
                <a:gd name="T23" fmla="*/ 16 h 44"/>
                <a:gd name="T24" fmla="*/ 49 w 76"/>
                <a:gd name="T2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44">
                  <a:moveTo>
                    <a:pt x="61" y="3"/>
                  </a:moveTo>
                  <a:cubicBezTo>
                    <a:pt x="56" y="0"/>
                    <a:pt x="48" y="0"/>
                    <a:pt x="42" y="1"/>
                  </a:cubicBezTo>
                  <a:cubicBezTo>
                    <a:pt x="34" y="2"/>
                    <a:pt x="27" y="4"/>
                    <a:pt x="21" y="9"/>
                  </a:cubicBezTo>
                  <a:cubicBezTo>
                    <a:pt x="9" y="16"/>
                    <a:pt x="2" y="30"/>
                    <a:pt x="0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5" y="42"/>
                    <a:pt x="48" y="40"/>
                    <a:pt x="51" y="38"/>
                  </a:cubicBezTo>
                  <a:cubicBezTo>
                    <a:pt x="61" y="30"/>
                    <a:pt x="76" y="14"/>
                    <a:pt x="61" y="3"/>
                  </a:cubicBezTo>
                  <a:moveTo>
                    <a:pt x="49" y="20"/>
                  </a:moveTo>
                  <a:cubicBezTo>
                    <a:pt x="46" y="24"/>
                    <a:pt x="42" y="26"/>
                    <a:pt x="39" y="29"/>
                  </a:cubicBezTo>
                  <a:cubicBezTo>
                    <a:pt x="32" y="33"/>
                    <a:pt x="25" y="36"/>
                    <a:pt x="17" y="37"/>
                  </a:cubicBezTo>
                  <a:cubicBezTo>
                    <a:pt x="22" y="23"/>
                    <a:pt x="36" y="14"/>
                    <a:pt x="51" y="15"/>
                  </a:cubicBezTo>
                  <a:cubicBezTo>
                    <a:pt x="52" y="15"/>
                    <a:pt x="52" y="16"/>
                    <a:pt x="53" y="16"/>
                  </a:cubicBezTo>
                  <a:cubicBezTo>
                    <a:pt x="52" y="17"/>
                    <a:pt x="49" y="20"/>
                    <a:pt x="49" y="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23"/>
            <p:cNvSpPr>
              <a:spLocks noEditPoints="1"/>
            </p:cNvSpPr>
            <p:nvPr/>
          </p:nvSpPr>
          <p:spPr bwMode="auto">
            <a:xfrm>
              <a:off x="1260" y="2611"/>
              <a:ext cx="111" cy="64"/>
            </a:xfrm>
            <a:custGeom>
              <a:avLst/>
              <a:gdLst>
                <a:gd name="T0" fmla="*/ 35 w 76"/>
                <a:gd name="T1" fmla="*/ 44 h 44"/>
                <a:gd name="T2" fmla="*/ 76 w 76"/>
                <a:gd name="T3" fmla="*/ 44 h 44"/>
                <a:gd name="T4" fmla="*/ 56 w 76"/>
                <a:gd name="T5" fmla="*/ 9 h 44"/>
                <a:gd name="T6" fmla="*/ 35 w 76"/>
                <a:gd name="T7" fmla="*/ 1 h 44"/>
                <a:gd name="T8" fmla="*/ 16 w 76"/>
                <a:gd name="T9" fmla="*/ 3 h 44"/>
                <a:gd name="T10" fmla="*/ 25 w 76"/>
                <a:gd name="T11" fmla="*/ 38 h 44"/>
                <a:gd name="T12" fmla="*/ 35 w 76"/>
                <a:gd name="T13" fmla="*/ 44 h 44"/>
                <a:gd name="T14" fmla="*/ 24 w 76"/>
                <a:gd name="T15" fmla="*/ 16 h 44"/>
                <a:gd name="T16" fmla="*/ 26 w 76"/>
                <a:gd name="T17" fmla="*/ 15 h 44"/>
                <a:gd name="T18" fmla="*/ 60 w 76"/>
                <a:gd name="T19" fmla="*/ 37 h 44"/>
                <a:gd name="T20" fmla="*/ 38 w 76"/>
                <a:gd name="T21" fmla="*/ 29 h 44"/>
                <a:gd name="T22" fmla="*/ 28 w 76"/>
                <a:gd name="T23" fmla="*/ 20 h 44"/>
                <a:gd name="T24" fmla="*/ 24 w 76"/>
                <a:gd name="T25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44">
                  <a:moveTo>
                    <a:pt x="35" y="44"/>
                  </a:moveTo>
                  <a:cubicBezTo>
                    <a:pt x="76" y="44"/>
                    <a:pt x="76" y="44"/>
                    <a:pt x="76" y="44"/>
                  </a:cubicBezTo>
                  <a:cubicBezTo>
                    <a:pt x="75" y="30"/>
                    <a:pt x="68" y="16"/>
                    <a:pt x="56" y="9"/>
                  </a:cubicBezTo>
                  <a:cubicBezTo>
                    <a:pt x="49" y="4"/>
                    <a:pt x="42" y="2"/>
                    <a:pt x="35" y="1"/>
                  </a:cubicBezTo>
                  <a:cubicBezTo>
                    <a:pt x="29" y="0"/>
                    <a:pt x="21" y="0"/>
                    <a:pt x="16" y="3"/>
                  </a:cubicBezTo>
                  <a:cubicBezTo>
                    <a:pt x="0" y="14"/>
                    <a:pt x="15" y="30"/>
                    <a:pt x="25" y="38"/>
                  </a:cubicBezTo>
                  <a:cubicBezTo>
                    <a:pt x="29" y="40"/>
                    <a:pt x="32" y="42"/>
                    <a:pt x="35" y="44"/>
                  </a:cubicBezTo>
                  <a:moveTo>
                    <a:pt x="24" y="16"/>
                  </a:moveTo>
                  <a:cubicBezTo>
                    <a:pt x="25" y="16"/>
                    <a:pt x="25" y="15"/>
                    <a:pt x="26" y="15"/>
                  </a:cubicBezTo>
                  <a:cubicBezTo>
                    <a:pt x="41" y="14"/>
                    <a:pt x="55" y="23"/>
                    <a:pt x="60" y="37"/>
                  </a:cubicBezTo>
                  <a:cubicBezTo>
                    <a:pt x="52" y="36"/>
                    <a:pt x="45" y="33"/>
                    <a:pt x="38" y="29"/>
                  </a:cubicBezTo>
                  <a:cubicBezTo>
                    <a:pt x="34" y="26"/>
                    <a:pt x="31" y="24"/>
                    <a:pt x="28" y="20"/>
                  </a:cubicBezTo>
                  <a:cubicBezTo>
                    <a:pt x="27" y="20"/>
                    <a:pt x="25" y="17"/>
                    <a:pt x="24" y="1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24"/>
            <p:cNvSpPr>
              <a:spLocks/>
            </p:cNvSpPr>
            <p:nvPr/>
          </p:nvSpPr>
          <p:spPr bwMode="auto">
            <a:xfrm>
              <a:off x="1268" y="2684"/>
              <a:ext cx="241" cy="191"/>
            </a:xfrm>
            <a:custGeom>
              <a:avLst/>
              <a:gdLst>
                <a:gd name="T0" fmla="*/ 149 w 241"/>
                <a:gd name="T1" fmla="*/ 0 h 191"/>
                <a:gd name="T2" fmla="*/ 149 w 241"/>
                <a:gd name="T3" fmla="*/ 5 h 191"/>
                <a:gd name="T4" fmla="*/ 149 w 241"/>
                <a:gd name="T5" fmla="*/ 101 h 191"/>
                <a:gd name="T6" fmla="*/ 122 w 241"/>
                <a:gd name="T7" fmla="*/ 78 h 191"/>
                <a:gd name="T8" fmla="*/ 94 w 241"/>
                <a:gd name="T9" fmla="*/ 101 h 191"/>
                <a:gd name="T10" fmla="*/ 94 w 241"/>
                <a:gd name="T11" fmla="*/ 6 h 191"/>
                <a:gd name="T12" fmla="*/ 94 w 241"/>
                <a:gd name="T13" fmla="*/ 0 h 191"/>
                <a:gd name="T14" fmla="*/ 63 w 241"/>
                <a:gd name="T15" fmla="*/ 0 h 191"/>
                <a:gd name="T16" fmla="*/ 0 w 241"/>
                <a:gd name="T17" fmla="*/ 0 h 191"/>
                <a:gd name="T18" fmla="*/ 0 w 241"/>
                <a:gd name="T19" fmla="*/ 191 h 191"/>
                <a:gd name="T20" fmla="*/ 241 w 241"/>
                <a:gd name="T21" fmla="*/ 191 h 191"/>
                <a:gd name="T22" fmla="*/ 241 w 241"/>
                <a:gd name="T23" fmla="*/ 0 h 191"/>
                <a:gd name="T24" fmla="*/ 177 w 241"/>
                <a:gd name="T25" fmla="*/ 0 h 191"/>
                <a:gd name="T26" fmla="*/ 149 w 241"/>
                <a:gd name="T2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1" h="191">
                  <a:moveTo>
                    <a:pt x="149" y="0"/>
                  </a:moveTo>
                  <a:lnTo>
                    <a:pt x="149" y="5"/>
                  </a:lnTo>
                  <a:lnTo>
                    <a:pt x="149" y="101"/>
                  </a:lnTo>
                  <a:lnTo>
                    <a:pt x="122" y="78"/>
                  </a:lnTo>
                  <a:lnTo>
                    <a:pt x="94" y="101"/>
                  </a:lnTo>
                  <a:lnTo>
                    <a:pt x="94" y="6"/>
                  </a:lnTo>
                  <a:lnTo>
                    <a:pt x="94" y="0"/>
                  </a:lnTo>
                  <a:lnTo>
                    <a:pt x="63" y="0"/>
                  </a:lnTo>
                  <a:lnTo>
                    <a:pt x="0" y="0"/>
                  </a:lnTo>
                  <a:lnTo>
                    <a:pt x="0" y="191"/>
                  </a:lnTo>
                  <a:lnTo>
                    <a:pt x="241" y="191"/>
                  </a:lnTo>
                  <a:lnTo>
                    <a:pt x="241" y="0"/>
                  </a:lnTo>
                  <a:lnTo>
                    <a:pt x="177" y="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25"/>
            <p:cNvSpPr>
              <a:spLocks/>
            </p:cNvSpPr>
            <p:nvPr/>
          </p:nvSpPr>
          <p:spPr bwMode="auto">
            <a:xfrm>
              <a:off x="967" y="1806"/>
              <a:ext cx="70" cy="200"/>
            </a:xfrm>
            <a:custGeom>
              <a:avLst/>
              <a:gdLst>
                <a:gd name="T0" fmla="*/ 6 w 48"/>
                <a:gd name="T1" fmla="*/ 16 h 137"/>
                <a:gd name="T2" fmla="*/ 1 w 48"/>
                <a:gd name="T3" fmla="*/ 33 h 137"/>
                <a:gd name="T4" fmla="*/ 4 w 48"/>
                <a:gd name="T5" fmla="*/ 48 h 137"/>
                <a:gd name="T6" fmla="*/ 18 w 48"/>
                <a:gd name="T7" fmla="*/ 63 h 137"/>
                <a:gd name="T8" fmla="*/ 18 w 48"/>
                <a:gd name="T9" fmla="*/ 137 h 137"/>
                <a:gd name="T10" fmla="*/ 31 w 48"/>
                <a:gd name="T11" fmla="*/ 137 h 137"/>
                <a:gd name="T12" fmla="*/ 31 w 48"/>
                <a:gd name="T13" fmla="*/ 63 h 137"/>
                <a:gd name="T14" fmla="*/ 44 w 48"/>
                <a:gd name="T15" fmla="*/ 48 h 137"/>
                <a:gd name="T16" fmla="*/ 47 w 48"/>
                <a:gd name="T17" fmla="*/ 33 h 137"/>
                <a:gd name="T18" fmla="*/ 42 w 48"/>
                <a:gd name="T19" fmla="*/ 16 h 137"/>
                <a:gd name="T20" fmla="*/ 32 w 48"/>
                <a:gd name="T21" fmla="*/ 0 h 137"/>
                <a:gd name="T22" fmla="*/ 35 w 48"/>
                <a:gd name="T23" fmla="*/ 32 h 137"/>
                <a:gd name="T24" fmla="*/ 31 w 48"/>
                <a:gd name="T25" fmla="*/ 32 h 137"/>
                <a:gd name="T26" fmla="*/ 28 w 48"/>
                <a:gd name="T27" fmla="*/ 0 h 137"/>
                <a:gd name="T28" fmla="*/ 24 w 48"/>
                <a:gd name="T29" fmla="*/ 0 h 137"/>
                <a:gd name="T30" fmla="*/ 21 w 48"/>
                <a:gd name="T31" fmla="*/ 0 h 137"/>
                <a:gd name="T32" fmla="*/ 17 w 48"/>
                <a:gd name="T33" fmla="*/ 32 h 137"/>
                <a:gd name="T34" fmla="*/ 13 w 48"/>
                <a:gd name="T35" fmla="*/ 32 h 137"/>
                <a:gd name="T36" fmla="*/ 16 w 48"/>
                <a:gd name="T37" fmla="*/ 0 h 137"/>
                <a:gd name="T38" fmla="*/ 6 w 48"/>
                <a:gd name="T39" fmla="*/ 1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137">
                  <a:moveTo>
                    <a:pt x="6" y="16"/>
                  </a:moveTo>
                  <a:cubicBezTo>
                    <a:pt x="4" y="22"/>
                    <a:pt x="2" y="27"/>
                    <a:pt x="1" y="33"/>
                  </a:cubicBezTo>
                  <a:cubicBezTo>
                    <a:pt x="0" y="39"/>
                    <a:pt x="2" y="43"/>
                    <a:pt x="4" y="48"/>
                  </a:cubicBezTo>
                  <a:cubicBezTo>
                    <a:pt x="7" y="52"/>
                    <a:pt x="12" y="59"/>
                    <a:pt x="18" y="63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6" y="59"/>
                    <a:pt x="41" y="52"/>
                    <a:pt x="44" y="48"/>
                  </a:cubicBezTo>
                  <a:cubicBezTo>
                    <a:pt x="47" y="43"/>
                    <a:pt x="48" y="39"/>
                    <a:pt x="47" y="33"/>
                  </a:cubicBezTo>
                  <a:cubicBezTo>
                    <a:pt x="47" y="27"/>
                    <a:pt x="44" y="22"/>
                    <a:pt x="42" y="16"/>
                  </a:cubicBezTo>
                  <a:cubicBezTo>
                    <a:pt x="41" y="12"/>
                    <a:pt x="38" y="1"/>
                    <a:pt x="32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1" y="1"/>
                    <a:pt x="7" y="12"/>
                    <a:pt x="6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26"/>
            <p:cNvSpPr>
              <a:spLocks/>
            </p:cNvSpPr>
            <p:nvPr/>
          </p:nvSpPr>
          <p:spPr bwMode="auto">
            <a:xfrm>
              <a:off x="1068" y="1806"/>
              <a:ext cx="45" cy="200"/>
            </a:xfrm>
            <a:custGeom>
              <a:avLst/>
              <a:gdLst>
                <a:gd name="T0" fmla="*/ 0 w 31"/>
                <a:gd name="T1" fmla="*/ 38 h 137"/>
                <a:gd name="T2" fmla="*/ 18 w 31"/>
                <a:gd name="T3" fmla="*/ 77 h 137"/>
                <a:gd name="T4" fmla="*/ 18 w 31"/>
                <a:gd name="T5" fmla="*/ 137 h 137"/>
                <a:gd name="T6" fmla="*/ 31 w 31"/>
                <a:gd name="T7" fmla="*/ 137 h 137"/>
                <a:gd name="T8" fmla="*/ 31 w 31"/>
                <a:gd name="T9" fmla="*/ 0 h 137"/>
                <a:gd name="T10" fmla="*/ 18 w 31"/>
                <a:gd name="T11" fmla="*/ 0 h 137"/>
                <a:gd name="T12" fmla="*/ 0 w 31"/>
                <a:gd name="T13" fmla="*/ 3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37">
                  <a:moveTo>
                    <a:pt x="0" y="38"/>
                  </a:moveTo>
                  <a:cubicBezTo>
                    <a:pt x="0" y="73"/>
                    <a:pt x="14" y="76"/>
                    <a:pt x="18" y="77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0" y="0"/>
                    <a:pt x="0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27"/>
            <p:cNvSpPr>
              <a:spLocks/>
            </p:cNvSpPr>
            <p:nvPr/>
          </p:nvSpPr>
          <p:spPr bwMode="auto">
            <a:xfrm>
              <a:off x="2164" y="1453"/>
              <a:ext cx="192" cy="117"/>
            </a:xfrm>
            <a:custGeom>
              <a:avLst/>
              <a:gdLst>
                <a:gd name="T0" fmla="*/ 131 w 131"/>
                <a:gd name="T1" fmla="*/ 66 h 80"/>
                <a:gd name="T2" fmla="*/ 117 w 131"/>
                <a:gd name="T3" fmla="*/ 52 h 80"/>
                <a:gd name="T4" fmla="*/ 119 w 131"/>
                <a:gd name="T5" fmla="*/ 40 h 80"/>
                <a:gd name="T6" fmla="*/ 78 w 131"/>
                <a:gd name="T7" fmla="*/ 0 h 80"/>
                <a:gd name="T8" fmla="*/ 38 w 131"/>
                <a:gd name="T9" fmla="*/ 39 h 80"/>
                <a:gd name="T10" fmla="*/ 23 w 131"/>
                <a:gd name="T11" fmla="*/ 34 h 80"/>
                <a:gd name="T12" fmla="*/ 0 w 131"/>
                <a:gd name="T13" fmla="*/ 57 h 80"/>
                <a:gd name="T14" fmla="*/ 23 w 131"/>
                <a:gd name="T15" fmla="*/ 80 h 80"/>
                <a:gd name="T16" fmla="*/ 77 w 131"/>
                <a:gd name="T17" fmla="*/ 80 h 80"/>
                <a:gd name="T18" fmla="*/ 78 w 131"/>
                <a:gd name="T19" fmla="*/ 80 h 80"/>
                <a:gd name="T20" fmla="*/ 116 w 131"/>
                <a:gd name="T21" fmla="*/ 80 h 80"/>
                <a:gd name="T22" fmla="*/ 131 w 131"/>
                <a:gd name="T23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" h="80">
                  <a:moveTo>
                    <a:pt x="131" y="66"/>
                  </a:moveTo>
                  <a:cubicBezTo>
                    <a:pt x="131" y="58"/>
                    <a:pt x="124" y="52"/>
                    <a:pt x="117" y="52"/>
                  </a:cubicBezTo>
                  <a:cubicBezTo>
                    <a:pt x="118" y="48"/>
                    <a:pt x="119" y="44"/>
                    <a:pt x="119" y="40"/>
                  </a:cubicBezTo>
                  <a:cubicBezTo>
                    <a:pt x="119" y="18"/>
                    <a:pt x="101" y="0"/>
                    <a:pt x="78" y="0"/>
                  </a:cubicBezTo>
                  <a:cubicBezTo>
                    <a:pt x="57" y="0"/>
                    <a:pt x="39" y="17"/>
                    <a:pt x="38" y="39"/>
                  </a:cubicBezTo>
                  <a:cubicBezTo>
                    <a:pt x="34" y="36"/>
                    <a:pt x="29" y="34"/>
                    <a:pt x="23" y="34"/>
                  </a:cubicBezTo>
                  <a:cubicBezTo>
                    <a:pt x="11" y="34"/>
                    <a:pt x="0" y="44"/>
                    <a:pt x="0" y="57"/>
                  </a:cubicBezTo>
                  <a:cubicBezTo>
                    <a:pt x="0" y="69"/>
                    <a:pt x="11" y="80"/>
                    <a:pt x="23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116" y="80"/>
                    <a:pt x="116" y="80"/>
                    <a:pt x="116" y="80"/>
                  </a:cubicBezTo>
                  <a:cubicBezTo>
                    <a:pt x="124" y="80"/>
                    <a:pt x="131" y="74"/>
                    <a:pt x="131" y="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128"/>
            <p:cNvSpPr>
              <a:spLocks noChangeArrowheads="1"/>
            </p:cNvSpPr>
            <p:nvPr/>
          </p:nvSpPr>
          <p:spPr bwMode="auto">
            <a:xfrm>
              <a:off x="2192" y="1580"/>
              <a:ext cx="16" cy="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129"/>
            <p:cNvSpPr>
              <a:spLocks noChangeArrowheads="1"/>
            </p:cNvSpPr>
            <p:nvPr/>
          </p:nvSpPr>
          <p:spPr bwMode="auto">
            <a:xfrm>
              <a:off x="2231" y="1600"/>
              <a:ext cx="17" cy="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130"/>
            <p:cNvSpPr>
              <a:spLocks noChangeArrowheads="1"/>
            </p:cNvSpPr>
            <p:nvPr/>
          </p:nvSpPr>
          <p:spPr bwMode="auto">
            <a:xfrm>
              <a:off x="2271" y="1580"/>
              <a:ext cx="17" cy="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131"/>
            <p:cNvSpPr>
              <a:spLocks noChangeArrowheads="1"/>
            </p:cNvSpPr>
            <p:nvPr/>
          </p:nvSpPr>
          <p:spPr bwMode="auto">
            <a:xfrm>
              <a:off x="2312" y="1600"/>
              <a:ext cx="16" cy="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32"/>
            <p:cNvSpPr>
              <a:spLocks/>
            </p:cNvSpPr>
            <p:nvPr/>
          </p:nvSpPr>
          <p:spPr bwMode="auto">
            <a:xfrm>
              <a:off x="2799" y="1571"/>
              <a:ext cx="150" cy="124"/>
            </a:xfrm>
            <a:custGeom>
              <a:avLst/>
              <a:gdLst>
                <a:gd name="T0" fmla="*/ 122 w 150"/>
                <a:gd name="T1" fmla="*/ 0 h 124"/>
                <a:gd name="T2" fmla="*/ 52 w 150"/>
                <a:gd name="T3" fmla="*/ 69 h 124"/>
                <a:gd name="T4" fmla="*/ 26 w 150"/>
                <a:gd name="T5" fmla="*/ 43 h 124"/>
                <a:gd name="T6" fmla="*/ 0 w 150"/>
                <a:gd name="T7" fmla="*/ 70 h 124"/>
                <a:gd name="T8" fmla="*/ 26 w 150"/>
                <a:gd name="T9" fmla="*/ 97 h 124"/>
                <a:gd name="T10" fmla="*/ 52 w 150"/>
                <a:gd name="T11" fmla="*/ 124 h 124"/>
                <a:gd name="T12" fmla="*/ 80 w 150"/>
                <a:gd name="T13" fmla="*/ 97 h 124"/>
                <a:gd name="T14" fmla="*/ 150 w 150"/>
                <a:gd name="T15" fmla="*/ 26 h 124"/>
                <a:gd name="T16" fmla="*/ 122 w 150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124">
                  <a:moveTo>
                    <a:pt x="122" y="0"/>
                  </a:moveTo>
                  <a:lnTo>
                    <a:pt x="52" y="69"/>
                  </a:lnTo>
                  <a:lnTo>
                    <a:pt x="26" y="43"/>
                  </a:lnTo>
                  <a:lnTo>
                    <a:pt x="0" y="70"/>
                  </a:lnTo>
                  <a:lnTo>
                    <a:pt x="26" y="97"/>
                  </a:lnTo>
                  <a:lnTo>
                    <a:pt x="52" y="124"/>
                  </a:lnTo>
                  <a:lnTo>
                    <a:pt x="80" y="97"/>
                  </a:lnTo>
                  <a:lnTo>
                    <a:pt x="150" y="26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33"/>
            <p:cNvSpPr>
              <a:spLocks/>
            </p:cNvSpPr>
            <p:nvPr/>
          </p:nvSpPr>
          <p:spPr bwMode="auto">
            <a:xfrm>
              <a:off x="2891" y="2433"/>
              <a:ext cx="134" cy="130"/>
            </a:xfrm>
            <a:custGeom>
              <a:avLst/>
              <a:gdLst>
                <a:gd name="T0" fmla="*/ 46 w 92"/>
                <a:gd name="T1" fmla="*/ 89 h 89"/>
                <a:gd name="T2" fmla="*/ 92 w 92"/>
                <a:gd name="T3" fmla="*/ 42 h 89"/>
                <a:gd name="T4" fmla="*/ 64 w 92"/>
                <a:gd name="T5" fmla="*/ 0 h 89"/>
                <a:gd name="T6" fmla="*/ 57 w 92"/>
                <a:gd name="T7" fmla="*/ 8 h 89"/>
                <a:gd name="T8" fmla="*/ 82 w 92"/>
                <a:gd name="T9" fmla="*/ 42 h 89"/>
                <a:gd name="T10" fmla="*/ 46 w 92"/>
                <a:gd name="T11" fmla="*/ 78 h 89"/>
                <a:gd name="T12" fmla="*/ 10 w 92"/>
                <a:gd name="T13" fmla="*/ 42 h 89"/>
                <a:gd name="T14" fmla="*/ 35 w 92"/>
                <a:gd name="T15" fmla="*/ 8 h 89"/>
                <a:gd name="T16" fmla="*/ 29 w 92"/>
                <a:gd name="T17" fmla="*/ 0 h 89"/>
                <a:gd name="T18" fmla="*/ 0 w 92"/>
                <a:gd name="T19" fmla="*/ 42 h 89"/>
                <a:gd name="T20" fmla="*/ 46 w 92"/>
                <a:gd name="T2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89">
                  <a:moveTo>
                    <a:pt x="46" y="89"/>
                  </a:moveTo>
                  <a:cubicBezTo>
                    <a:pt x="72" y="89"/>
                    <a:pt x="92" y="68"/>
                    <a:pt x="92" y="42"/>
                  </a:cubicBezTo>
                  <a:cubicBezTo>
                    <a:pt x="92" y="23"/>
                    <a:pt x="80" y="7"/>
                    <a:pt x="64" y="0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72" y="13"/>
                    <a:pt x="82" y="26"/>
                    <a:pt x="82" y="42"/>
                  </a:cubicBezTo>
                  <a:cubicBezTo>
                    <a:pt x="82" y="62"/>
                    <a:pt x="66" y="78"/>
                    <a:pt x="46" y="78"/>
                  </a:cubicBezTo>
                  <a:cubicBezTo>
                    <a:pt x="26" y="78"/>
                    <a:pt x="10" y="62"/>
                    <a:pt x="10" y="42"/>
                  </a:cubicBezTo>
                  <a:cubicBezTo>
                    <a:pt x="10" y="26"/>
                    <a:pt x="20" y="13"/>
                    <a:pt x="35" y="8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2" y="7"/>
                    <a:pt x="0" y="23"/>
                    <a:pt x="0" y="42"/>
                  </a:cubicBezTo>
                  <a:cubicBezTo>
                    <a:pt x="0" y="68"/>
                    <a:pt x="21" y="89"/>
                    <a:pt x="46" y="8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34"/>
            <p:cNvSpPr>
              <a:spLocks/>
            </p:cNvSpPr>
            <p:nvPr/>
          </p:nvSpPr>
          <p:spPr bwMode="auto">
            <a:xfrm>
              <a:off x="2927" y="2404"/>
              <a:ext cx="63" cy="46"/>
            </a:xfrm>
            <a:custGeom>
              <a:avLst/>
              <a:gdLst>
                <a:gd name="T0" fmla="*/ 19 w 63"/>
                <a:gd name="T1" fmla="*/ 39 h 46"/>
                <a:gd name="T2" fmla="*/ 25 w 63"/>
                <a:gd name="T3" fmla="*/ 46 h 46"/>
                <a:gd name="T4" fmla="*/ 31 w 63"/>
                <a:gd name="T5" fmla="*/ 45 h 46"/>
                <a:gd name="T6" fmla="*/ 38 w 63"/>
                <a:gd name="T7" fmla="*/ 46 h 46"/>
                <a:gd name="T8" fmla="*/ 43 w 63"/>
                <a:gd name="T9" fmla="*/ 39 h 46"/>
                <a:gd name="T10" fmla="*/ 51 w 63"/>
                <a:gd name="T11" fmla="*/ 26 h 46"/>
                <a:gd name="T12" fmla="*/ 63 w 63"/>
                <a:gd name="T13" fmla="*/ 11 h 46"/>
                <a:gd name="T14" fmla="*/ 53 w 63"/>
                <a:gd name="T15" fmla="*/ 0 h 46"/>
                <a:gd name="T16" fmla="*/ 31 w 63"/>
                <a:gd name="T17" fmla="*/ 0 h 46"/>
                <a:gd name="T18" fmla="*/ 9 w 63"/>
                <a:gd name="T19" fmla="*/ 0 h 46"/>
                <a:gd name="T20" fmla="*/ 0 w 63"/>
                <a:gd name="T21" fmla="*/ 11 h 46"/>
                <a:gd name="T22" fmla="*/ 10 w 63"/>
                <a:gd name="T23" fmla="*/ 26 h 46"/>
                <a:gd name="T24" fmla="*/ 19 w 63"/>
                <a:gd name="T25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46">
                  <a:moveTo>
                    <a:pt x="19" y="39"/>
                  </a:moveTo>
                  <a:lnTo>
                    <a:pt x="25" y="46"/>
                  </a:lnTo>
                  <a:lnTo>
                    <a:pt x="31" y="45"/>
                  </a:lnTo>
                  <a:lnTo>
                    <a:pt x="38" y="46"/>
                  </a:lnTo>
                  <a:lnTo>
                    <a:pt x="43" y="39"/>
                  </a:lnTo>
                  <a:lnTo>
                    <a:pt x="51" y="26"/>
                  </a:lnTo>
                  <a:lnTo>
                    <a:pt x="63" y="11"/>
                  </a:lnTo>
                  <a:lnTo>
                    <a:pt x="53" y="0"/>
                  </a:lnTo>
                  <a:lnTo>
                    <a:pt x="31" y="0"/>
                  </a:lnTo>
                  <a:lnTo>
                    <a:pt x="9" y="0"/>
                  </a:lnTo>
                  <a:lnTo>
                    <a:pt x="0" y="11"/>
                  </a:lnTo>
                  <a:lnTo>
                    <a:pt x="10" y="26"/>
                  </a:lnTo>
                  <a:lnTo>
                    <a:pt x="19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35"/>
            <p:cNvSpPr>
              <a:spLocks/>
            </p:cNvSpPr>
            <p:nvPr/>
          </p:nvSpPr>
          <p:spPr bwMode="auto">
            <a:xfrm>
              <a:off x="1026" y="1564"/>
              <a:ext cx="99" cy="163"/>
            </a:xfrm>
            <a:custGeom>
              <a:avLst/>
              <a:gdLst>
                <a:gd name="T0" fmla="*/ 1 w 99"/>
                <a:gd name="T1" fmla="*/ 163 h 163"/>
                <a:gd name="T2" fmla="*/ 27 w 99"/>
                <a:gd name="T3" fmla="*/ 146 h 163"/>
                <a:gd name="T4" fmla="*/ 82 w 99"/>
                <a:gd name="T5" fmla="*/ 45 h 163"/>
                <a:gd name="T6" fmla="*/ 99 w 99"/>
                <a:gd name="T7" fmla="*/ 12 h 163"/>
                <a:gd name="T8" fmla="*/ 95 w 99"/>
                <a:gd name="T9" fmla="*/ 10 h 163"/>
                <a:gd name="T10" fmla="*/ 89 w 99"/>
                <a:gd name="T11" fmla="*/ 7 h 163"/>
                <a:gd name="T12" fmla="*/ 83 w 99"/>
                <a:gd name="T13" fmla="*/ 6 h 163"/>
                <a:gd name="T14" fmla="*/ 71 w 99"/>
                <a:gd name="T15" fmla="*/ 0 h 163"/>
                <a:gd name="T16" fmla="*/ 65 w 99"/>
                <a:gd name="T17" fmla="*/ 12 h 163"/>
                <a:gd name="T18" fmla="*/ 63 w 99"/>
                <a:gd name="T19" fmla="*/ 17 h 163"/>
                <a:gd name="T20" fmla="*/ 60 w 99"/>
                <a:gd name="T21" fmla="*/ 22 h 163"/>
                <a:gd name="T22" fmla="*/ 39 w 99"/>
                <a:gd name="T23" fmla="*/ 60 h 163"/>
                <a:gd name="T24" fmla="*/ 0 w 99"/>
                <a:gd name="T25" fmla="*/ 134 h 163"/>
                <a:gd name="T26" fmla="*/ 1 w 99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163">
                  <a:moveTo>
                    <a:pt x="1" y="163"/>
                  </a:moveTo>
                  <a:lnTo>
                    <a:pt x="27" y="146"/>
                  </a:lnTo>
                  <a:lnTo>
                    <a:pt x="82" y="45"/>
                  </a:lnTo>
                  <a:lnTo>
                    <a:pt x="99" y="12"/>
                  </a:lnTo>
                  <a:lnTo>
                    <a:pt x="95" y="10"/>
                  </a:lnTo>
                  <a:lnTo>
                    <a:pt x="89" y="7"/>
                  </a:lnTo>
                  <a:lnTo>
                    <a:pt x="83" y="6"/>
                  </a:lnTo>
                  <a:lnTo>
                    <a:pt x="71" y="0"/>
                  </a:lnTo>
                  <a:lnTo>
                    <a:pt x="65" y="12"/>
                  </a:lnTo>
                  <a:lnTo>
                    <a:pt x="63" y="17"/>
                  </a:lnTo>
                  <a:lnTo>
                    <a:pt x="60" y="22"/>
                  </a:lnTo>
                  <a:lnTo>
                    <a:pt x="39" y="60"/>
                  </a:lnTo>
                  <a:lnTo>
                    <a:pt x="0" y="134"/>
                  </a:lnTo>
                  <a:lnTo>
                    <a:pt x="1" y="1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36"/>
            <p:cNvSpPr>
              <a:spLocks/>
            </p:cNvSpPr>
            <p:nvPr/>
          </p:nvSpPr>
          <p:spPr bwMode="auto">
            <a:xfrm>
              <a:off x="1102" y="1535"/>
              <a:ext cx="39" cy="33"/>
            </a:xfrm>
            <a:custGeom>
              <a:avLst/>
              <a:gdLst>
                <a:gd name="T0" fmla="*/ 11 w 39"/>
                <a:gd name="T1" fmla="*/ 0 h 33"/>
                <a:gd name="T2" fmla="*/ 0 w 39"/>
                <a:gd name="T3" fmla="*/ 20 h 33"/>
                <a:gd name="T4" fmla="*/ 20 w 39"/>
                <a:gd name="T5" fmla="*/ 29 h 33"/>
                <a:gd name="T6" fmla="*/ 26 w 39"/>
                <a:gd name="T7" fmla="*/ 32 h 33"/>
                <a:gd name="T8" fmla="*/ 27 w 39"/>
                <a:gd name="T9" fmla="*/ 33 h 33"/>
                <a:gd name="T10" fmla="*/ 29 w 39"/>
                <a:gd name="T11" fmla="*/ 32 h 33"/>
                <a:gd name="T12" fmla="*/ 32 w 39"/>
                <a:gd name="T13" fmla="*/ 26 h 33"/>
                <a:gd name="T14" fmla="*/ 39 w 39"/>
                <a:gd name="T15" fmla="*/ 11 h 33"/>
                <a:gd name="T16" fmla="*/ 11 w 39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3">
                  <a:moveTo>
                    <a:pt x="11" y="0"/>
                  </a:moveTo>
                  <a:lnTo>
                    <a:pt x="0" y="20"/>
                  </a:lnTo>
                  <a:lnTo>
                    <a:pt x="20" y="29"/>
                  </a:lnTo>
                  <a:lnTo>
                    <a:pt x="26" y="32"/>
                  </a:lnTo>
                  <a:lnTo>
                    <a:pt x="27" y="33"/>
                  </a:lnTo>
                  <a:lnTo>
                    <a:pt x="29" y="32"/>
                  </a:lnTo>
                  <a:lnTo>
                    <a:pt x="32" y="26"/>
                  </a:lnTo>
                  <a:lnTo>
                    <a:pt x="39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37"/>
            <p:cNvSpPr>
              <a:spLocks noEditPoints="1"/>
            </p:cNvSpPr>
            <p:nvPr/>
          </p:nvSpPr>
          <p:spPr bwMode="auto">
            <a:xfrm>
              <a:off x="2635" y="2865"/>
              <a:ext cx="161" cy="159"/>
            </a:xfrm>
            <a:custGeom>
              <a:avLst/>
              <a:gdLst>
                <a:gd name="T0" fmla="*/ 74 w 110"/>
                <a:gd name="T1" fmla="*/ 0 h 109"/>
                <a:gd name="T2" fmla="*/ 79 w 110"/>
                <a:gd name="T3" fmla="*/ 0 h 109"/>
                <a:gd name="T4" fmla="*/ 96 w 110"/>
                <a:gd name="T5" fmla="*/ 43 h 109"/>
                <a:gd name="T6" fmla="*/ 65 w 110"/>
                <a:gd name="T7" fmla="*/ 48 h 109"/>
                <a:gd name="T8" fmla="*/ 58 w 110"/>
                <a:gd name="T9" fmla="*/ 54 h 109"/>
                <a:gd name="T10" fmla="*/ 38 w 110"/>
                <a:gd name="T11" fmla="*/ 75 h 109"/>
                <a:gd name="T12" fmla="*/ 47 w 110"/>
                <a:gd name="T13" fmla="*/ 85 h 109"/>
                <a:gd name="T14" fmla="*/ 43 w 110"/>
                <a:gd name="T15" fmla="*/ 90 h 109"/>
                <a:gd name="T16" fmla="*/ 38 w 110"/>
                <a:gd name="T17" fmla="*/ 94 h 109"/>
                <a:gd name="T18" fmla="*/ 28 w 110"/>
                <a:gd name="T19" fmla="*/ 85 h 109"/>
                <a:gd name="T20" fmla="*/ 23 w 110"/>
                <a:gd name="T21" fmla="*/ 90 h 109"/>
                <a:gd name="T22" fmla="*/ 31 w 110"/>
                <a:gd name="T23" fmla="*/ 100 h 109"/>
                <a:gd name="T24" fmla="*/ 28 w 110"/>
                <a:gd name="T25" fmla="*/ 105 h 109"/>
                <a:gd name="T26" fmla="*/ 23 w 110"/>
                <a:gd name="T27" fmla="*/ 109 h 109"/>
                <a:gd name="T28" fmla="*/ 15 w 110"/>
                <a:gd name="T29" fmla="*/ 103 h 109"/>
                <a:gd name="T30" fmla="*/ 12 w 110"/>
                <a:gd name="T31" fmla="*/ 100 h 109"/>
                <a:gd name="T32" fmla="*/ 8 w 110"/>
                <a:gd name="T33" fmla="*/ 103 h 109"/>
                <a:gd name="T34" fmla="*/ 0 w 110"/>
                <a:gd name="T35" fmla="*/ 96 h 109"/>
                <a:gd name="T36" fmla="*/ 0 w 110"/>
                <a:gd name="T37" fmla="*/ 94 h 109"/>
                <a:gd name="T38" fmla="*/ 8 w 110"/>
                <a:gd name="T39" fmla="*/ 84 h 109"/>
                <a:gd name="T40" fmla="*/ 55 w 110"/>
                <a:gd name="T41" fmla="*/ 37 h 109"/>
                <a:gd name="T42" fmla="*/ 52 w 110"/>
                <a:gd name="T43" fmla="*/ 28 h 109"/>
                <a:gd name="T44" fmla="*/ 74 w 110"/>
                <a:gd name="T45" fmla="*/ 0 h 109"/>
                <a:gd name="T46" fmla="*/ 66 w 110"/>
                <a:gd name="T47" fmla="*/ 26 h 109"/>
                <a:gd name="T48" fmla="*/ 87 w 110"/>
                <a:gd name="T49" fmla="*/ 30 h 109"/>
                <a:gd name="T50" fmla="*/ 75 w 110"/>
                <a:gd name="T51" fmla="*/ 15 h 109"/>
                <a:gd name="T52" fmla="*/ 66 w 110"/>
                <a:gd name="T53" fmla="*/ 2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0" h="109">
                  <a:moveTo>
                    <a:pt x="74" y="0"/>
                  </a:moveTo>
                  <a:cubicBezTo>
                    <a:pt x="76" y="0"/>
                    <a:pt x="78" y="0"/>
                    <a:pt x="79" y="0"/>
                  </a:cubicBezTo>
                  <a:cubicBezTo>
                    <a:pt x="100" y="1"/>
                    <a:pt x="110" y="27"/>
                    <a:pt x="96" y="43"/>
                  </a:cubicBezTo>
                  <a:cubicBezTo>
                    <a:pt x="90" y="49"/>
                    <a:pt x="76" y="54"/>
                    <a:pt x="65" y="48"/>
                  </a:cubicBezTo>
                  <a:cubicBezTo>
                    <a:pt x="63" y="50"/>
                    <a:pt x="61" y="52"/>
                    <a:pt x="58" y="54"/>
                  </a:cubicBezTo>
                  <a:cubicBezTo>
                    <a:pt x="52" y="61"/>
                    <a:pt x="45" y="68"/>
                    <a:pt x="38" y="75"/>
                  </a:cubicBezTo>
                  <a:cubicBezTo>
                    <a:pt x="39" y="78"/>
                    <a:pt x="47" y="80"/>
                    <a:pt x="47" y="85"/>
                  </a:cubicBezTo>
                  <a:cubicBezTo>
                    <a:pt x="47" y="87"/>
                    <a:pt x="43" y="90"/>
                    <a:pt x="43" y="90"/>
                  </a:cubicBezTo>
                  <a:cubicBezTo>
                    <a:pt x="43" y="90"/>
                    <a:pt x="40" y="94"/>
                    <a:pt x="38" y="94"/>
                  </a:cubicBezTo>
                  <a:cubicBezTo>
                    <a:pt x="34" y="94"/>
                    <a:pt x="31" y="86"/>
                    <a:pt x="28" y="85"/>
                  </a:cubicBezTo>
                  <a:cubicBezTo>
                    <a:pt x="26" y="86"/>
                    <a:pt x="25" y="88"/>
                    <a:pt x="23" y="90"/>
                  </a:cubicBezTo>
                  <a:cubicBezTo>
                    <a:pt x="24" y="93"/>
                    <a:pt x="31" y="96"/>
                    <a:pt x="31" y="100"/>
                  </a:cubicBezTo>
                  <a:cubicBezTo>
                    <a:pt x="31" y="103"/>
                    <a:pt x="28" y="105"/>
                    <a:pt x="28" y="105"/>
                  </a:cubicBezTo>
                  <a:cubicBezTo>
                    <a:pt x="28" y="105"/>
                    <a:pt x="25" y="109"/>
                    <a:pt x="23" y="109"/>
                  </a:cubicBezTo>
                  <a:cubicBezTo>
                    <a:pt x="19" y="109"/>
                    <a:pt x="15" y="103"/>
                    <a:pt x="15" y="103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2" y="100"/>
                    <a:pt x="9" y="102"/>
                    <a:pt x="8" y="103"/>
                  </a:cubicBezTo>
                  <a:cubicBezTo>
                    <a:pt x="3" y="103"/>
                    <a:pt x="1" y="100"/>
                    <a:pt x="0" y="96"/>
                  </a:cubicBezTo>
                  <a:cubicBezTo>
                    <a:pt x="0" y="96"/>
                    <a:pt x="0" y="95"/>
                    <a:pt x="0" y="94"/>
                  </a:cubicBezTo>
                  <a:cubicBezTo>
                    <a:pt x="1" y="90"/>
                    <a:pt x="5" y="87"/>
                    <a:pt x="8" y="84"/>
                  </a:cubicBezTo>
                  <a:cubicBezTo>
                    <a:pt x="23" y="69"/>
                    <a:pt x="40" y="52"/>
                    <a:pt x="55" y="37"/>
                  </a:cubicBezTo>
                  <a:cubicBezTo>
                    <a:pt x="53" y="34"/>
                    <a:pt x="52" y="31"/>
                    <a:pt x="52" y="28"/>
                  </a:cubicBezTo>
                  <a:cubicBezTo>
                    <a:pt x="50" y="12"/>
                    <a:pt x="61" y="2"/>
                    <a:pt x="74" y="0"/>
                  </a:cubicBezTo>
                  <a:close/>
                  <a:moveTo>
                    <a:pt x="66" y="26"/>
                  </a:moveTo>
                  <a:cubicBezTo>
                    <a:pt x="66" y="37"/>
                    <a:pt x="83" y="40"/>
                    <a:pt x="87" y="30"/>
                  </a:cubicBezTo>
                  <a:cubicBezTo>
                    <a:pt x="91" y="22"/>
                    <a:pt x="84" y="13"/>
                    <a:pt x="75" y="15"/>
                  </a:cubicBezTo>
                  <a:cubicBezTo>
                    <a:pt x="70" y="15"/>
                    <a:pt x="66" y="19"/>
                    <a:pt x="66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38"/>
            <p:cNvSpPr>
              <a:spLocks noEditPoints="1"/>
            </p:cNvSpPr>
            <p:nvPr/>
          </p:nvSpPr>
          <p:spPr bwMode="auto">
            <a:xfrm>
              <a:off x="793" y="2046"/>
              <a:ext cx="186" cy="146"/>
            </a:xfrm>
            <a:custGeom>
              <a:avLst/>
              <a:gdLst>
                <a:gd name="T0" fmla="*/ 110 w 127"/>
                <a:gd name="T1" fmla="*/ 8 h 100"/>
                <a:gd name="T2" fmla="*/ 107 w 127"/>
                <a:gd name="T3" fmla="*/ 7 h 100"/>
                <a:gd name="T4" fmla="*/ 57 w 127"/>
                <a:gd name="T5" fmla="*/ 0 h 100"/>
                <a:gd name="T6" fmla="*/ 19 w 127"/>
                <a:gd name="T7" fmla="*/ 14 h 100"/>
                <a:gd name="T8" fmla="*/ 18 w 127"/>
                <a:gd name="T9" fmla="*/ 15 h 100"/>
                <a:gd name="T10" fmla="*/ 17 w 127"/>
                <a:gd name="T11" fmla="*/ 15 h 100"/>
                <a:gd name="T12" fmla="*/ 1 w 127"/>
                <a:gd name="T13" fmla="*/ 38 h 100"/>
                <a:gd name="T14" fmla="*/ 3 w 127"/>
                <a:gd name="T15" fmla="*/ 43 h 100"/>
                <a:gd name="T16" fmla="*/ 17 w 127"/>
                <a:gd name="T17" fmla="*/ 81 h 100"/>
                <a:gd name="T18" fmla="*/ 71 w 127"/>
                <a:gd name="T19" fmla="*/ 100 h 100"/>
                <a:gd name="T20" fmla="*/ 72 w 127"/>
                <a:gd name="T21" fmla="*/ 100 h 100"/>
                <a:gd name="T22" fmla="*/ 73 w 127"/>
                <a:gd name="T23" fmla="*/ 100 h 100"/>
                <a:gd name="T24" fmla="*/ 73 w 127"/>
                <a:gd name="T25" fmla="*/ 100 h 100"/>
                <a:gd name="T26" fmla="*/ 112 w 127"/>
                <a:gd name="T27" fmla="*/ 77 h 100"/>
                <a:gd name="T28" fmla="*/ 125 w 127"/>
                <a:gd name="T29" fmla="*/ 35 h 100"/>
                <a:gd name="T30" fmla="*/ 126 w 127"/>
                <a:gd name="T31" fmla="*/ 31 h 100"/>
                <a:gd name="T32" fmla="*/ 21 w 127"/>
                <a:gd name="T33" fmla="*/ 21 h 100"/>
                <a:gd name="T34" fmla="*/ 53 w 127"/>
                <a:gd name="T35" fmla="*/ 49 h 100"/>
                <a:gd name="T36" fmla="*/ 69 w 127"/>
                <a:gd name="T37" fmla="*/ 93 h 100"/>
                <a:gd name="T38" fmla="*/ 23 w 127"/>
                <a:gd name="T39" fmla="*/ 48 h 100"/>
                <a:gd name="T40" fmla="*/ 55 w 127"/>
                <a:gd name="T41" fmla="*/ 56 h 100"/>
                <a:gd name="T42" fmla="*/ 69 w 127"/>
                <a:gd name="T43" fmla="*/ 37 h 100"/>
                <a:gd name="T44" fmla="*/ 71 w 127"/>
                <a:gd name="T45" fmla="*/ 23 h 100"/>
                <a:gd name="T46" fmla="*/ 59 w 127"/>
                <a:gd name="T47" fmla="*/ 6 h 100"/>
                <a:gd name="T48" fmla="*/ 71 w 127"/>
                <a:gd name="T49" fmla="*/ 23 h 100"/>
                <a:gd name="T50" fmla="*/ 75 w 127"/>
                <a:gd name="T51" fmla="*/ 41 h 100"/>
                <a:gd name="T52" fmla="*/ 83 w 127"/>
                <a:gd name="T53" fmla="*/ 55 h 100"/>
                <a:gd name="T54" fmla="*/ 85 w 127"/>
                <a:gd name="T55" fmla="*/ 55 h 100"/>
                <a:gd name="T56" fmla="*/ 106 w 127"/>
                <a:gd name="T57" fmla="*/ 75 h 100"/>
                <a:gd name="T58" fmla="*/ 75 w 127"/>
                <a:gd name="T59" fmla="*/ 92 h 100"/>
                <a:gd name="T60" fmla="*/ 76 w 127"/>
                <a:gd name="T61" fmla="*/ 28 h 100"/>
                <a:gd name="T62" fmla="*/ 119 w 127"/>
                <a:gd name="T63" fmla="*/ 3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7" h="100">
                  <a:moveTo>
                    <a:pt x="126" y="31"/>
                  </a:moveTo>
                  <a:cubicBezTo>
                    <a:pt x="110" y="8"/>
                    <a:pt x="110" y="8"/>
                    <a:pt x="110" y="8"/>
                  </a:cubicBezTo>
                  <a:cubicBezTo>
                    <a:pt x="110" y="7"/>
                    <a:pt x="109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7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9"/>
                    <a:pt x="0" y="40"/>
                    <a:pt x="0" y="41"/>
                  </a:cubicBezTo>
                  <a:cubicBezTo>
                    <a:pt x="1" y="42"/>
                    <a:pt x="1" y="42"/>
                    <a:pt x="3" y="43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7" y="83"/>
                    <a:pt x="18" y="84"/>
                    <a:pt x="19" y="84"/>
                  </a:cubicBezTo>
                  <a:cubicBezTo>
                    <a:pt x="71" y="100"/>
                    <a:pt x="71" y="100"/>
                    <a:pt x="71" y="100"/>
                  </a:cubicBezTo>
                  <a:cubicBezTo>
                    <a:pt x="71" y="100"/>
                    <a:pt x="71" y="100"/>
                    <a:pt x="71" y="100"/>
                  </a:cubicBezTo>
                  <a:cubicBezTo>
                    <a:pt x="71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3" y="100"/>
                  </a:cubicBezTo>
                  <a:cubicBezTo>
                    <a:pt x="73" y="100"/>
                    <a:pt x="73" y="100"/>
                    <a:pt x="73" y="100"/>
                  </a:cubicBezTo>
                  <a:cubicBezTo>
                    <a:pt x="73" y="100"/>
                    <a:pt x="73" y="100"/>
                    <a:pt x="73" y="100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2" y="79"/>
                    <a:pt x="112" y="78"/>
                    <a:pt x="112" y="77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6" y="35"/>
                    <a:pt x="126" y="34"/>
                    <a:pt x="127" y="33"/>
                  </a:cubicBezTo>
                  <a:cubicBezTo>
                    <a:pt x="127" y="32"/>
                    <a:pt x="127" y="31"/>
                    <a:pt x="126" y="31"/>
                  </a:cubicBezTo>
                  <a:close/>
                  <a:moveTo>
                    <a:pt x="9" y="38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53" y="49"/>
                    <a:pt x="53" y="49"/>
                    <a:pt x="53" y="49"/>
                  </a:cubicBezTo>
                  <a:lnTo>
                    <a:pt x="9" y="38"/>
                  </a:lnTo>
                  <a:close/>
                  <a:moveTo>
                    <a:pt x="69" y="93"/>
                  </a:moveTo>
                  <a:cubicBezTo>
                    <a:pt x="23" y="79"/>
                    <a:pt x="23" y="79"/>
                    <a:pt x="23" y="79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4" y="56"/>
                    <a:pt x="54" y="56"/>
                    <a:pt x="55" y="56"/>
                  </a:cubicBezTo>
                  <a:cubicBezTo>
                    <a:pt x="56" y="56"/>
                    <a:pt x="57" y="55"/>
                    <a:pt x="57" y="55"/>
                  </a:cubicBezTo>
                  <a:cubicBezTo>
                    <a:pt x="69" y="37"/>
                    <a:pt x="69" y="37"/>
                    <a:pt x="69" y="37"/>
                  </a:cubicBezTo>
                  <a:lnTo>
                    <a:pt x="69" y="93"/>
                  </a:lnTo>
                  <a:close/>
                  <a:moveTo>
                    <a:pt x="71" y="23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96" y="12"/>
                    <a:pt x="96" y="12"/>
                    <a:pt x="96" y="12"/>
                  </a:cubicBezTo>
                  <a:lnTo>
                    <a:pt x="71" y="23"/>
                  </a:lnTo>
                  <a:close/>
                  <a:moveTo>
                    <a:pt x="75" y="92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4"/>
                    <a:pt x="82" y="54"/>
                    <a:pt x="83" y="55"/>
                  </a:cubicBezTo>
                  <a:cubicBezTo>
                    <a:pt x="83" y="55"/>
                    <a:pt x="83" y="55"/>
                    <a:pt x="84" y="55"/>
                  </a:cubicBezTo>
                  <a:cubicBezTo>
                    <a:pt x="84" y="55"/>
                    <a:pt x="85" y="55"/>
                    <a:pt x="85" y="5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6" y="75"/>
                    <a:pt x="106" y="75"/>
                    <a:pt x="106" y="75"/>
                  </a:cubicBezTo>
                  <a:lnTo>
                    <a:pt x="75" y="92"/>
                  </a:lnTo>
                  <a:close/>
                  <a:moveTo>
                    <a:pt x="85" y="47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19" y="31"/>
                    <a:pt x="119" y="31"/>
                    <a:pt x="119" y="31"/>
                  </a:cubicBezTo>
                  <a:lnTo>
                    <a:pt x="85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139"/>
            <p:cNvSpPr>
              <a:spLocks noChangeArrowheads="1"/>
            </p:cNvSpPr>
            <p:nvPr/>
          </p:nvSpPr>
          <p:spPr bwMode="auto">
            <a:xfrm>
              <a:off x="1343" y="1273"/>
              <a:ext cx="124" cy="1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Rectangle 140"/>
            <p:cNvSpPr>
              <a:spLocks noChangeArrowheads="1"/>
            </p:cNvSpPr>
            <p:nvPr/>
          </p:nvSpPr>
          <p:spPr bwMode="auto">
            <a:xfrm>
              <a:off x="1397" y="1243"/>
              <a:ext cx="16" cy="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141"/>
            <p:cNvSpPr>
              <a:spLocks noChangeArrowheads="1"/>
            </p:cNvSpPr>
            <p:nvPr/>
          </p:nvSpPr>
          <p:spPr bwMode="auto">
            <a:xfrm>
              <a:off x="1476" y="1329"/>
              <a:ext cx="23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Rectangle 142"/>
            <p:cNvSpPr>
              <a:spLocks noChangeArrowheads="1"/>
            </p:cNvSpPr>
            <p:nvPr/>
          </p:nvSpPr>
          <p:spPr bwMode="auto">
            <a:xfrm>
              <a:off x="1397" y="1408"/>
              <a:ext cx="16" cy="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143"/>
            <p:cNvSpPr>
              <a:spLocks noChangeArrowheads="1"/>
            </p:cNvSpPr>
            <p:nvPr/>
          </p:nvSpPr>
          <p:spPr bwMode="auto">
            <a:xfrm>
              <a:off x="1311" y="1329"/>
              <a:ext cx="23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44"/>
            <p:cNvSpPr>
              <a:spLocks/>
            </p:cNvSpPr>
            <p:nvPr/>
          </p:nvSpPr>
          <p:spPr bwMode="auto">
            <a:xfrm>
              <a:off x="1450" y="1264"/>
              <a:ext cx="27" cy="27"/>
            </a:xfrm>
            <a:custGeom>
              <a:avLst/>
              <a:gdLst>
                <a:gd name="T0" fmla="*/ 27 w 27"/>
                <a:gd name="T1" fmla="*/ 12 h 27"/>
                <a:gd name="T2" fmla="*/ 11 w 27"/>
                <a:gd name="T3" fmla="*/ 27 h 27"/>
                <a:gd name="T4" fmla="*/ 0 w 27"/>
                <a:gd name="T5" fmla="*/ 17 h 27"/>
                <a:gd name="T6" fmla="*/ 16 w 27"/>
                <a:gd name="T7" fmla="*/ 0 h 27"/>
                <a:gd name="T8" fmla="*/ 27 w 27"/>
                <a:gd name="T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7" y="12"/>
                  </a:moveTo>
                  <a:lnTo>
                    <a:pt x="11" y="27"/>
                  </a:lnTo>
                  <a:lnTo>
                    <a:pt x="0" y="17"/>
                  </a:lnTo>
                  <a:lnTo>
                    <a:pt x="16" y="0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45"/>
            <p:cNvSpPr>
              <a:spLocks/>
            </p:cNvSpPr>
            <p:nvPr/>
          </p:nvSpPr>
          <p:spPr bwMode="auto">
            <a:xfrm>
              <a:off x="1450" y="1381"/>
              <a:ext cx="27" cy="27"/>
            </a:xfrm>
            <a:custGeom>
              <a:avLst/>
              <a:gdLst>
                <a:gd name="T0" fmla="*/ 11 w 27"/>
                <a:gd name="T1" fmla="*/ 0 h 27"/>
                <a:gd name="T2" fmla="*/ 27 w 27"/>
                <a:gd name="T3" fmla="*/ 15 h 27"/>
                <a:gd name="T4" fmla="*/ 16 w 27"/>
                <a:gd name="T5" fmla="*/ 27 h 27"/>
                <a:gd name="T6" fmla="*/ 0 w 27"/>
                <a:gd name="T7" fmla="*/ 11 h 27"/>
                <a:gd name="T8" fmla="*/ 11 w 2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11" y="0"/>
                  </a:moveTo>
                  <a:lnTo>
                    <a:pt x="27" y="15"/>
                  </a:lnTo>
                  <a:lnTo>
                    <a:pt x="16" y="27"/>
                  </a:lnTo>
                  <a:lnTo>
                    <a:pt x="0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46"/>
            <p:cNvSpPr>
              <a:spLocks/>
            </p:cNvSpPr>
            <p:nvPr/>
          </p:nvSpPr>
          <p:spPr bwMode="auto">
            <a:xfrm>
              <a:off x="1333" y="1381"/>
              <a:ext cx="27" cy="27"/>
            </a:xfrm>
            <a:custGeom>
              <a:avLst/>
              <a:gdLst>
                <a:gd name="T0" fmla="*/ 16 w 27"/>
                <a:gd name="T1" fmla="*/ 0 h 27"/>
                <a:gd name="T2" fmla="*/ 27 w 27"/>
                <a:gd name="T3" fmla="*/ 11 h 27"/>
                <a:gd name="T4" fmla="*/ 11 w 27"/>
                <a:gd name="T5" fmla="*/ 27 h 27"/>
                <a:gd name="T6" fmla="*/ 0 w 27"/>
                <a:gd name="T7" fmla="*/ 15 h 27"/>
                <a:gd name="T8" fmla="*/ 16 w 2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16" y="0"/>
                  </a:moveTo>
                  <a:lnTo>
                    <a:pt x="27" y="11"/>
                  </a:lnTo>
                  <a:lnTo>
                    <a:pt x="11" y="27"/>
                  </a:lnTo>
                  <a:lnTo>
                    <a:pt x="0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47"/>
            <p:cNvSpPr>
              <a:spLocks/>
            </p:cNvSpPr>
            <p:nvPr/>
          </p:nvSpPr>
          <p:spPr bwMode="auto">
            <a:xfrm>
              <a:off x="1333" y="1264"/>
              <a:ext cx="27" cy="27"/>
            </a:xfrm>
            <a:custGeom>
              <a:avLst/>
              <a:gdLst>
                <a:gd name="T0" fmla="*/ 27 w 27"/>
                <a:gd name="T1" fmla="*/ 17 h 27"/>
                <a:gd name="T2" fmla="*/ 16 w 27"/>
                <a:gd name="T3" fmla="*/ 27 h 27"/>
                <a:gd name="T4" fmla="*/ 0 w 27"/>
                <a:gd name="T5" fmla="*/ 12 h 27"/>
                <a:gd name="T6" fmla="*/ 11 w 27"/>
                <a:gd name="T7" fmla="*/ 0 h 27"/>
                <a:gd name="T8" fmla="*/ 27 w 27"/>
                <a:gd name="T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7" y="17"/>
                  </a:moveTo>
                  <a:lnTo>
                    <a:pt x="16" y="27"/>
                  </a:lnTo>
                  <a:lnTo>
                    <a:pt x="0" y="12"/>
                  </a:lnTo>
                  <a:lnTo>
                    <a:pt x="11" y="0"/>
                  </a:lnTo>
                  <a:lnTo>
                    <a:pt x="2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48"/>
            <p:cNvSpPr>
              <a:spLocks/>
            </p:cNvSpPr>
            <p:nvPr/>
          </p:nvSpPr>
          <p:spPr bwMode="auto">
            <a:xfrm>
              <a:off x="1425" y="1247"/>
              <a:ext cx="23" cy="26"/>
            </a:xfrm>
            <a:custGeom>
              <a:avLst/>
              <a:gdLst>
                <a:gd name="T0" fmla="*/ 23 w 23"/>
                <a:gd name="T1" fmla="*/ 6 h 26"/>
                <a:gd name="T2" fmla="*/ 14 w 23"/>
                <a:gd name="T3" fmla="*/ 26 h 26"/>
                <a:gd name="T4" fmla="*/ 0 w 23"/>
                <a:gd name="T5" fmla="*/ 20 h 26"/>
                <a:gd name="T6" fmla="*/ 8 w 23"/>
                <a:gd name="T7" fmla="*/ 0 h 26"/>
                <a:gd name="T8" fmla="*/ 23 w 23"/>
                <a:gd name="T9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6">
                  <a:moveTo>
                    <a:pt x="23" y="6"/>
                  </a:moveTo>
                  <a:lnTo>
                    <a:pt x="14" y="26"/>
                  </a:lnTo>
                  <a:lnTo>
                    <a:pt x="0" y="20"/>
                  </a:lnTo>
                  <a:lnTo>
                    <a:pt x="8" y="0"/>
                  </a:lnTo>
                  <a:lnTo>
                    <a:pt x="2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49"/>
            <p:cNvSpPr>
              <a:spLocks/>
            </p:cNvSpPr>
            <p:nvPr/>
          </p:nvSpPr>
          <p:spPr bwMode="auto">
            <a:xfrm>
              <a:off x="1469" y="1355"/>
              <a:ext cx="26" cy="23"/>
            </a:xfrm>
            <a:custGeom>
              <a:avLst/>
              <a:gdLst>
                <a:gd name="T0" fmla="*/ 5 w 26"/>
                <a:gd name="T1" fmla="*/ 0 h 23"/>
                <a:gd name="T2" fmla="*/ 26 w 26"/>
                <a:gd name="T3" fmla="*/ 9 h 23"/>
                <a:gd name="T4" fmla="*/ 20 w 26"/>
                <a:gd name="T5" fmla="*/ 23 h 23"/>
                <a:gd name="T6" fmla="*/ 0 w 26"/>
                <a:gd name="T7" fmla="*/ 16 h 23"/>
                <a:gd name="T8" fmla="*/ 5 w 2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3">
                  <a:moveTo>
                    <a:pt x="5" y="0"/>
                  </a:moveTo>
                  <a:lnTo>
                    <a:pt x="26" y="9"/>
                  </a:lnTo>
                  <a:lnTo>
                    <a:pt x="20" y="23"/>
                  </a:lnTo>
                  <a:lnTo>
                    <a:pt x="0" y="1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50"/>
            <p:cNvSpPr>
              <a:spLocks/>
            </p:cNvSpPr>
            <p:nvPr/>
          </p:nvSpPr>
          <p:spPr bwMode="auto">
            <a:xfrm>
              <a:off x="1362" y="1399"/>
              <a:ext cx="23" cy="26"/>
            </a:xfrm>
            <a:custGeom>
              <a:avLst/>
              <a:gdLst>
                <a:gd name="T0" fmla="*/ 23 w 23"/>
                <a:gd name="T1" fmla="*/ 6 h 26"/>
                <a:gd name="T2" fmla="*/ 14 w 23"/>
                <a:gd name="T3" fmla="*/ 26 h 26"/>
                <a:gd name="T4" fmla="*/ 0 w 23"/>
                <a:gd name="T5" fmla="*/ 20 h 26"/>
                <a:gd name="T6" fmla="*/ 9 w 23"/>
                <a:gd name="T7" fmla="*/ 0 h 26"/>
                <a:gd name="T8" fmla="*/ 23 w 23"/>
                <a:gd name="T9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6">
                  <a:moveTo>
                    <a:pt x="23" y="6"/>
                  </a:moveTo>
                  <a:lnTo>
                    <a:pt x="14" y="26"/>
                  </a:lnTo>
                  <a:lnTo>
                    <a:pt x="0" y="20"/>
                  </a:lnTo>
                  <a:lnTo>
                    <a:pt x="9" y="0"/>
                  </a:lnTo>
                  <a:lnTo>
                    <a:pt x="2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51"/>
            <p:cNvSpPr>
              <a:spLocks/>
            </p:cNvSpPr>
            <p:nvPr/>
          </p:nvSpPr>
          <p:spPr bwMode="auto">
            <a:xfrm>
              <a:off x="1315" y="1294"/>
              <a:ext cx="26" cy="22"/>
            </a:xfrm>
            <a:custGeom>
              <a:avLst/>
              <a:gdLst>
                <a:gd name="T0" fmla="*/ 21 w 26"/>
                <a:gd name="T1" fmla="*/ 22 h 22"/>
                <a:gd name="T2" fmla="*/ 0 w 26"/>
                <a:gd name="T3" fmla="*/ 14 h 22"/>
                <a:gd name="T4" fmla="*/ 6 w 26"/>
                <a:gd name="T5" fmla="*/ 0 h 22"/>
                <a:gd name="T6" fmla="*/ 26 w 26"/>
                <a:gd name="T7" fmla="*/ 7 h 22"/>
                <a:gd name="T8" fmla="*/ 21 w 26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2">
                  <a:moveTo>
                    <a:pt x="21" y="22"/>
                  </a:moveTo>
                  <a:lnTo>
                    <a:pt x="0" y="14"/>
                  </a:lnTo>
                  <a:lnTo>
                    <a:pt x="6" y="0"/>
                  </a:lnTo>
                  <a:lnTo>
                    <a:pt x="26" y="7"/>
                  </a:lnTo>
                  <a:lnTo>
                    <a:pt x="21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52"/>
            <p:cNvSpPr>
              <a:spLocks/>
            </p:cNvSpPr>
            <p:nvPr/>
          </p:nvSpPr>
          <p:spPr bwMode="auto">
            <a:xfrm>
              <a:off x="1467" y="1292"/>
              <a:ext cx="28" cy="24"/>
            </a:xfrm>
            <a:custGeom>
              <a:avLst/>
              <a:gdLst>
                <a:gd name="T0" fmla="*/ 0 w 28"/>
                <a:gd name="T1" fmla="*/ 9 h 24"/>
                <a:gd name="T2" fmla="*/ 21 w 28"/>
                <a:gd name="T3" fmla="*/ 0 h 24"/>
                <a:gd name="T4" fmla="*/ 28 w 28"/>
                <a:gd name="T5" fmla="*/ 15 h 24"/>
                <a:gd name="T6" fmla="*/ 7 w 28"/>
                <a:gd name="T7" fmla="*/ 24 h 24"/>
                <a:gd name="T8" fmla="*/ 0 w 28"/>
                <a:gd name="T9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0" y="9"/>
                  </a:moveTo>
                  <a:lnTo>
                    <a:pt x="21" y="0"/>
                  </a:lnTo>
                  <a:lnTo>
                    <a:pt x="28" y="15"/>
                  </a:lnTo>
                  <a:lnTo>
                    <a:pt x="7" y="2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53"/>
            <p:cNvSpPr>
              <a:spLocks/>
            </p:cNvSpPr>
            <p:nvPr/>
          </p:nvSpPr>
          <p:spPr bwMode="auto">
            <a:xfrm>
              <a:off x="1425" y="1399"/>
              <a:ext cx="23" cy="26"/>
            </a:xfrm>
            <a:custGeom>
              <a:avLst/>
              <a:gdLst>
                <a:gd name="T0" fmla="*/ 23 w 23"/>
                <a:gd name="T1" fmla="*/ 20 h 26"/>
                <a:gd name="T2" fmla="*/ 8 w 23"/>
                <a:gd name="T3" fmla="*/ 26 h 26"/>
                <a:gd name="T4" fmla="*/ 0 w 23"/>
                <a:gd name="T5" fmla="*/ 6 h 26"/>
                <a:gd name="T6" fmla="*/ 14 w 23"/>
                <a:gd name="T7" fmla="*/ 0 h 26"/>
                <a:gd name="T8" fmla="*/ 23 w 23"/>
                <a:gd name="T9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6">
                  <a:moveTo>
                    <a:pt x="23" y="20"/>
                  </a:moveTo>
                  <a:lnTo>
                    <a:pt x="8" y="26"/>
                  </a:lnTo>
                  <a:lnTo>
                    <a:pt x="0" y="6"/>
                  </a:lnTo>
                  <a:lnTo>
                    <a:pt x="14" y="0"/>
                  </a:lnTo>
                  <a:lnTo>
                    <a:pt x="23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54"/>
            <p:cNvSpPr>
              <a:spLocks/>
            </p:cNvSpPr>
            <p:nvPr/>
          </p:nvSpPr>
          <p:spPr bwMode="auto">
            <a:xfrm>
              <a:off x="1315" y="1356"/>
              <a:ext cx="28" cy="24"/>
            </a:xfrm>
            <a:custGeom>
              <a:avLst/>
              <a:gdLst>
                <a:gd name="T0" fmla="*/ 28 w 28"/>
                <a:gd name="T1" fmla="*/ 15 h 24"/>
                <a:gd name="T2" fmla="*/ 6 w 28"/>
                <a:gd name="T3" fmla="*/ 24 h 24"/>
                <a:gd name="T4" fmla="*/ 0 w 28"/>
                <a:gd name="T5" fmla="*/ 9 h 24"/>
                <a:gd name="T6" fmla="*/ 21 w 28"/>
                <a:gd name="T7" fmla="*/ 0 h 24"/>
                <a:gd name="T8" fmla="*/ 28 w 28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8" y="15"/>
                  </a:moveTo>
                  <a:lnTo>
                    <a:pt x="6" y="24"/>
                  </a:lnTo>
                  <a:lnTo>
                    <a:pt x="0" y="9"/>
                  </a:lnTo>
                  <a:lnTo>
                    <a:pt x="21" y="0"/>
                  </a:lnTo>
                  <a:lnTo>
                    <a:pt x="28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55"/>
            <p:cNvSpPr>
              <a:spLocks/>
            </p:cNvSpPr>
            <p:nvPr/>
          </p:nvSpPr>
          <p:spPr bwMode="auto">
            <a:xfrm>
              <a:off x="1362" y="1247"/>
              <a:ext cx="23" cy="26"/>
            </a:xfrm>
            <a:custGeom>
              <a:avLst/>
              <a:gdLst>
                <a:gd name="T0" fmla="*/ 23 w 23"/>
                <a:gd name="T1" fmla="*/ 20 h 26"/>
                <a:gd name="T2" fmla="*/ 9 w 23"/>
                <a:gd name="T3" fmla="*/ 26 h 26"/>
                <a:gd name="T4" fmla="*/ 0 w 23"/>
                <a:gd name="T5" fmla="*/ 6 h 26"/>
                <a:gd name="T6" fmla="*/ 14 w 23"/>
                <a:gd name="T7" fmla="*/ 0 h 26"/>
                <a:gd name="T8" fmla="*/ 23 w 23"/>
                <a:gd name="T9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6">
                  <a:moveTo>
                    <a:pt x="23" y="20"/>
                  </a:moveTo>
                  <a:lnTo>
                    <a:pt x="9" y="26"/>
                  </a:lnTo>
                  <a:lnTo>
                    <a:pt x="0" y="6"/>
                  </a:lnTo>
                  <a:lnTo>
                    <a:pt x="14" y="0"/>
                  </a:lnTo>
                  <a:lnTo>
                    <a:pt x="23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56"/>
            <p:cNvSpPr>
              <a:spLocks/>
            </p:cNvSpPr>
            <p:nvPr/>
          </p:nvSpPr>
          <p:spPr bwMode="auto">
            <a:xfrm>
              <a:off x="2997" y="1989"/>
              <a:ext cx="44" cy="45"/>
            </a:xfrm>
            <a:custGeom>
              <a:avLst/>
              <a:gdLst>
                <a:gd name="T0" fmla="*/ 27 w 30"/>
                <a:gd name="T1" fmla="*/ 24 h 31"/>
                <a:gd name="T2" fmla="*/ 7 w 30"/>
                <a:gd name="T3" fmla="*/ 1 h 31"/>
                <a:gd name="T4" fmla="*/ 7 w 30"/>
                <a:gd name="T5" fmla="*/ 11 h 31"/>
                <a:gd name="T6" fmla="*/ 18 w 30"/>
                <a:gd name="T7" fmla="*/ 22 h 31"/>
                <a:gd name="T8" fmla="*/ 27 w 30"/>
                <a:gd name="T9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27" y="24"/>
                  </a:moveTo>
                  <a:cubicBezTo>
                    <a:pt x="30" y="12"/>
                    <a:pt x="20" y="0"/>
                    <a:pt x="7" y="1"/>
                  </a:cubicBezTo>
                  <a:cubicBezTo>
                    <a:pt x="0" y="1"/>
                    <a:pt x="0" y="12"/>
                    <a:pt x="7" y="11"/>
                  </a:cubicBezTo>
                  <a:cubicBezTo>
                    <a:pt x="13" y="10"/>
                    <a:pt x="19" y="15"/>
                    <a:pt x="18" y="22"/>
                  </a:cubicBezTo>
                  <a:cubicBezTo>
                    <a:pt x="16" y="28"/>
                    <a:pt x="26" y="31"/>
                    <a:pt x="27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57"/>
            <p:cNvSpPr>
              <a:spLocks/>
            </p:cNvSpPr>
            <p:nvPr/>
          </p:nvSpPr>
          <p:spPr bwMode="auto">
            <a:xfrm>
              <a:off x="2958" y="2030"/>
              <a:ext cx="158" cy="128"/>
            </a:xfrm>
            <a:custGeom>
              <a:avLst/>
              <a:gdLst>
                <a:gd name="T0" fmla="*/ 3 w 108"/>
                <a:gd name="T1" fmla="*/ 15 h 88"/>
                <a:gd name="T2" fmla="*/ 3 w 108"/>
                <a:gd name="T3" fmla="*/ 42 h 88"/>
                <a:gd name="T4" fmla="*/ 31 w 108"/>
                <a:gd name="T5" fmla="*/ 87 h 88"/>
                <a:gd name="T6" fmla="*/ 36 w 108"/>
                <a:gd name="T7" fmla="*/ 88 h 88"/>
                <a:gd name="T8" fmla="*/ 50 w 108"/>
                <a:gd name="T9" fmla="*/ 82 h 88"/>
                <a:gd name="T10" fmla="*/ 64 w 108"/>
                <a:gd name="T11" fmla="*/ 88 h 88"/>
                <a:gd name="T12" fmla="*/ 94 w 108"/>
                <a:gd name="T13" fmla="*/ 10 h 88"/>
                <a:gd name="T14" fmla="*/ 92 w 108"/>
                <a:gd name="T15" fmla="*/ 8 h 88"/>
                <a:gd name="T16" fmla="*/ 70 w 108"/>
                <a:gd name="T17" fmla="*/ 0 h 88"/>
                <a:gd name="T18" fmla="*/ 50 w 108"/>
                <a:gd name="T19" fmla="*/ 5 h 88"/>
                <a:gd name="T20" fmla="*/ 50 w 108"/>
                <a:gd name="T21" fmla="*/ 5 h 88"/>
                <a:gd name="T22" fmla="*/ 45 w 108"/>
                <a:gd name="T23" fmla="*/ 3 h 88"/>
                <a:gd name="T24" fmla="*/ 32 w 108"/>
                <a:gd name="T25" fmla="*/ 0 h 88"/>
                <a:gd name="T26" fmla="*/ 30 w 108"/>
                <a:gd name="T27" fmla="*/ 0 h 88"/>
                <a:gd name="T28" fmla="*/ 3 w 108"/>
                <a:gd name="T29" fmla="*/ 1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88">
                  <a:moveTo>
                    <a:pt x="3" y="15"/>
                  </a:moveTo>
                  <a:cubicBezTo>
                    <a:pt x="0" y="24"/>
                    <a:pt x="1" y="33"/>
                    <a:pt x="3" y="42"/>
                  </a:cubicBezTo>
                  <a:cubicBezTo>
                    <a:pt x="6" y="58"/>
                    <a:pt x="13" y="82"/>
                    <a:pt x="31" y="87"/>
                  </a:cubicBezTo>
                  <a:cubicBezTo>
                    <a:pt x="32" y="88"/>
                    <a:pt x="34" y="88"/>
                    <a:pt x="36" y="88"/>
                  </a:cubicBezTo>
                  <a:cubicBezTo>
                    <a:pt x="41" y="88"/>
                    <a:pt x="46" y="86"/>
                    <a:pt x="50" y="82"/>
                  </a:cubicBezTo>
                  <a:cubicBezTo>
                    <a:pt x="55" y="86"/>
                    <a:pt x="59" y="88"/>
                    <a:pt x="64" y="88"/>
                  </a:cubicBezTo>
                  <a:cubicBezTo>
                    <a:pt x="90" y="88"/>
                    <a:pt x="108" y="30"/>
                    <a:pt x="94" y="10"/>
                  </a:cubicBezTo>
                  <a:cubicBezTo>
                    <a:pt x="93" y="9"/>
                    <a:pt x="93" y="8"/>
                    <a:pt x="92" y="8"/>
                  </a:cubicBezTo>
                  <a:cubicBezTo>
                    <a:pt x="86" y="2"/>
                    <a:pt x="78" y="0"/>
                    <a:pt x="70" y="0"/>
                  </a:cubicBezTo>
                  <a:cubicBezTo>
                    <a:pt x="63" y="0"/>
                    <a:pt x="55" y="2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49" y="5"/>
                    <a:pt x="45" y="3"/>
                    <a:pt x="45" y="3"/>
                  </a:cubicBezTo>
                  <a:cubicBezTo>
                    <a:pt x="41" y="1"/>
                    <a:pt x="36" y="1"/>
                    <a:pt x="32" y="0"/>
                  </a:cubicBezTo>
                  <a:cubicBezTo>
                    <a:pt x="31" y="0"/>
                    <a:pt x="31" y="0"/>
                    <a:pt x="30" y="0"/>
                  </a:cubicBezTo>
                  <a:cubicBezTo>
                    <a:pt x="19" y="0"/>
                    <a:pt x="7" y="4"/>
                    <a:pt x="3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627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60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ish Turqious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1D7F8B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456</Words>
  <Application>Microsoft Office PowerPoint</Application>
  <PresentationFormat>Widescreen</PresentationFormat>
  <Paragraphs>73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Farjana Jaman</dc:creator>
  <cp:lastModifiedBy>Catherina Plaza</cp:lastModifiedBy>
  <cp:revision>33</cp:revision>
  <dcterms:created xsi:type="dcterms:W3CDTF">2015-10-25T15:31:58Z</dcterms:created>
  <dcterms:modified xsi:type="dcterms:W3CDTF">2017-06-26T12:25:49Z</dcterms:modified>
</cp:coreProperties>
</file>